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60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60CA27-242B-6243-E794-0B97C82E24B9}" v="394" dt="2023-05-22T09:21:03.3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153" autoAdjust="0"/>
  </p:normalViewPr>
  <p:slideViewPr>
    <p:cSldViewPr snapToGrid="0">
      <p:cViewPr varScale="1">
        <p:scale>
          <a:sx n="49" d="100"/>
          <a:sy n="49" d="100"/>
        </p:scale>
        <p:origin x="984" y="5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89D0FA-3B8F-450B-BA0C-88783916D4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B0D2B81-33C3-44B9-87A1-35AAF8DE83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E5B5F6A-D3BE-417E-9BBA-4EBC69E51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AD20B-C8A0-48BD-A85E-8374C096BDB6}" type="datetimeFigureOut">
              <a:rPr kumimoji="1" lang="ja-JP" altLang="en-US" smtClean="0"/>
              <a:t>2023/5/23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2616369-E6C7-4083-B41C-EF400703D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D959C03-0936-46BD-92DF-15A66C548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BFE55-EE3B-4393-B014-5A22FF64EA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6301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4EC8B5-1950-4695-845E-4B7A51004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4C959E7-BBF7-4EEA-B02D-A3E5DDB990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D5580F7-91C9-4966-B92F-3BA83EACB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AD20B-C8A0-48BD-A85E-8374C096BDB6}" type="datetimeFigureOut">
              <a:rPr kumimoji="1" lang="ja-JP" altLang="en-US" smtClean="0"/>
              <a:t>2023/5/23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D07245A-339E-4346-B776-B83C2780E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C0C6DA5-DF01-4FE5-9849-D0B03962E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BFE55-EE3B-4393-B014-5A22FF64EA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1927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B89148D-B6A0-41EB-B538-DC1710D6B1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790467E-2D35-4D6D-BE3C-718A768B7E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BAC04DA-8A92-4400-A24C-D3C452541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AD20B-C8A0-48BD-A85E-8374C096BDB6}" type="datetimeFigureOut">
              <a:rPr kumimoji="1" lang="ja-JP" altLang="en-US" smtClean="0"/>
              <a:t>2023/5/23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AB6D5B3-0AAA-4BFF-89FC-426B01F55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A02FD0F-5A72-46C5-9E8D-1251B8A44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BFE55-EE3B-4393-B014-5A22FF64EA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995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4487F9-7D66-48DF-AA51-C6403A3DC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E31444F-25C2-4273-A239-A42D09AF9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21C1013-E344-4F68-8692-D879F5E60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AD20B-C8A0-48BD-A85E-8374C096BDB6}" type="datetimeFigureOut">
              <a:rPr kumimoji="1" lang="ja-JP" altLang="en-US" smtClean="0"/>
              <a:t>2023/5/23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36C94A9-1527-48DD-86DF-856025A8A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DFA6F18-5CFF-497C-AC5F-36161AB61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BFE55-EE3B-4393-B014-5A22FF64EA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7665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E0BC96-99CB-4ACF-922D-8AA7FD687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967FC6A-CEAA-43CA-BA04-3813A2DC68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E05A0EA-5328-4524-8DED-F6248B00B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AD20B-C8A0-48BD-A85E-8374C096BDB6}" type="datetimeFigureOut">
              <a:rPr kumimoji="1" lang="ja-JP" altLang="en-US" smtClean="0"/>
              <a:t>2023/5/23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27D48CA-4B2F-4C95-BE57-33AC0FBDB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2DC022C-042E-4BE3-B0AA-7E6E3E93B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BFE55-EE3B-4393-B014-5A22FF64EA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5124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15A269-0D92-4881-A00A-66BD3A6F4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35EDC2A-873F-4C81-8BBB-D8E7F8E042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E5529E4-CA86-4D71-A341-417D9B67FD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4EC87C1-CC5A-4AE7-AD82-356944DB5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AD20B-C8A0-48BD-A85E-8374C096BDB6}" type="datetimeFigureOut">
              <a:rPr kumimoji="1" lang="ja-JP" altLang="en-US" smtClean="0"/>
              <a:t>2023/5/23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4C83C31-C06C-40C2-B01E-2359E1087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790B320-8513-4F52-A06F-8ECBB42C3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BFE55-EE3B-4393-B014-5A22FF64EA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3313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4111C9-98E7-4DCD-A79E-5BDC4B17E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98DC213-E189-4C63-94F3-535819BA7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5592B8C-FC4B-455F-B6C4-FE00423AFE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C06B8AB-3813-4944-8CAA-43DDFCFA78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0A6E644-F11A-4258-A4B9-7FEC9F6B1D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A773A5B-BB8E-4A20-8F42-E29A4A6C2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AD20B-C8A0-48BD-A85E-8374C096BDB6}" type="datetimeFigureOut">
              <a:rPr kumimoji="1" lang="ja-JP" altLang="en-US" smtClean="0"/>
              <a:t>2023/5/23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18A5116-0560-4F6B-B6DF-C8F11F3B7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CDEDF60-BA94-4B2A-A097-43D363D42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BFE55-EE3B-4393-B014-5A22FF64EA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2649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3C361F-1CD1-4A3D-BE93-7051B32F9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9A673B3-1526-44D4-A290-5A7179A3D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AD20B-C8A0-48BD-A85E-8374C096BDB6}" type="datetimeFigureOut">
              <a:rPr kumimoji="1" lang="ja-JP" altLang="en-US" smtClean="0"/>
              <a:t>2023/5/23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36EA332-F326-45E3-8B2D-AB4606EF3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BD10DAF-B281-475E-8F64-4B1C45564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BFE55-EE3B-4393-B014-5A22FF64EA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1398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0F99708-EFE8-42A1-BF8B-8E77DF05A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AD20B-C8A0-48BD-A85E-8374C096BDB6}" type="datetimeFigureOut">
              <a:rPr kumimoji="1" lang="ja-JP" altLang="en-US" smtClean="0"/>
              <a:t>2023/5/23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2D32E4E-CA7E-45B4-B8E2-26F867F11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647A63A-FF18-46C3-86C8-206ABF5F0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BFE55-EE3B-4393-B014-5A22FF64EA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787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5D4934-2C5C-4963-8B97-D68D99DD7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8BA7F2A-EAE0-401A-8434-2EE17587C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00491BB-E30D-4E54-8077-B706160537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0C448DC-C3CA-48E8-BF7B-BA40A67D4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AD20B-C8A0-48BD-A85E-8374C096BDB6}" type="datetimeFigureOut">
              <a:rPr kumimoji="1" lang="ja-JP" altLang="en-US" smtClean="0"/>
              <a:t>2023/5/23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F7B93AF-69C1-41BA-AF32-015B46D05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B01EDA1-4238-4E7B-ACF9-8CBCD0A50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BFE55-EE3B-4393-B014-5A22FF64EA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2597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35F8AA-F36D-4D2C-B8D3-F0A8C0013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7C6E481-3CC3-4068-ADDB-8E5ACA51B5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F2B895B-84FF-43AB-A61F-AD2B4DAF7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F220CB8-FFE4-4832-9943-AC9D47DCB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AD20B-C8A0-48BD-A85E-8374C096BDB6}" type="datetimeFigureOut">
              <a:rPr kumimoji="1" lang="ja-JP" altLang="en-US" smtClean="0"/>
              <a:t>2023/5/23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F6FE611-6262-499A-BA16-C81ED0AC7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F234576-3FB5-459C-9695-BFC7FEBA0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BFE55-EE3B-4393-B014-5A22FF64EA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5562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F850E95-4226-4F49-B542-5F08C3320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56F5F0D-69CA-4496-BEFE-FE05BA44F5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EB353A4-B64E-43FD-A1D8-CF77702160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0AD20B-C8A0-48BD-A85E-8374C096BDB6}" type="datetimeFigureOut">
              <a:rPr kumimoji="1" lang="ja-JP" altLang="en-US" smtClean="0"/>
              <a:t>2023/5/23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0F78233-DD3B-4B7D-A40D-C21A36C213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96E1793-356D-4FD4-B063-E93E96A359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0BFE55-EE3B-4393-B014-5A22FF64EA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7551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210244@jc-21.jp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89C877C-29C3-4FF0-AF1B-396ADEF309C0}"/>
              </a:ext>
            </a:extLst>
          </p:cNvPr>
          <p:cNvSpPr txBox="1"/>
          <p:nvPr/>
        </p:nvSpPr>
        <p:spPr>
          <a:xfrm>
            <a:off x="2435142" y="1186592"/>
            <a:ext cx="6647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東北電子専門学校</a:t>
            </a:r>
            <a:r>
              <a:rPr lang="ja-JP" altLang="en-US" dirty="0"/>
              <a:t>：ゲームエンジニア科　奈良岡 咲奈</a:t>
            </a:r>
            <a:endParaRPr lang="en-US" altLang="ja-JP" dirty="0"/>
          </a:p>
          <a:p>
            <a:r>
              <a:rPr kumimoji="1" lang="ja-JP" altLang="en-US" dirty="0"/>
              <a:t>メールアドレス：</a:t>
            </a:r>
            <a:r>
              <a:rPr kumimoji="1" lang="en-US" altLang="ja-JP" dirty="0">
                <a:hlinkClick r:id="rId2"/>
              </a:rPr>
              <a:t>210244@jc-21.jp</a:t>
            </a:r>
            <a:r>
              <a:rPr kumimoji="1" lang="en-US" altLang="ja-JP" dirty="0"/>
              <a:t>	</a:t>
            </a:r>
            <a:r>
              <a:rPr kumimoji="1" lang="ja-JP" altLang="en-US" dirty="0"/>
              <a:t>電話：</a:t>
            </a:r>
            <a:r>
              <a:rPr kumimoji="1" lang="en-US" altLang="ja-JP" dirty="0"/>
              <a:t>080-2830-3522</a:t>
            </a:r>
            <a:r>
              <a:rPr lang="en-US" altLang="ja-JP" dirty="0"/>
              <a:t>	</a:t>
            </a:r>
            <a:endParaRPr kumimoji="1" lang="en-US" altLang="ja-JP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519C3FA-33FE-4E73-9730-CCCC56535A1E}"/>
              </a:ext>
            </a:extLst>
          </p:cNvPr>
          <p:cNvSpPr txBox="1"/>
          <p:nvPr/>
        </p:nvSpPr>
        <p:spPr>
          <a:xfrm>
            <a:off x="3035808" y="41148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ポートフォリオ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02AB3DC-4629-44FB-A06B-FE00FE22E43F}"/>
              </a:ext>
            </a:extLst>
          </p:cNvPr>
          <p:cNvSpPr txBox="1"/>
          <p:nvPr/>
        </p:nvSpPr>
        <p:spPr>
          <a:xfrm>
            <a:off x="1245476" y="2238703"/>
            <a:ext cx="9806152" cy="313932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ja-JP" altLang="en-US" dirty="0"/>
              <a:t>・どんなゲームが作りたいか</a:t>
            </a:r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lang="en-US" altLang="ja-JP" dirty="0">
              <a:ea typeface="游ゴシック"/>
            </a:endParaRPr>
          </a:p>
          <a:p>
            <a:endParaRPr lang="en-US" altLang="ja-JP" dirty="0"/>
          </a:p>
          <a:p>
            <a:endParaRPr lang="en-US" altLang="ja-JP" dirty="0"/>
          </a:p>
          <a:p>
            <a:endParaRPr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CABCFBA-4550-4501-A179-40F27540F9B0}"/>
              </a:ext>
            </a:extLst>
          </p:cNvPr>
          <p:cNvSpPr txBox="1"/>
          <p:nvPr/>
        </p:nvSpPr>
        <p:spPr>
          <a:xfrm>
            <a:off x="1635901" y="6261854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下に今までの制作物があるので見ていただけると嬉しいです。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60721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8075080-A84C-42AA-9CFD-3B79694A2C87}"/>
              </a:ext>
            </a:extLst>
          </p:cNvPr>
          <p:cNvSpPr txBox="1"/>
          <p:nvPr/>
        </p:nvSpPr>
        <p:spPr>
          <a:xfrm>
            <a:off x="911444" y="594820"/>
            <a:ext cx="6194324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使用可能言語</a:t>
            </a:r>
            <a:endParaRPr kumimoji="1" lang="en-US" altLang="ja-JP" sz="40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kumimoji="1" lang="en-US" altLang="ja-JP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C , C# , C++ </a:t>
            </a:r>
            <a:r>
              <a:rPr kumimoji="1"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・・・　</a:t>
            </a:r>
            <a:endParaRPr kumimoji="1" lang="en-US" altLang="ja-JP" sz="40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kumimoji="1" lang="en-US" altLang="ja-JP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HTML ,</a:t>
            </a:r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</a:t>
            </a:r>
            <a:r>
              <a:rPr kumimoji="1" lang="en-US" altLang="ja-JP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PHP</a:t>
            </a:r>
          </a:p>
          <a:p>
            <a:r>
              <a:rPr kumimoji="1" lang="en-US" altLang="ja-JP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Java , HLSL , MySQL</a:t>
            </a:r>
          </a:p>
          <a:p>
            <a:endParaRPr kumimoji="1" lang="en-US" altLang="ja-JP" sz="28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kumimoji="1" lang="ja-JP" altLang="en-US" sz="28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環境</a:t>
            </a:r>
            <a:r>
              <a:rPr kumimoji="1" lang="en-US" altLang="ja-JP" sz="28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,</a:t>
            </a:r>
            <a:r>
              <a:rPr kumimoji="1" lang="ja-JP" altLang="en-US" sz="28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ソフトウェア等</a:t>
            </a:r>
            <a:endParaRPr kumimoji="1" lang="en-US" altLang="ja-JP" sz="28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kumimoji="1" lang="en-US" altLang="ja-JP" sz="28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Linux , Maya , Photoshop , Visual Studio</a:t>
            </a:r>
          </a:p>
          <a:p>
            <a:r>
              <a:rPr lang="en-US" altLang="ja-JP" sz="2800" dirty="0" err="1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AndroidStudio</a:t>
            </a:r>
            <a:r>
              <a:rPr lang="en-US" altLang="ja-JP" sz="28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, Unity</a:t>
            </a:r>
          </a:p>
          <a:p>
            <a:endParaRPr kumimoji="1" lang="en-US" altLang="ja-JP" sz="28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ja-JP" altLang="en-US" sz="28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その他</a:t>
            </a:r>
            <a:endParaRPr lang="en-US" altLang="ja-JP" sz="28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en-US" altLang="ja-JP" sz="28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Slack . Redmine , SourceTree , Teams</a:t>
            </a:r>
          </a:p>
          <a:p>
            <a:r>
              <a:rPr lang="en-US" altLang="ja-JP" sz="28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GitHub , Bitbucket</a:t>
            </a:r>
            <a:endParaRPr kumimoji="1" lang="ja-JP" altLang="en-US" sz="28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7356723-101B-43DD-BE32-CB379E1615DF}"/>
              </a:ext>
            </a:extLst>
          </p:cNvPr>
          <p:cNvSpPr txBox="1"/>
          <p:nvPr/>
        </p:nvSpPr>
        <p:spPr>
          <a:xfrm>
            <a:off x="9238593" y="4934607"/>
            <a:ext cx="51553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・自己紹介</a:t>
            </a:r>
            <a:endParaRPr kumimoji="1" lang="en-US" altLang="ja-JP" dirty="0"/>
          </a:p>
          <a:p>
            <a:r>
              <a:rPr kumimoji="1" lang="ja-JP" altLang="en-US" dirty="0"/>
              <a:t>出身</a:t>
            </a:r>
            <a:endParaRPr kumimoji="1" lang="en-US" altLang="ja-JP" dirty="0"/>
          </a:p>
          <a:p>
            <a:r>
              <a:rPr lang="ja-JP" altLang="en-US" dirty="0"/>
              <a:t>好きなゲーム</a:t>
            </a:r>
            <a:r>
              <a:rPr lang="en-US" altLang="ja-JP" dirty="0"/>
              <a:t>3</a:t>
            </a:r>
          </a:p>
          <a:p>
            <a:r>
              <a:rPr kumimoji="1" lang="ja-JP" altLang="en-US" dirty="0"/>
              <a:t>ゲーム以外の趣味</a:t>
            </a:r>
            <a:endParaRPr kumimoji="1" lang="en-US" altLang="ja-JP" dirty="0"/>
          </a:p>
          <a:p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608A42D7-72C7-4E31-90A0-D1675D3DA6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8903" y="1202165"/>
            <a:ext cx="664736" cy="664736"/>
          </a:xfrm>
          <a:prstGeom prst="rect">
            <a:avLst/>
          </a:prstGeom>
        </p:spPr>
      </p:pic>
      <p:sp>
        <p:nvSpPr>
          <p:cNvPr id="6" name="AutoShape 2" descr="ポートフォリオの序章を飾る自己紹介（プロフィール）の書き方 | マイナビクリエイター">
            <a:extLst>
              <a:ext uri="{FF2B5EF4-FFF2-40B4-BE49-F238E27FC236}">
                <a16:creationId xmlns:a16="http://schemas.microsoft.com/office/drawing/2014/main" id="{49E4C229-4791-4910-A3E1-A559B624419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AFC0A24-4035-4BBB-94F9-B0AFE41C8641}"/>
              </a:ext>
            </a:extLst>
          </p:cNvPr>
          <p:cNvSpPr txBox="1"/>
          <p:nvPr/>
        </p:nvSpPr>
        <p:spPr>
          <a:xfrm>
            <a:off x="676275" y="23812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スキル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2331744E-6036-4DBF-8D24-CAFB12935F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639" y="1202165"/>
            <a:ext cx="664736" cy="664736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2729DA68-EFB6-41FB-B33A-FB6C6FA70B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8375" y="1202165"/>
            <a:ext cx="664736" cy="664736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4D88E75B-B2FE-458C-863E-45D0CEC284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1032" y="1202165"/>
            <a:ext cx="664736" cy="664736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6925A4E7-B216-47DB-BE89-148A0E21D5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5768" y="1202165"/>
            <a:ext cx="664736" cy="664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206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2F356E8-AFEC-4DDF-8EBD-E00EC4DF0563}"/>
              </a:ext>
            </a:extLst>
          </p:cNvPr>
          <p:cNvSpPr txBox="1"/>
          <p:nvPr/>
        </p:nvSpPr>
        <p:spPr>
          <a:xfrm>
            <a:off x="368808" y="103370"/>
            <a:ext cx="877163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kumimoji="1" lang="ja-JP" altLang="en-US" b="1" dirty="0">
                <a:ea typeface="游ゴシック"/>
              </a:rPr>
              <a:t>制作物</a:t>
            </a:r>
            <a:endParaRPr lang="ja-JP" altLang="en-US" b="1" dirty="0">
              <a:ea typeface="游ゴシック"/>
            </a:endParaRP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D7A01734-ECE0-4279-BAD4-C2DFA17EDC8D}"/>
              </a:ext>
            </a:extLst>
          </p:cNvPr>
          <p:cNvSpPr/>
          <p:nvPr/>
        </p:nvSpPr>
        <p:spPr>
          <a:xfrm>
            <a:off x="485672" y="538872"/>
            <a:ext cx="10999192" cy="6090528"/>
          </a:xfrm>
          <a:prstGeom prst="round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19872AFC-7894-42A0-BC83-94D649A88A5C}"/>
              </a:ext>
            </a:extLst>
          </p:cNvPr>
          <p:cNvSpPr/>
          <p:nvPr/>
        </p:nvSpPr>
        <p:spPr>
          <a:xfrm>
            <a:off x="2517510" y="737177"/>
            <a:ext cx="7110846" cy="387305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A8670882-0CED-12B1-1551-97F9CDA83CCD}"/>
              </a:ext>
            </a:extLst>
          </p:cNvPr>
          <p:cNvSpPr txBox="1"/>
          <p:nvPr/>
        </p:nvSpPr>
        <p:spPr>
          <a:xfrm>
            <a:off x="718166" y="4815369"/>
            <a:ext cx="5358384" cy="175432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ja-JP" altLang="en-US" dirty="0"/>
              <a:t>スピード将棋</a:t>
            </a:r>
            <a:endParaRPr kumimoji="1" lang="en-US" altLang="ja-JP" dirty="0"/>
          </a:p>
          <a:p>
            <a:r>
              <a:rPr kumimoji="1" lang="ja-JP" altLang="en-US" dirty="0"/>
              <a:t>製作期間：</a:t>
            </a:r>
            <a:r>
              <a:rPr kumimoji="1" lang="en-US" altLang="ja-JP" dirty="0"/>
              <a:t>3</a:t>
            </a:r>
            <a:r>
              <a:rPr kumimoji="1" lang="ja-JP" altLang="en-US" dirty="0"/>
              <a:t>ヵ月</a:t>
            </a:r>
            <a:r>
              <a:rPr kumimoji="1" lang="en-US" altLang="ja-JP" dirty="0"/>
              <a:t>/</a:t>
            </a:r>
            <a:r>
              <a:rPr lang="ja-JP" altLang="en-US" dirty="0"/>
              <a:t>制作人数：</a:t>
            </a:r>
            <a:r>
              <a:rPr lang="en-US" altLang="ja-JP" dirty="0"/>
              <a:t>2</a:t>
            </a:r>
            <a:r>
              <a:rPr lang="ja-JP" altLang="en-US" dirty="0"/>
              <a:t>人</a:t>
            </a:r>
            <a:endParaRPr lang="en-US" altLang="ja-JP" dirty="0"/>
          </a:p>
          <a:p>
            <a:r>
              <a:rPr kumimoji="1" lang="ja-JP" altLang="en-US">
                <a:ea typeface="游ゴシック"/>
              </a:rPr>
              <a:t>担当箇所：持駒を盤面に出す以外の全ての</a:t>
            </a:r>
            <a:endParaRPr lang="en-US" altLang="ja-JP">
              <a:ea typeface="游ゴシック"/>
            </a:endParaRPr>
          </a:p>
          <a:p>
            <a:r>
              <a:rPr lang="ja-JP" altLang="en-US">
                <a:ea typeface="游ゴシック"/>
              </a:rPr>
              <a:t>　　　　　</a:t>
            </a:r>
            <a:r>
              <a:rPr kumimoji="1" lang="ja-JP" altLang="en-US">
                <a:ea typeface="游ゴシック"/>
              </a:rPr>
              <a:t>処理</a:t>
            </a:r>
            <a:r>
              <a:rPr lang="ja-JP" altLang="en-US">
                <a:ea typeface="游ゴシック"/>
              </a:rPr>
              <a:t>と</a:t>
            </a:r>
            <a:r>
              <a:rPr kumimoji="1" lang="ja-JP" altLang="en-US">
                <a:ea typeface="游ゴシック"/>
              </a:rPr>
              <a:t>駒以外のモデル作成</a:t>
            </a:r>
            <a:endParaRPr lang="en-US" altLang="ja-JP">
              <a:ea typeface="游ゴシック"/>
            </a:endParaRPr>
          </a:p>
          <a:p>
            <a:endParaRPr lang="ja-JP" altLang="en-US" dirty="0">
              <a:ea typeface="游ゴシック"/>
            </a:endParaRPr>
          </a:p>
          <a:p>
            <a:endParaRPr kumimoji="1" lang="en-US" altLang="ja-JP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946026D8-BD53-E10E-B3C0-0A8359F22DB7}"/>
              </a:ext>
            </a:extLst>
          </p:cNvPr>
          <p:cNvSpPr txBox="1"/>
          <p:nvPr/>
        </p:nvSpPr>
        <p:spPr>
          <a:xfrm>
            <a:off x="5627871" y="4867322"/>
            <a:ext cx="5722065" cy="147732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ja-JP" altLang="en-US" b="1">
                <a:ea typeface="游ゴシック"/>
              </a:rPr>
              <a:t>東京ゲームショウに出展するため</a:t>
            </a:r>
            <a:r>
              <a:rPr lang="ja-JP" altLang="en-US">
                <a:ea typeface="游ゴシック"/>
              </a:rPr>
              <a:t>に作った作品で、</a:t>
            </a:r>
            <a:endParaRPr lang="ja-JP" altLang="en-US" dirty="0">
              <a:ea typeface="游ゴシック"/>
            </a:endParaRPr>
          </a:p>
          <a:p>
            <a:r>
              <a:rPr lang="ja-JP" altLang="en-US">
                <a:ea typeface="游ゴシック"/>
              </a:rPr>
              <a:t>ターン性ではないスピード感のある将棋ゲームです。</a:t>
            </a:r>
          </a:p>
          <a:p>
            <a:r>
              <a:rPr lang="ja-JP" altLang="en-US">
                <a:ea typeface="游ゴシック"/>
              </a:rPr>
              <a:t>初めてのUniytとC#で、なにも分からない状態からの</a:t>
            </a:r>
          </a:p>
          <a:p>
            <a:r>
              <a:rPr lang="ja-JP" altLang="en-US">
                <a:ea typeface="游ゴシック"/>
              </a:rPr>
              <a:t>スタートでしたが、調べながらを制作しました。</a:t>
            </a:r>
          </a:p>
          <a:p>
            <a:r>
              <a:rPr lang="ja-JP" altLang="en-US">
                <a:ea typeface="游ゴシック"/>
              </a:rPr>
              <a:t>たくさんのお客様に楽しんでもらえた作品です。</a:t>
            </a:r>
          </a:p>
        </p:txBody>
      </p:sp>
    </p:spTree>
    <p:extLst>
      <p:ext uri="{BB962C8B-B14F-4D97-AF65-F5344CB8AC3E}">
        <p14:creationId xmlns:p14="http://schemas.microsoft.com/office/powerpoint/2010/main" val="3469796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2F356E8-AFEC-4DDF-8EBD-E00EC4DF0563}"/>
              </a:ext>
            </a:extLst>
          </p:cNvPr>
          <p:cNvSpPr txBox="1"/>
          <p:nvPr/>
        </p:nvSpPr>
        <p:spPr>
          <a:xfrm>
            <a:off x="368808" y="10337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制作物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175D8E8C-EFD0-4357-9916-DF3165E6C5D8}"/>
              </a:ext>
            </a:extLst>
          </p:cNvPr>
          <p:cNvSpPr/>
          <p:nvPr/>
        </p:nvSpPr>
        <p:spPr>
          <a:xfrm>
            <a:off x="630936" y="472702"/>
            <a:ext cx="10890504" cy="2999232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D7A01734-ECE0-4279-BAD4-C2DFA17EDC8D}"/>
              </a:ext>
            </a:extLst>
          </p:cNvPr>
          <p:cNvSpPr/>
          <p:nvPr/>
        </p:nvSpPr>
        <p:spPr>
          <a:xfrm>
            <a:off x="667512" y="3630168"/>
            <a:ext cx="10817352" cy="2999232"/>
          </a:xfrm>
          <a:prstGeom prst="round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2A4E56D4-2F6D-4460-A7B1-B61A0C08B850}"/>
              </a:ext>
            </a:extLst>
          </p:cNvPr>
          <p:cNvSpPr/>
          <p:nvPr/>
        </p:nvSpPr>
        <p:spPr>
          <a:xfrm>
            <a:off x="7141464" y="3839534"/>
            <a:ext cx="4114800" cy="260882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19872AFC-7894-42A0-BC83-94D649A88A5C}"/>
              </a:ext>
            </a:extLst>
          </p:cNvPr>
          <p:cNvSpPr/>
          <p:nvPr/>
        </p:nvSpPr>
        <p:spPr>
          <a:xfrm>
            <a:off x="7141464" y="667905"/>
            <a:ext cx="4114800" cy="260882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61D9272-51C9-4AD4-ADBE-116054F5D0AF}"/>
              </a:ext>
            </a:extLst>
          </p:cNvPr>
          <p:cNvSpPr txBox="1"/>
          <p:nvPr/>
        </p:nvSpPr>
        <p:spPr>
          <a:xfrm>
            <a:off x="1106424" y="974934"/>
            <a:ext cx="5769864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en-US" altLang="ja-JP" dirty="0"/>
              <a:t>	</a:t>
            </a:r>
            <a:r>
              <a:rPr kumimoji="1" lang="ja-JP" altLang="en-US" dirty="0"/>
              <a:t>紅白</a:t>
            </a:r>
            <a:r>
              <a:rPr kumimoji="1" lang="en-US" altLang="ja-JP" dirty="0"/>
              <a:t>!</a:t>
            </a:r>
            <a:r>
              <a:rPr kumimoji="1" lang="ja-JP" altLang="en-US" dirty="0"/>
              <a:t>玉入れ大戦争</a:t>
            </a:r>
            <a:endParaRPr kumimoji="1" lang="en-US" altLang="ja-JP" dirty="0"/>
          </a:p>
          <a:p>
            <a:r>
              <a:rPr kumimoji="1" lang="en-US" altLang="ja-JP" dirty="0"/>
              <a:t>		</a:t>
            </a:r>
            <a:r>
              <a:rPr kumimoji="1" lang="ja-JP" altLang="en-US" dirty="0"/>
              <a:t>製作期間：</a:t>
            </a:r>
            <a:r>
              <a:rPr kumimoji="1" lang="en-US" altLang="ja-JP" dirty="0"/>
              <a:t>5</a:t>
            </a:r>
            <a:r>
              <a:rPr lang="ja-JP" altLang="en-US" dirty="0"/>
              <a:t>ヵ月</a:t>
            </a:r>
            <a:r>
              <a:rPr kumimoji="1" lang="en-US" altLang="ja-JP" dirty="0"/>
              <a:t>/</a:t>
            </a:r>
            <a:r>
              <a:rPr lang="ja-JP" altLang="en-US" dirty="0"/>
              <a:t>制作人数：</a:t>
            </a:r>
            <a:r>
              <a:rPr lang="en-US" altLang="ja-JP" dirty="0"/>
              <a:t>1</a:t>
            </a:r>
            <a:r>
              <a:rPr lang="ja-JP" altLang="en-US" dirty="0"/>
              <a:t>人</a:t>
            </a:r>
            <a:endParaRPr lang="en-US" altLang="ja-JP" dirty="0"/>
          </a:p>
          <a:p>
            <a:endParaRPr lang="ja-JP" altLang="en-US" dirty="0">
              <a:ea typeface="游ゴシック"/>
            </a:endParaRPr>
          </a:p>
          <a:p>
            <a:r>
              <a:rPr lang="ja-JP" altLang="en-US">
                <a:ea typeface="游ゴシック"/>
              </a:rPr>
              <a:t>今回提出した作品です。5歳児向けの玉入れゲームなので、どうしたら遊びやすいか、楽しめるかを考えて制作しました。アシスト機能を切り替えることにより、親子でも手加減なしで遊べるようにしました。</a:t>
            </a:r>
            <a:endParaRPr lang="ja-JP" altLang="en-US" dirty="0">
              <a:ea typeface="游ゴシック"/>
            </a:endParaRPr>
          </a:p>
          <a:p>
            <a:endParaRPr kumimoji="1" lang="en-US" altLang="ja-JP" dirty="0"/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0890B19B-F589-4903-AAE5-904E196F464C}"/>
              </a:ext>
            </a:extLst>
          </p:cNvPr>
          <p:cNvCxnSpPr/>
          <p:nvPr/>
        </p:nvCxnSpPr>
        <p:spPr>
          <a:xfrm>
            <a:off x="1245971" y="1562100"/>
            <a:ext cx="5116729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37241136-4A73-4D4C-A4A5-C51E042D8D81}"/>
              </a:ext>
            </a:extLst>
          </p:cNvPr>
          <p:cNvCxnSpPr/>
          <p:nvPr/>
        </p:nvCxnSpPr>
        <p:spPr>
          <a:xfrm>
            <a:off x="1227251" y="4688029"/>
            <a:ext cx="5116729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C107893-758A-4462-9EC2-3DAD9C47D010}"/>
              </a:ext>
            </a:extLst>
          </p:cNvPr>
          <p:cNvSpPr txBox="1"/>
          <p:nvPr/>
        </p:nvSpPr>
        <p:spPr>
          <a:xfrm>
            <a:off x="1106424" y="3836843"/>
            <a:ext cx="5778523" cy="258532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ja-JP" altLang="en-US" dirty="0"/>
              <a:t>もこもこパズル</a:t>
            </a:r>
            <a:r>
              <a:rPr kumimoji="1" lang="en-US" altLang="ja-JP" dirty="0"/>
              <a:t>		</a:t>
            </a:r>
          </a:p>
          <a:p>
            <a:r>
              <a:rPr lang="en-US" altLang="ja-JP" dirty="0"/>
              <a:t>		</a:t>
            </a:r>
            <a:r>
              <a:rPr kumimoji="1" lang="ja-JP" altLang="en-US" dirty="0"/>
              <a:t>製作期間：</a:t>
            </a:r>
            <a:r>
              <a:rPr kumimoji="1" lang="en-US" altLang="ja-JP" dirty="0"/>
              <a:t>5</a:t>
            </a:r>
            <a:r>
              <a:rPr kumimoji="1" lang="ja-JP" altLang="en-US" dirty="0"/>
              <a:t>ヵ月</a:t>
            </a:r>
            <a:r>
              <a:rPr kumimoji="1" lang="en-US" altLang="ja-JP" dirty="0"/>
              <a:t>/</a:t>
            </a:r>
            <a:r>
              <a:rPr lang="ja-JP" altLang="en-US" dirty="0"/>
              <a:t>制作人数：</a:t>
            </a:r>
            <a:r>
              <a:rPr lang="en-US" altLang="ja-JP" dirty="0"/>
              <a:t>9</a:t>
            </a:r>
            <a:r>
              <a:rPr lang="ja-JP" altLang="en-US" dirty="0"/>
              <a:t>人</a:t>
            </a:r>
            <a:endParaRPr lang="en-US" altLang="ja-JP" dirty="0"/>
          </a:p>
          <a:p>
            <a:r>
              <a:rPr kumimoji="1" lang="en-US" altLang="ja-JP" dirty="0"/>
              <a:t>		</a:t>
            </a:r>
            <a:r>
              <a:rPr kumimoji="1" lang="ja-JP" altLang="en-US" dirty="0"/>
              <a:t>担当箇所：パズル処理全般</a:t>
            </a:r>
            <a:endParaRPr kumimoji="1" lang="en-US" altLang="ja-JP" dirty="0"/>
          </a:p>
          <a:p>
            <a:endParaRPr lang="en-US" altLang="ja-JP" dirty="0"/>
          </a:p>
          <a:p>
            <a:r>
              <a:rPr lang="ja-JP" altLang="en-US">
                <a:ea typeface="游ゴシック"/>
              </a:rPr>
              <a:t>学校のチーム制作の授業で、ゲームクリエイター科</a:t>
            </a:r>
            <a:endParaRPr lang="ja-JP" altLang="en-US" dirty="0">
              <a:ea typeface="游ゴシック"/>
            </a:endParaRPr>
          </a:p>
          <a:p>
            <a:r>
              <a:rPr lang="ja-JP" altLang="en-US">
                <a:ea typeface="游ゴシック"/>
              </a:rPr>
              <a:t>の方たちと合同で作ったパズルゲームです。</a:t>
            </a:r>
          </a:p>
          <a:p>
            <a:r>
              <a:rPr lang="ja-JP" altLang="en-US">
                <a:ea typeface="游ゴシック"/>
              </a:rPr>
              <a:t>連鎖の処理に苦戦はしたものの、思い通りに動いた</a:t>
            </a:r>
            <a:endParaRPr lang="ja-JP" altLang="en-US" dirty="0">
              <a:ea typeface="游ゴシック"/>
            </a:endParaRPr>
          </a:p>
          <a:p>
            <a:r>
              <a:rPr lang="ja-JP" altLang="en-US">
                <a:ea typeface="游ゴシック"/>
              </a:rPr>
              <a:t>時はとても嬉しかったです。</a:t>
            </a:r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975109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2F356E8-AFEC-4DDF-8EBD-E00EC4DF0563}"/>
              </a:ext>
            </a:extLst>
          </p:cNvPr>
          <p:cNvSpPr txBox="1"/>
          <p:nvPr/>
        </p:nvSpPr>
        <p:spPr>
          <a:xfrm>
            <a:off x="368808" y="10337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制作物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175D8E8C-EFD0-4357-9916-DF3165E6C5D8}"/>
              </a:ext>
            </a:extLst>
          </p:cNvPr>
          <p:cNvSpPr/>
          <p:nvPr/>
        </p:nvSpPr>
        <p:spPr>
          <a:xfrm>
            <a:off x="630936" y="472702"/>
            <a:ext cx="10890504" cy="2999232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D7A01734-ECE0-4279-BAD4-C2DFA17EDC8D}"/>
              </a:ext>
            </a:extLst>
          </p:cNvPr>
          <p:cNvSpPr/>
          <p:nvPr/>
        </p:nvSpPr>
        <p:spPr>
          <a:xfrm>
            <a:off x="667512" y="3630168"/>
            <a:ext cx="10817352" cy="2999232"/>
          </a:xfrm>
          <a:prstGeom prst="round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2A4E56D4-2F6D-4460-A7B1-B61A0C08B850}"/>
              </a:ext>
            </a:extLst>
          </p:cNvPr>
          <p:cNvSpPr/>
          <p:nvPr/>
        </p:nvSpPr>
        <p:spPr>
          <a:xfrm>
            <a:off x="7141464" y="3776472"/>
            <a:ext cx="4114800" cy="260882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19872AFC-7894-42A0-BC83-94D649A88A5C}"/>
              </a:ext>
            </a:extLst>
          </p:cNvPr>
          <p:cNvSpPr/>
          <p:nvPr/>
        </p:nvSpPr>
        <p:spPr>
          <a:xfrm>
            <a:off x="7141464" y="667905"/>
            <a:ext cx="4114800" cy="260882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0890B19B-F589-4903-AAE5-904E196F464C}"/>
              </a:ext>
            </a:extLst>
          </p:cNvPr>
          <p:cNvCxnSpPr/>
          <p:nvPr/>
        </p:nvCxnSpPr>
        <p:spPr>
          <a:xfrm>
            <a:off x="1245970" y="1751286"/>
            <a:ext cx="5116729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20BD958-7A93-45C5-AD86-309265254584}"/>
              </a:ext>
            </a:extLst>
          </p:cNvPr>
          <p:cNvSpPr txBox="1"/>
          <p:nvPr/>
        </p:nvSpPr>
        <p:spPr>
          <a:xfrm>
            <a:off x="1125143" y="3766460"/>
            <a:ext cx="5358384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ja-JP" dirty="0"/>
              <a:t>Pacman</a:t>
            </a:r>
            <a:endParaRPr kumimoji="1" lang="en-US" altLang="ja-JP" dirty="0"/>
          </a:p>
          <a:p>
            <a:r>
              <a:rPr kumimoji="1" lang="ja-JP" altLang="en-US" dirty="0"/>
              <a:t>製作期間：約</a:t>
            </a:r>
            <a:r>
              <a:rPr kumimoji="1" lang="en-US" altLang="ja-JP" dirty="0"/>
              <a:t>1</a:t>
            </a:r>
            <a:r>
              <a:rPr kumimoji="1" lang="ja-JP" altLang="en-US" dirty="0"/>
              <a:t>ヵ月</a:t>
            </a:r>
            <a:r>
              <a:rPr kumimoji="1" lang="en-US" altLang="ja-JP" dirty="0"/>
              <a:t>/</a:t>
            </a:r>
            <a:r>
              <a:rPr lang="ja-JP" altLang="en-US" dirty="0"/>
              <a:t>制作人数：</a:t>
            </a:r>
            <a:r>
              <a:rPr lang="en-US" altLang="ja-JP" dirty="0"/>
              <a:t>1</a:t>
            </a:r>
            <a:r>
              <a:rPr lang="ja-JP" altLang="en-US" dirty="0"/>
              <a:t>人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>
                <a:ea typeface="游ゴシック"/>
              </a:rPr>
              <a:t>AIの授業の時に作った作品です。</a:t>
            </a:r>
            <a:endParaRPr lang="ja-JP" altLang="en-US" dirty="0">
              <a:ea typeface="游ゴシック"/>
            </a:endParaRPr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E68C14A0-BDC5-4E76-87B8-6571CEAD760E}"/>
              </a:ext>
            </a:extLst>
          </p:cNvPr>
          <p:cNvCxnSpPr/>
          <p:nvPr/>
        </p:nvCxnSpPr>
        <p:spPr>
          <a:xfrm>
            <a:off x="1245970" y="4473464"/>
            <a:ext cx="5116729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3BCEC99-DCC9-588C-13AB-7C6FE5B9FFAB}"/>
              </a:ext>
            </a:extLst>
          </p:cNvPr>
          <p:cNvSpPr txBox="1"/>
          <p:nvPr/>
        </p:nvSpPr>
        <p:spPr>
          <a:xfrm>
            <a:off x="1124744" y="630936"/>
            <a:ext cx="5769864" cy="203132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ja-JP" dirty="0" err="1"/>
              <a:t>MapEditor</a:t>
            </a:r>
            <a:endParaRPr kumimoji="1" lang="en-US" altLang="ja-JP" dirty="0"/>
          </a:p>
          <a:p>
            <a:r>
              <a:rPr kumimoji="1" lang="en-US" altLang="ja-JP" dirty="0"/>
              <a:t>		</a:t>
            </a:r>
            <a:r>
              <a:rPr kumimoji="1" lang="ja-JP" altLang="en-US" dirty="0"/>
              <a:t>製作期間：</a:t>
            </a:r>
            <a:r>
              <a:rPr lang="en-US" altLang="ja-JP" dirty="0"/>
              <a:t>Engine    	4</a:t>
            </a:r>
            <a:r>
              <a:rPr lang="ja-JP" altLang="en-US" dirty="0"/>
              <a:t>ヵ月</a:t>
            </a:r>
            <a:endParaRPr lang="en-US" altLang="ja-JP" dirty="0"/>
          </a:p>
          <a:p>
            <a:r>
              <a:rPr lang="en-US" altLang="ja-JP" dirty="0">
                <a:ea typeface="游ゴシック"/>
              </a:rPr>
              <a:t>			</a:t>
            </a:r>
            <a:r>
              <a:rPr lang="ja-JP" altLang="en-US" dirty="0">
                <a:ea typeface="游ゴシック"/>
              </a:rPr>
              <a:t>　</a:t>
            </a:r>
            <a:r>
              <a:rPr lang="en-US" altLang="ja-JP" dirty="0" err="1">
                <a:ea typeface="游ゴシック"/>
              </a:rPr>
              <a:t>MapEditor</a:t>
            </a:r>
            <a:r>
              <a:rPr lang="en-US" altLang="ja-JP" dirty="0">
                <a:ea typeface="游ゴシック"/>
              </a:rPr>
              <a:t>        2</a:t>
            </a:r>
            <a:r>
              <a:rPr lang="ja-JP" altLang="en-US">
                <a:ea typeface="游ゴシック"/>
              </a:rPr>
              <a:t>ヵ月</a:t>
            </a:r>
            <a:r>
              <a:rPr lang="en-US" altLang="ja-JP" dirty="0">
                <a:ea typeface="游ゴシック"/>
              </a:rPr>
              <a:t>	</a:t>
            </a:r>
          </a:p>
          <a:p>
            <a:r>
              <a:rPr lang="en-US" altLang="ja-JP" dirty="0"/>
              <a:t>		</a:t>
            </a:r>
            <a:r>
              <a:rPr lang="ja-JP" altLang="en-US" dirty="0"/>
              <a:t>制作人数：</a:t>
            </a:r>
            <a:r>
              <a:rPr lang="en-US" altLang="ja-JP" dirty="0"/>
              <a:t>1</a:t>
            </a:r>
            <a:r>
              <a:rPr lang="ja-JP" altLang="en-US" dirty="0"/>
              <a:t>人</a:t>
            </a:r>
            <a:endParaRPr lang="en-US" altLang="ja-JP" dirty="0"/>
          </a:p>
          <a:p>
            <a:endParaRPr lang="ja-JP" altLang="en-US" dirty="0">
              <a:ea typeface="游ゴシック"/>
            </a:endParaRPr>
          </a:p>
          <a:p>
            <a:r>
              <a:rPr lang="ja-JP" altLang="en-US">
                <a:ea typeface="游ゴシック"/>
              </a:rPr>
              <a:t>学校の授業でEngineを作り、それをもとにMapEditorを制作しました。</a:t>
            </a:r>
            <a:endParaRPr lang="ja-JP" altLang="en-US" dirty="0">
              <a:ea typeface="游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690890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550</TotalTime>
  <Words>238</Words>
  <Application>Microsoft Office PowerPoint</Application>
  <PresentationFormat>ワイド画面</PresentationFormat>
  <Paragraphs>57</Paragraphs>
  <Slides>5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6" baseType="lpstr"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奈良岡 咲奈</dc:creator>
  <cp:lastModifiedBy>奈良岡 咲奈</cp:lastModifiedBy>
  <cp:revision>153</cp:revision>
  <dcterms:created xsi:type="dcterms:W3CDTF">2023-05-11T02:24:58Z</dcterms:created>
  <dcterms:modified xsi:type="dcterms:W3CDTF">2023-05-23T23:57:10Z</dcterms:modified>
</cp:coreProperties>
</file>