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104A9-6C1C-4D06-8588-27779CB4F03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6FC2281-500C-4710-9F04-85664E9D5CF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Product	</a:t>
          </a:r>
        </a:p>
      </dgm:t>
    </dgm:pt>
    <dgm:pt modelId="{C14A25D9-768A-4BFF-852C-9ECF07B82ECF}" type="parTrans" cxnId="{30065F2C-1A7D-4B12-A25C-CCC80CDA0832}">
      <dgm:prSet/>
      <dgm:spPr/>
      <dgm:t>
        <a:bodyPr/>
        <a:lstStyle/>
        <a:p>
          <a:endParaRPr lang="en-AU"/>
        </a:p>
      </dgm:t>
    </dgm:pt>
    <dgm:pt modelId="{BC8774AD-BF34-44F3-B573-C55326A08B6A}" type="sibTrans" cxnId="{30065F2C-1A7D-4B12-A25C-CCC80CDA0832}">
      <dgm:prSet/>
      <dgm:spPr/>
      <dgm:t>
        <a:bodyPr/>
        <a:lstStyle/>
        <a:p>
          <a:endParaRPr lang="en-AU"/>
        </a:p>
      </dgm:t>
    </dgm:pt>
    <dgm:pt modelId="{D650F72B-ECF9-48B7-ABEA-220650137BEC}" type="asst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Clancy Blue</a:t>
          </a:r>
        </a:p>
      </dgm:t>
    </dgm:pt>
    <dgm:pt modelId="{CD2A7DD5-2AF6-4591-886D-EF30603007F3}" type="parTrans" cxnId="{5DB3533C-D57A-4CF3-A6CF-BF98E5818C9F}">
      <dgm:prSet/>
      <dgm:spPr/>
      <dgm:t>
        <a:bodyPr/>
        <a:lstStyle/>
        <a:p>
          <a:endParaRPr lang="en-AU"/>
        </a:p>
      </dgm:t>
    </dgm:pt>
    <dgm:pt modelId="{A7A84D3C-72C2-4C4F-82E5-CA94EB7F65C6}" type="sibTrans" cxnId="{5DB3533C-D57A-4CF3-A6CF-BF98E5818C9F}">
      <dgm:prSet/>
      <dgm:spPr/>
      <dgm:t>
        <a:bodyPr/>
        <a:lstStyle/>
        <a:p>
          <a:endParaRPr lang="en-AU"/>
        </a:p>
      </dgm:t>
    </dgm:pt>
    <dgm:pt modelId="{E076BCFF-C654-408E-A0A2-96CB2E6D76C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Home</a:t>
          </a:r>
        </a:p>
      </dgm:t>
    </dgm:pt>
    <dgm:pt modelId="{CF67CE56-9532-45E5-96C5-27F7694C0BE8}" type="parTrans" cxnId="{DDB3430C-DCB7-402F-809A-E2E76B0FBAB4}">
      <dgm:prSet/>
      <dgm:spPr/>
      <dgm:t>
        <a:bodyPr/>
        <a:lstStyle/>
        <a:p>
          <a:endParaRPr lang="en-AU"/>
        </a:p>
      </dgm:t>
    </dgm:pt>
    <dgm:pt modelId="{676501FE-84D3-4C90-A18A-7CED466345D0}" type="sibTrans" cxnId="{DDB3430C-DCB7-402F-809A-E2E76B0FBAB4}">
      <dgm:prSet/>
      <dgm:spPr/>
      <dgm:t>
        <a:bodyPr/>
        <a:lstStyle/>
        <a:p>
          <a:endParaRPr lang="en-AU"/>
        </a:p>
      </dgm:t>
    </dgm:pt>
    <dgm:pt modelId="{1DDF13EB-E67A-48EB-8D6C-825615CDE69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News</a:t>
          </a:r>
        </a:p>
      </dgm:t>
    </dgm:pt>
    <dgm:pt modelId="{F0536B8D-AB32-47E3-8882-8B29EEBD8847}" type="parTrans" cxnId="{3B248583-0F55-46C6-8A36-8582CE2DF3F8}">
      <dgm:prSet/>
      <dgm:spPr/>
      <dgm:t>
        <a:bodyPr/>
        <a:lstStyle/>
        <a:p>
          <a:endParaRPr lang="en-AU"/>
        </a:p>
      </dgm:t>
    </dgm:pt>
    <dgm:pt modelId="{8E570D69-8AB1-4C5B-9C8A-922A15068C89}" type="sibTrans" cxnId="{3B248583-0F55-46C6-8A36-8582CE2DF3F8}">
      <dgm:prSet/>
      <dgm:spPr/>
      <dgm:t>
        <a:bodyPr/>
        <a:lstStyle/>
        <a:p>
          <a:endParaRPr lang="en-AU"/>
        </a:p>
      </dgm:t>
    </dgm:pt>
    <dgm:pt modelId="{944B84FF-9D1F-4F62-8757-C8A3CB5DB5AD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Wishlist</a:t>
          </a:r>
        </a:p>
      </dgm:t>
    </dgm:pt>
    <dgm:pt modelId="{7176A121-6B11-45BB-96EE-F57F2E34212F}" type="parTrans" cxnId="{8D1266AB-F753-4753-BAEB-6E1549FA171A}">
      <dgm:prSet/>
      <dgm:spPr/>
      <dgm:t>
        <a:bodyPr/>
        <a:lstStyle/>
        <a:p>
          <a:endParaRPr lang="en-AU"/>
        </a:p>
      </dgm:t>
    </dgm:pt>
    <dgm:pt modelId="{A029C186-6723-47AE-866D-87963288921B}" type="sibTrans" cxnId="{8D1266AB-F753-4753-BAEB-6E1549FA171A}">
      <dgm:prSet/>
      <dgm:spPr/>
      <dgm:t>
        <a:bodyPr/>
        <a:lstStyle/>
        <a:p>
          <a:endParaRPr lang="en-AU"/>
        </a:p>
      </dgm:t>
    </dgm:pt>
    <dgm:pt modelId="{0F4D911D-64C3-447B-808B-408E96C966B4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About us</a:t>
          </a:r>
        </a:p>
      </dgm:t>
    </dgm:pt>
    <dgm:pt modelId="{B40131C6-7DCA-4FF4-8027-06367ECCA17B}" type="parTrans" cxnId="{A0553C00-7DCF-452C-B51A-A5E9C84D093E}">
      <dgm:prSet/>
      <dgm:spPr/>
      <dgm:t>
        <a:bodyPr/>
        <a:lstStyle/>
        <a:p>
          <a:endParaRPr lang="en-AU"/>
        </a:p>
      </dgm:t>
    </dgm:pt>
    <dgm:pt modelId="{050D508B-ADA9-439C-A2E2-2D2AC96E973C}" type="sibTrans" cxnId="{A0553C00-7DCF-452C-B51A-A5E9C84D093E}">
      <dgm:prSet/>
      <dgm:spPr/>
      <dgm:t>
        <a:bodyPr/>
        <a:lstStyle/>
        <a:p>
          <a:endParaRPr lang="en-AU"/>
        </a:p>
      </dgm:t>
    </dgm:pt>
    <dgm:pt modelId="{C7ED01A2-74C6-4521-A15F-43FB26B162E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Contact us</a:t>
          </a:r>
        </a:p>
      </dgm:t>
    </dgm:pt>
    <dgm:pt modelId="{DD734C2D-1D4B-4865-9775-F49714734734}" type="parTrans" cxnId="{85BBEC69-DC95-4115-AB67-C6A203688C05}">
      <dgm:prSet/>
      <dgm:spPr/>
      <dgm:t>
        <a:bodyPr/>
        <a:lstStyle/>
        <a:p>
          <a:endParaRPr lang="en-AU"/>
        </a:p>
      </dgm:t>
    </dgm:pt>
    <dgm:pt modelId="{CBC71CDE-9706-4240-8D54-D4961C6F1908}" type="sibTrans" cxnId="{85BBEC69-DC95-4115-AB67-C6A203688C05}">
      <dgm:prSet/>
      <dgm:spPr/>
      <dgm:t>
        <a:bodyPr/>
        <a:lstStyle/>
        <a:p>
          <a:endParaRPr lang="en-AU"/>
        </a:p>
      </dgm:t>
    </dgm:pt>
    <dgm:pt modelId="{AE0F8E93-15AF-4449-B061-14D5E533BBD8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Work and Walk Chesnut</a:t>
          </a:r>
        </a:p>
      </dgm:t>
    </dgm:pt>
    <dgm:pt modelId="{8343BD95-8A3C-49E5-81FC-C6EBFC9CEA06}" type="parTrans" cxnId="{F14CA1D8-3CFC-4C84-84B8-CC3E7524CE79}">
      <dgm:prSet/>
      <dgm:spPr/>
      <dgm:t>
        <a:bodyPr/>
        <a:lstStyle/>
        <a:p>
          <a:endParaRPr lang="en-AU"/>
        </a:p>
      </dgm:t>
    </dgm:pt>
    <dgm:pt modelId="{FE1AE8BB-3836-4117-B16D-292170BC92DE}" type="sibTrans" cxnId="{F14CA1D8-3CFC-4C84-84B8-CC3E7524CE79}">
      <dgm:prSet/>
      <dgm:spPr/>
      <dgm:t>
        <a:bodyPr/>
        <a:lstStyle/>
        <a:p>
          <a:endParaRPr lang="en-AU"/>
        </a:p>
      </dgm:t>
    </dgm:pt>
    <dgm:pt modelId="{00749D73-5B37-4A98-9B8C-EDEA370C909A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Gary Blak</a:t>
          </a:r>
        </a:p>
      </dgm:t>
    </dgm:pt>
    <dgm:pt modelId="{DE85149B-02C5-43AA-BDD8-CEEA32E220DE}" type="parTrans" cxnId="{782832E8-73CC-48B3-9B92-255787BECAFE}">
      <dgm:prSet/>
      <dgm:spPr/>
      <dgm:t>
        <a:bodyPr/>
        <a:lstStyle/>
        <a:p>
          <a:endParaRPr lang="en-AU"/>
        </a:p>
      </dgm:t>
    </dgm:pt>
    <dgm:pt modelId="{DE2DAFEC-46C9-48DA-82EC-B16D36FB8004}" type="sibTrans" cxnId="{782832E8-73CC-48B3-9B92-255787BECAFE}">
      <dgm:prSet/>
      <dgm:spPr/>
      <dgm:t>
        <a:bodyPr/>
        <a:lstStyle/>
        <a:p>
          <a:endParaRPr lang="en-AU"/>
        </a:p>
      </dgm:t>
    </dgm:pt>
    <dgm:pt modelId="{DBAC5FE7-F23A-4B50-B295-492C76BE31B7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Gary Tan</a:t>
          </a:r>
        </a:p>
      </dgm:t>
    </dgm:pt>
    <dgm:pt modelId="{B7B9D676-4C31-4AEB-A4A5-295822CC34E1}" type="parTrans" cxnId="{798C9EDD-6307-43C3-9A5A-D4F3DA7081EA}">
      <dgm:prSet/>
      <dgm:spPr/>
      <dgm:t>
        <a:bodyPr/>
        <a:lstStyle/>
        <a:p>
          <a:endParaRPr lang="en-AU"/>
        </a:p>
      </dgm:t>
    </dgm:pt>
    <dgm:pt modelId="{B91D6409-E151-4AB7-9AC6-5125F4FF20D0}" type="sibTrans" cxnId="{798C9EDD-6307-43C3-9A5A-D4F3DA7081EA}">
      <dgm:prSet/>
      <dgm:spPr/>
      <dgm:t>
        <a:bodyPr/>
        <a:lstStyle/>
        <a:p>
          <a:endParaRPr lang="en-AU"/>
        </a:p>
      </dgm:t>
    </dgm:pt>
    <dgm:pt modelId="{14E93CEB-25C5-40BE-B50F-07501731E71A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Newsletter</a:t>
          </a:r>
        </a:p>
      </dgm:t>
    </dgm:pt>
    <dgm:pt modelId="{4D342137-61C9-4864-8158-2E2D184161C9}" type="parTrans" cxnId="{4F7F36CE-755C-4448-8365-D3D2892C61DB}">
      <dgm:prSet/>
      <dgm:spPr/>
      <dgm:t>
        <a:bodyPr/>
        <a:lstStyle/>
        <a:p>
          <a:endParaRPr lang="en-AU"/>
        </a:p>
      </dgm:t>
    </dgm:pt>
    <dgm:pt modelId="{4708D493-AF3B-402B-9503-FC9A0F639E0C}" type="sibTrans" cxnId="{4F7F36CE-755C-4448-8365-D3D2892C61DB}">
      <dgm:prSet/>
      <dgm:spPr/>
      <dgm:t>
        <a:bodyPr/>
        <a:lstStyle/>
        <a:p>
          <a:endParaRPr lang="en-AU"/>
        </a:p>
      </dgm:t>
    </dgm:pt>
    <dgm:pt modelId="{4CFAAB3D-903E-4498-B484-F33FF239C235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Wishlist</a:t>
          </a:r>
        </a:p>
      </dgm:t>
    </dgm:pt>
    <dgm:pt modelId="{1A311802-33DE-496D-9A8A-3BE21DC12045}" type="parTrans" cxnId="{4A35326D-27CD-40C8-872A-28E86FEAFEFF}">
      <dgm:prSet/>
      <dgm:spPr/>
      <dgm:t>
        <a:bodyPr/>
        <a:lstStyle/>
        <a:p>
          <a:endParaRPr lang="en-AU"/>
        </a:p>
      </dgm:t>
    </dgm:pt>
    <dgm:pt modelId="{E790ECFC-AE3C-432A-9FB0-6F38DF598A4A}" type="sibTrans" cxnId="{4A35326D-27CD-40C8-872A-28E86FEAFEFF}">
      <dgm:prSet/>
      <dgm:spPr/>
      <dgm:t>
        <a:bodyPr/>
        <a:lstStyle/>
        <a:p>
          <a:endParaRPr lang="en-AU"/>
        </a:p>
      </dgm:t>
    </dgm:pt>
    <dgm:pt modelId="{23DF57A0-EFF2-47F2-A650-4EE9FFA6B605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About us</a:t>
          </a:r>
        </a:p>
      </dgm:t>
    </dgm:pt>
    <dgm:pt modelId="{870C5734-1911-4EB8-B905-1B428F86170E}" type="parTrans" cxnId="{100765C9-6632-41C3-B002-B771E54FB6B4}">
      <dgm:prSet/>
      <dgm:spPr/>
      <dgm:t>
        <a:bodyPr/>
        <a:lstStyle/>
        <a:p>
          <a:endParaRPr lang="en-AU"/>
        </a:p>
      </dgm:t>
    </dgm:pt>
    <dgm:pt modelId="{14B731AF-A41A-4150-ABDC-02657F7B03A9}" type="sibTrans" cxnId="{100765C9-6632-41C3-B002-B771E54FB6B4}">
      <dgm:prSet/>
      <dgm:spPr/>
      <dgm:t>
        <a:bodyPr/>
        <a:lstStyle/>
        <a:p>
          <a:endParaRPr lang="en-AU"/>
        </a:p>
      </dgm:t>
    </dgm:pt>
    <dgm:pt modelId="{DC21608E-52A2-46B6-B4A0-571ABCAD73B3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About us</a:t>
          </a:r>
        </a:p>
      </dgm:t>
    </dgm:pt>
    <dgm:pt modelId="{11193128-349E-4BBE-816A-E423CB125FC8}" type="parTrans" cxnId="{C6F27025-9644-48FC-AB88-90BE793F1350}">
      <dgm:prSet/>
      <dgm:spPr/>
      <dgm:t>
        <a:bodyPr/>
        <a:lstStyle/>
        <a:p>
          <a:endParaRPr lang="en-AU"/>
        </a:p>
      </dgm:t>
    </dgm:pt>
    <dgm:pt modelId="{FADBCB95-A16F-40D4-9E21-DCFCD20F7411}" type="sibTrans" cxnId="{C6F27025-9644-48FC-AB88-90BE793F1350}">
      <dgm:prSet/>
      <dgm:spPr/>
      <dgm:t>
        <a:bodyPr/>
        <a:lstStyle/>
        <a:p>
          <a:endParaRPr lang="en-AU"/>
        </a:p>
      </dgm:t>
    </dgm:pt>
    <dgm:pt modelId="{F2915ABC-32FB-4ADB-B232-F563DF26336A}" type="pres">
      <dgm:prSet presAssocID="{C75104A9-6C1C-4D06-8588-27779CB4F0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D62635-85A1-4147-8152-8C2C3419958C}" type="pres">
      <dgm:prSet presAssocID="{E076BCFF-C654-408E-A0A2-96CB2E6D76C3}" presName="hierRoot1" presStyleCnt="0">
        <dgm:presLayoutVars>
          <dgm:hierBranch val="init"/>
        </dgm:presLayoutVars>
      </dgm:prSet>
      <dgm:spPr/>
    </dgm:pt>
    <dgm:pt modelId="{13F41A60-928E-4C57-903E-71F31947A46D}" type="pres">
      <dgm:prSet presAssocID="{E076BCFF-C654-408E-A0A2-96CB2E6D76C3}" presName="rootComposite1" presStyleCnt="0"/>
      <dgm:spPr/>
    </dgm:pt>
    <dgm:pt modelId="{80A2E042-A4A2-49C6-8760-5585BC0DCDE0}" type="pres">
      <dgm:prSet presAssocID="{E076BCFF-C654-408E-A0A2-96CB2E6D76C3}" presName="rootText1" presStyleLbl="node0" presStyleIdx="0" presStyleCnt="6">
        <dgm:presLayoutVars>
          <dgm:chPref val="3"/>
        </dgm:presLayoutVars>
      </dgm:prSet>
      <dgm:spPr/>
    </dgm:pt>
    <dgm:pt modelId="{19142083-D5AB-47E1-BD51-93E1A6885906}" type="pres">
      <dgm:prSet presAssocID="{E076BCFF-C654-408E-A0A2-96CB2E6D76C3}" presName="rootConnector1" presStyleLbl="node1" presStyleIdx="0" presStyleCnt="0"/>
      <dgm:spPr/>
    </dgm:pt>
    <dgm:pt modelId="{931E9582-9887-41C7-8ECA-EDA6992DB349}" type="pres">
      <dgm:prSet presAssocID="{E076BCFF-C654-408E-A0A2-96CB2E6D76C3}" presName="hierChild2" presStyleCnt="0"/>
      <dgm:spPr/>
    </dgm:pt>
    <dgm:pt modelId="{F230ED93-F601-4E19-AA0E-600966BA7263}" type="pres">
      <dgm:prSet presAssocID="{E076BCFF-C654-408E-A0A2-96CB2E6D76C3}" presName="hierChild3" presStyleCnt="0"/>
      <dgm:spPr/>
    </dgm:pt>
    <dgm:pt modelId="{2FE56E81-F50A-4071-82A4-02AE0E7087C9}" type="pres">
      <dgm:prSet presAssocID="{1DDF13EB-E67A-48EB-8D6C-825615CDE69C}" presName="hierRoot1" presStyleCnt="0">
        <dgm:presLayoutVars>
          <dgm:hierBranch val="init"/>
        </dgm:presLayoutVars>
      </dgm:prSet>
      <dgm:spPr/>
    </dgm:pt>
    <dgm:pt modelId="{23B9F634-DD60-4FCA-944A-6F77EE6413B2}" type="pres">
      <dgm:prSet presAssocID="{1DDF13EB-E67A-48EB-8D6C-825615CDE69C}" presName="rootComposite1" presStyleCnt="0"/>
      <dgm:spPr/>
    </dgm:pt>
    <dgm:pt modelId="{C3D5D84C-8E07-4E99-99A2-8CC9F255F828}" type="pres">
      <dgm:prSet presAssocID="{1DDF13EB-E67A-48EB-8D6C-825615CDE69C}" presName="rootText1" presStyleLbl="node0" presStyleIdx="1" presStyleCnt="6">
        <dgm:presLayoutVars>
          <dgm:chPref val="3"/>
        </dgm:presLayoutVars>
      </dgm:prSet>
      <dgm:spPr/>
    </dgm:pt>
    <dgm:pt modelId="{0CBA9584-F2C1-4471-833C-B43660801A3D}" type="pres">
      <dgm:prSet presAssocID="{1DDF13EB-E67A-48EB-8D6C-825615CDE69C}" presName="rootConnector1" presStyleLbl="node1" presStyleIdx="0" presStyleCnt="0"/>
      <dgm:spPr/>
    </dgm:pt>
    <dgm:pt modelId="{DDDA5750-171B-48AF-8CC8-597DD5ADF33D}" type="pres">
      <dgm:prSet presAssocID="{1DDF13EB-E67A-48EB-8D6C-825615CDE69C}" presName="hierChild2" presStyleCnt="0"/>
      <dgm:spPr/>
    </dgm:pt>
    <dgm:pt modelId="{206AE218-5CBB-4113-842A-4D6AEF3ADA6B}" type="pres">
      <dgm:prSet presAssocID="{1DDF13EB-E67A-48EB-8D6C-825615CDE69C}" presName="hierChild3" presStyleCnt="0"/>
      <dgm:spPr/>
    </dgm:pt>
    <dgm:pt modelId="{87886F97-95E0-4BEB-9890-29AE73F50D87}" type="pres">
      <dgm:prSet presAssocID="{4D342137-61C9-4864-8158-2E2D184161C9}" presName="Name111" presStyleLbl="parChTrans1D2" presStyleIdx="0" presStyleCnt="8"/>
      <dgm:spPr/>
    </dgm:pt>
    <dgm:pt modelId="{E227E1C2-3AFF-4AD8-A91B-CCB016127EEC}" type="pres">
      <dgm:prSet presAssocID="{14E93CEB-25C5-40BE-B50F-07501731E71A}" presName="hierRoot3" presStyleCnt="0">
        <dgm:presLayoutVars>
          <dgm:hierBranch val="init"/>
        </dgm:presLayoutVars>
      </dgm:prSet>
      <dgm:spPr/>
    </dgm:pt>
    <dgm:pt modelId="{FC50F031-96CB-42F9-97CA-F8F7F92B67CD}" type="pres">
      <dgm:prSet presAssocID="{14E93CEB-25C5-40BE-B50F-07501731E71A}" presName="rootComposite3" presStyleCnt="0"/>
      <dgm:spPr/>
    </dgm:pt>
    <dgm:pt modelId="{45990C03-D737-4223-920F-09B5F8796C7F}" type="pres">
      <dgm:prSet presAssocID="{14E93CEB-25C5-40BE-B50F-07501731E71A}" presName="rootText3" presStyleLbl="asst1" presStyleIdx="0" presStyleCnt="8">
        <dgm:presLayoutVars>
          <dgm:chPref val="3"/>
        </dgm:presLayoutVars>
      </dgm:prSet>
      <dgm:spPr/>
    </dgm:pt>
    <dgm:pt modelId="{4BD75877-EDA7-4448-B1C5-FD8CFD1D3E4A}" type="pres">
      <dgm:prSet presAssocID="{14E93CEB-25C5-40BE-B50F-07501731E71A}" presName="rootConnector3" presStyleLbl="asst1" presStyleIdx="0" presStyleCnt="8"/>
      <dgm:spPr/>
    </dgm:pt>
    <dgm:pt modelId="{C6222E56-2AE3-4606-9869-17B0BF2944B9}" type="pres">
      <dgm:prSet presAssocID="{14E93CEB-25C5-40BE-B50F-07501731E71A}" presName="hierChild6" presStyleCnt="0"/>
      <dgm:spPr/>
    </dgm:pt>
    <dgm:pt modelId="{046C678D-BB2C-4930-93E6-1F7DE71A4C8F}" type="pres">
      <dgm:prSet presAssocID="{14E93CEB-25C5-40BE-B50F-07501731E71A}" presName="hierChild7" presStyleCnt="0"/>
      <dgm:spPr/>
    </dgm:pt>
    <dgm:pt modelId="{71410C64-6F35-40E5-B967-BBDD3BEEE23A}" type="pres">
      <dgm:prSet presAssocID="{06FC2281-500C-4710-9F04-85664E9D5CFD}" presName="hierRoot1" presStyleCnt="0">
        <dgm:presLayoutVars>
          <dgm:hierBranch val="init"/>
        </dgm:presLayoutVars>
      </dgm:prSet>
      <dgm:spPr/>
    </dgm:pt>
    <dgm:pt modelId="{540BC779-5BD9-441C-A517-102B90429263}" type="pres">
      <dgm:prSet presAssocID="{06FC2281-500C-4710-9F04-85664E9D5CFD}" presName="rootComposite1" presStyleCnt="0"/>
      <dgm:spPr/>
    </dgm:pt>
    <dgm:pt modelId="{13E68F72-15B9-4360-9BF1-F5DD8C503CC3}" type="pres">
      <dgm:prSet presAssocID="{06FC2281-500C-4710-9F04-85664E9D5CFD}" presName="rootText1" presStyleLbl="node0" presStyleIdx="2" presStyleCnt="6">
        <dgm:presLayoutVars>
          <dgm:chPref val="3"/>
        </dgm:presLayoutVars>
      </dgm:prSet>
      <dgm:spPr/>
    </dgm:pt>
    <dgm:pt modelId="{D38D5831-7677-4B53-9C0C-2BF286E07656}" type="pres">
      <dgm:prSet presAssocID="{06FC2281-500C-4710-9F04-85664E9D5CFD}" presName="rootConnector1" presStyleLbl="node1" presStyleIdx="0" presStyleCnt="0"/>
      <dgm:spPr/>
    </dgm:pt>
    <dgm:pt modelId="{B36DCEC8-6F72-42CB-ADBD-B9B2BECE5E4B}" type="pres">
      <dgm:prSet presAssocID="{06FC2281-500C-4710-9F04-85664E9D5CFD}" presName="hierChild2" presStyleCnt="0"/>
      <dgm:spPr/>
    </dgm:pt>
    <dgm:pt modelId="{74B160EA-836C-4D08-8B32-7A781DB0B06E}" type="pres">
      <dgm:prSet presAssocID="{06FC2281-500C-4710-9F04-85664E9D5CFD}" presName="hierChild3" presStyleCnt="0"/>
      <dgm:spPr/>
    </dgm:pt>
    <dgm:pt modelId="{9813ED62-93FC-4ABA-AB8A-D313D0047A8B}" type="pres">
      <dgm:prSet presAssocID="{CD2A7DD5-2AF6-4591-886D-EF30603007F3}" presName="Name111" presStyleLbl="parChTrans1D2" presStyleIdx="1" presStyleCnt="8"/>
      <dgm:spPr/>
    </dgm:pt>
    <dgm:pt modelId="{1105F585-2BE2-40A3-8DE5-68A3A59697C2}" type="pres">
      <dgm:prSet presAssocID="{D650F72B-ECF9-48B7-ABEA-220650137BEC}" presName="hierRoot3" presStyleCnt="0">
        <dgm:presLayoutVars>
          <dgm:hierBranch val="init"/>
        </dgm:presLayoutVars>
      </dgm:prSet>
      <dgm:spPr/>
    </dgm:pt>
    <dgm:pt modelId="{B07F790F-101C-4079-B85D-08901DF66AD4}" type="pres">
      <dgm:prSet presAssocID="{D650F72B-ECF9-48B7-ABEA-220650137BEC}" presName="rootComposite3" presStyleCnt="0"/>
      <dgm:spPr/>
    </dgm:pt>
    <dgm:pt modelId="{0FE01D30-4331-4F81-BFDB-6AD65BD92069}" type="pres">
      <dgm:prSet presAssocID="{D650F72B-ECF9-48B7-ABEA-220650137BEC}" presName="rootText3" presStyleLbl="asst1" presStyleIdx="1" presStyleCnt="8">
        <dgm:presLayoutVars>
          <dgm:chPref val="3"/>
        </dgm:presLayoutVars>
      </dgm:prSet>
      <dgm:spPr/>
    </dgm:pt>
    <dgm:pt modelId="{38D8C301-9D26-4E5D-877E-044BEE6C551F}" type="pres">
      <dgm:prSet presAssocID="{D650F72B-ECF9-48B7-ABEA-220650137BEC}" presName="rootConnector3" presStyleLbl="asst1" presStyleIdx="1" presStyleCnt="8"/>
      <dgm:spPr/>
    </dgm:pt>
    <dgm:pt modelId="{6CEC0AA2-1A12-4223-B13F-40B087A74BFF}" type="pres">
      <dgm:prSet presAssocID="{D650F72B-ECF9-48B7-ABEA-220650137BEC}" presName="hierChild6" presStyleCnt="0"/>
      <dgm:spPr/>
    </dgm:pt>
    <dgm:pt modelId="{8535B338-6E68-4F69-AF74-B4B55D62C50F}" type="pres">
      <dgm:prSet presAssocID="{D650F72B-ECF9-48B7-ABEA-220650137BEC}" presName="hierChild7" presStyleCnt="0"/>
      <dgm:spPr/>
    </dgm:pt>
    <dgm:pt modelId="{60DF311E-CF73-4601-9606-9559B0404995}" type="pres">
      <dgm:prSet presAssocID="{8343BD95-8A3C-49E5-81FC-C6EBFC9CEA06}" presName="Name111" presStyleLbl="parChTrans1D2" presStyleIdx="2" presStyleCnt="8"/>
      <dgm:spPr/>
    </dgm:pt>
    <dgm:pt modelId="{1CA22A7B-C910-4C5D-9FD4-A4738F448B5C}" type="pres">
      <dgm:prSet presAssocID="{AE0F8E93-15AF-4449-B061-14D5E533BBD8}" presName="hierRoot3" presStyleCnt="0">
        <dgm:presLayoutVars>
          <dgm:hierBranch val="init"/>
        </dgm:presLayoutVars>
      </dgm:prSet>
      <dgm:spPr/>
    </dgm:pt>
    <dgm:pt modelId="{A8DC5214-42B2-4829-B34B-7AC664932869}" type="pres">
      <dgm:prSet presAssocID="{AE0F8E93-15AF-4449-B061-14D5E533BBD8}" presName="rootComposite3" presStyleCnt="0"/>
      <dgm:spPr/>
    </dgm:pt>
    <dgm:pt modelId="{A9233685-87AC-4A95-A77B-DCFF7AC4708A}" type="pres">
      <dgm:prSet presAssocID="{AE0F8E93-15AF-4449-B061-14D5E533BBD8}" presName="rootText3" presStyleLbl="asst1" presStyleIdx="2" presStyleCnt="8" custLinFactX="-22735" custLinFactY="110986" custLinFactNeighborX="-100000" custLinFactNeighborY="200000">
        <dgm:presLayoutVars>
          <dgm:chPref val="3"/>
        </dgm:presLayoutVars>
      </dgm:prSet>
      <dgm:spPr/>
    </dgm:pt>
    <dgm:pt modelId="{6DC2977E-6F93-4498-875B-9955AAF8E498}" type="pres">
      <dgm:prSet presAssocID="{AE0F8E93-15AF-4449-B061-14D5E533BBD8}" presName="rootConnector3" presStyleLbl="asst1" presStyleIdx="2" presStyleCnt="8"/>
      <dgm:spPr/>
    </dgm:pt>
    <dgm:pt modelId="{B0A2FB21-147C-43DB-9AB4-4FA62D68B18E}" type="pres">
      <dgm:prSet presAssocID="{AE0F8E93-15AF-4449-B061-14D5E533BBD8}" presName="hierChild6" presStyleCnt="0"/>
      <dgm:spPr/>
    </dgm:pt>
    <dgm:pt modelId="{3F97525D-89A7-4CE1-ABAB-A2CB2A7604A0}" type="pres">
      <dgm:prSet presAssocID="{AE0F8E93-15AF-4449-B061-14D5E533BBD8}" presName="hierChild7" presStyleCnt="0"/>
      <dgm:spPr/>
    </dgm:pt>
    <dgm:pt modelId="{895EE336-FAAA-441D-8742-853596447012}" type="pres">
      <dgm:prSet presAssocID="{DE85149B-02C5-43AA-BDD8-CEEA32E220DE}" presName="Name111" presStyleLbl="parChTrans1D2" presStyleIdx="3" presStyleCnt="8"/>
      <dgm:spPr/>
    </dgm:pt>
    <dgm:pt modelId="{CDE42F97-8AD7-4F4C-B640-D5780C738790}" type="pres">
      <dgm:prSet presAssocID="{00749D73-5B37-4A98-9B8C-EDEA370C909A}" presName="hierRoot3" presStyleCnt="0">
        <dgm:presLayoutVars>
          <dgm:hierBranch val="init"/>
        </dgm:presLayoutVars>
      </dgm:prSet>
      <dgm:spPr/>
    </dgm:pt>
    <dgm:pt modelId="{ABBD1565-CF09-499C-8808-D951A4B2F84E}" type="pres">
      <dgm:prSet presAssocID="{00749D73-5B37-4A98-9B8C-EDEA370C909A}" presName="rootComposite3" presStyleCnt="0"/>
      <dgm:spPr/>
    </dgm:pt>
    <dgm:pt modelId="{2F4C9684-7086-483A-85A4-62079FDE8A91}" type="pres">
      <dgm:prSet presAssocID="{00749D73-5B37-4A98-9B8C-EDEA370C909A}" presName="rootText3" presStyleLbl="asst1" presStyleIdx="3" presStyleCnt="8" custScaleX="95689" custScaleY="85707" custLinFactNeighborX="-293" custLinFactNeighborY="-33495">
        <dgm:presLayoutVars>
          <dgm:chPref val="3"/>
        </dgm:presLayoutVars>
      </dgm:prSet>
      <dgm:spPr/>
    </dgm:pt>
    <dgm:pt modelId="{0D4B1036-0F78-44CD-89FE-99DE472B7312}" type="pres">
      <dgm:prSet presAssocID="{00749D73-5B37-4A98-9B8C-EDEA370C909A}" presName="rootConnector3" presStyleLbl="asst1" presStyleIdx="3" presStyleCnt="8"/>
      <dgm:spPr/>
    </dgm:pt>
    <dgm:pt modelId="{2E9DD346-ED34-431E-9A85-E348A163C6E3}" type="pres">
      <dgm:prSet presAssocID="{00749D73-5B37-4A98-9B8C-EDEA370C909A}" presName="hierChild6" presStyleCnt="0"/>
      <dgm:spPr/>
    </dgm:pt>
    <dgm:pt modelId="{04670C6F-6901-4736-A565-67664E18ED42}" type="pres">
      <dgm:prSet presAssocID="{00749D73-5B37-4A98-9B8C-EDEA370C909A}" presName="hierChild7" presStyleCnt="0"/>
      <dgm:spPr/>
    </dgm:pt>
    <dgm:pt modelId="{0CD55B4D-E898-49F4-B56A-5FBE031D05D4}" type="pres">
      <dgm:prSet presAssocID="{B7B9D676-4C31-4AEB-A4A5-295822CC34E1}" presName="Name111" presStyleLbl="parChTrans1D2" presStyleIdx="4" presStyleCnt="8"/>
      <dgm:spPr/>
    </dgm:pt>
    <dgm:pt modelId="{0CD8514D-0157-40EB-A4FE-504654AEAE4D}" type="pres">
      <dgm:prSet presAssocID="{DBAC5FE7-F23A-4B50-B295-492C76BE31B7}" presName="hierRoot3" presStyleCnt="0">
        <dgm:presLayoutVars>
          <dgm:hierBranch val="init"/>
        </dgm:presLayoutVars>
      </dgm:prSet>
      <dgm:spPr/>
    </dgm:pt>
    <dgm:pt modelId="{F9572E61-52A9-4C52-80C8-4ADD922ACB2B}" type="pres">
      <dgm:prSet presAssocID="{DBAC5FE7-F23A-4B50-B295-492C76BE31B7}" presName="rootComposite3" presStyleCnt="0"/>
      <dgm:spPr/>
    </dgm:pt>
    <dgm:pt modelId="{A7E06C5C-2C92-46C0-B510-D38F1E1CB14E}" type="pres">
      <dgm:prSet presAssocID="{DBAC5FE7-F23A-4B50-B295-492C76BE31B7}" presName="rootText3" presStyleLbl="asst1" presStyleIdx="4" presStyleCnt="8" custScaleY="73072" custLinFactX="-23591" custLinFactNeighborX="-100000" custLinFactNeighborY="61648">
        <dgm:presLayoutVars>
          <dgm:chPref val="3"/>
        </dgm:presLayoutVars>
      </dgm:prSet>
      <dgm:spPr/>
    </dgm:pt>
    <dgm:pt modelId="{78466B38-A8A0-4BD6-8C2B-7757E693F417}" type="pres">
      <dgm:prSet presAssocID="{DBAC5FE7-F23A-4B50-B295-492C76BE31B7}" presName="rootConnector3" presStyleLbl="asst1" presStyleIdx="4" presStyleCnt="8"/>
      <dgm:spPr/>
    </dgm:pt>
    <dgm:pt modelId="{A3C43533-CAAC-47CD-B19C-6177B87E9CE8}" type="pres">
      <dgm:prSet presAssocID="{DBAC5FE7-F23A-4B50-B295-492C76BE31B7}" presName="hierChild6" presStyleCnt="0"/>
      <dgm:spPr/>
    </dgm:pt>
    <dgm:pt modelId="{1485E4C1-540F-4344-A86B-67683F3CA4D2}" type="pres">
      <dgm:prSet presAssocID="{DBAC5FE7-F23A-4B50-B295-492C76BE31B7}" presName="hierChild7" presStyleCnt="0"/>
      <dgm:spPr/>
    </dgm:pt>
    <dgm:pt modelId="{B0EA177B-7FD5-4E34-B2F7-629E79746A57}" type="pres">
      <dgm:prSet presAssocID="{944B84FF-9D1F-4F62-8757-C8A3CB5DB5AD}" presName="hierRoot1" presStyleCnt="0">
        <dgm:presLayoutVars>
          <dgm:hierBranch val="init"/>
        </dgm:presLayoutVars>
      </dgm:prSet>
      <dgm:spPr/>
    </dgm:pt>
    <dgm:pt modelId="{7A178C23-8ABD-45C4-A3D4-1BB0D76D2613}" type="pres">
      <dgm:prSet presAssocID="{944B84FF-9D1F-4F62-8757-C8A3CB5DB5AD}" presName="rootComposite1" presStyleCnt="0"/>
      <dgm:spPr/>
    </dgm:pt>
    <dgm:pt modelId="{D48A6763-ED8A-489E-BA7C-8DECAB667FFD}" type="pres">
      <dgm:prSet presAssocID="{944B84FF-9D1F-4F62-8757-C8A3CB5DB5AD}" presName="rootText1" presStyleLbl="node0" presStyleIdx="3" presStyleCnt="6" custLinFactX="-20817" custLinFactNeighborX="-100000" custLinFactNeighborY="-3136">
        <dgm:presLayoutVars>
          <dgm:chPref val="3"/>
        </dgm:presLayoutVars>
      </dgm:prSet>
      <dgm:spPr/>
    </dgm:pt>
    <dgm:pt modelId="{E62BECB7-D925-48D0-980B-57642538E51F}" type="pres">
      <dgm:prSet presAssocID="{944B84FF-9D1F-4F62-8757-C8A3CB5DB5AD}" presName="rootConnector1" presStyleLbl="node1" presStyleIdx="0" presStyleCnt="0"/>
      <dgm:spPr/>
    </dgm:pt>
    <dgm:pt modelId="{AE617360-0044-4C45-A022-8D975B5259E1}" type="pres">
      <dgm:prSet presAssocID="{944B84FF-9D1F-4F62-8757-C8A3CB5DB5AD}" presName="hierChild2" presStyleCnt="0"/>
      <dgm:spPr/>
    </dgm:pt>
    <dgm:pt modelId="{318E0CC3-73E2-43BD-9C32-856F76BBF1F4}" type="pres">
      <dgm:prSet presAssocID="{944B84FF-9D1F-4F62-8757-C8A3CB5DB5AD}" presName="hierChild3" presStyleCnt="0"/>
      <dgm:spPr/>
    </dgm:pt>
    <dgm:pt modelId="{AF42B360-34AD-4EF6-8C49-E844C82F7EFE}" type="pres">
      <dgm:prSet presAssocID="{1A311802-33DE-496D-9A8A-3BE21DC12045}" presName="Name111" presStyleLbl="parChTrans1D2" presStyleIdx="5" presStyleCnt="8"/>
      <dgm:spPr/>
    </dgm:pt>
    <dgm:pt modelId="{D8D654D6-287E-4659-8000-1666A8CEE767}" type="pres">
      <dgm:prSet presAssocID="{4CFAAB3D-903E-4498-B484-F33FF239C235}" presName="hierRoot3" presStyleCnt="0">
        <dgm:presLayoutVars>
          <dgm:hierBranch val="init"/>
        </dgm:presLayoutVars>
      </dgm:prSet>
      <dgm:spPr/>
    </dgm:pt>
    <dgm:pt modelId="{1676754E-E1AF-4DD9-9FF7-FEB9903F9C53}" type="pres">
      <dgm:prSet presAssocID="{4CFAAB3D-903E-4498-B484-F33FF239C235}" presName="rootComposite3" presStyleCnt="0"/>
      <dgm:spPr/>
    </dgm:pt>
    <dgm:pt modelId="{D5B90AC9-735D-4378-B5C3-86BEA322AA73}" type="pres">
      <dgm:prSet presAssocID="{4CFAAB3D-903E-4498-B484-F33FF239C235}" presName="rootText3" presStyleLbl="asst1" presStyleIdx="5" presStyleCnt="8" custLinFactX="-22935" custLinFactNeighborX="-100000" custLinFactNeighborY="5685">
        <dgm:presLayoutVars>
          <dgm:chPref val="3"/>
        </dgm:presLayoutVars>
      </dgm:prSet>
      <dgm:spPr/>
    </dgm:pt>
    <dgm:pt modelId="{515A82FF-CE94-4AD5-BB0D-52FE60ADA452}" type="pres">
      <dgm:prSet presAssocID="{4CFAAB3D-903E-4498-B484-F33FF239C235}" presName="rootConnector3" presStyleLbl="asst1" presStyleIdx="5" presStyleCnt="8"/>
      <dgm:spPr/>
    </dgm:pt>
    <dgm:pt modelId="{B44C5BAB-8DB4-44AA-B1D1-7B4A2E42A205}" type="pres">
      <dgm:prSet presAssocID="{4CFAAB3D-903E-4498-B484-F33FF239C235}" presName="hierChild6" presStyleCnt="0"/>
      <dgm:spPr/>
    </dgm:pt>
    <dgm:pt modelId="{D73A980A-8C18-4672-A6F6-2DEC9CA18416}" type="pres">
      <dgm:prSet presAssocID="{4CFAAB3D-903E-4498-B484-F33FF239C235}" presName="hierChild7" presStyleCnt="0"/>
      <dgm:spPr/>
    </dgm:pt>
    <dgm:pt modelId="{92BBB54A-A04E-4EBE-B3BC-7BE33C55C3D1}" type="pres">
      <dgm:prSet presAssocID="{0F4D911D-64C3-447B-808B-408E96C966B4}" presName="hierRoot1" presStyleCnt="0">
        <dgm:presLayoutVars>
          <dgm:hierBranch val="init"/>
        </dgm:presLayoutVars>
      </dgm:prSet>
      <dgm:spPr/>
    </dgm:pt>
    <dgm:pt modelId="{E8D291D7-3BDD-4F33-80FF-61FDED65B8AE}" type="pres">
      <dgm:prSet presAssocID="{0F4D911D-64C3-447B-808B-408E96C966B4}" presName="rootComposite1" presStyleCnt="0"/>
      <dgm:spPr/>
    </dgm:pt>
    <dgm:pt modelId="{B44077B0-70C6-4532-A2C6-E6E72E8648A2}" type="pres">
      <dgm:prSet presAssocID="{0F4D911D-64C3-447B-808B-408E96C966B4}" presName="rootText1" presStyleLbl="node0" presStyleIdx="4" presStyleCnt="6" custLinFactX="-17712" custLinFactNeighborX="-100000" custLinFactNeighborY="588">
        <dgm:presLayoutVars>
          <dgm:chPref val="3"/>
        </dgm:presLayoutVars>
      </dgm:prSet>
      <dgm:spPr/>
    </dgm:pt>
    <dgm:pt modelId="{D9139FAD-04A6-4CC0-BABC-900398ED256B}" type="pres">
      <dgm:prSet presAssocID="{0F4D911D-64C3-447B-808B-408E96C966B4}" presName="rootConnector1" presStyleLbl="node1" presStyleIdx="0" presStyleCnt="0"/>
      <dgm:spPr/>
    </dgm:pt>
    <dgm:pt modelId="{C9730E2E-F484-4E3F-8DAF-35FC301C04DA}" type="pres">
      <dgm:prSet presAssocID="{0F4D911D-64C3-447B-808B-408E96C966B4}" presName="hierChild2" presStyleCnt="0"/>
      <dgm:spPr/>
    </dgm:pt>
    <dgm:pt modelId="{C14AEB7E-806A-4AC8-8C0C-F5BEC35D12E4}" type="pres">
      <dgm:prSet presAssocID="{0F4D911D-64C3-447B-808B-408E96C966B4}" presName="hierChild3" presStyleCnt="0"/>
      <dgm:spPr/>
    </dgm:pt>
    <dgm:pt modelId="{7AD5FA10-2A22-42CB-9853-DD04F7C16B73}" type="pres">
      <dgm:prSet presAssocID="{870C5734-1911-4EB8-B905-1B428F86170E}" presName="Name111" presStyleLbl="parChTrans1D2" presStyleIdx="6" presStyleCnt="8"/>
      <dgm:spPr/>
    </dgm:pt>
    <dgm:pt modelId="{4B9167B2-B980-4EF4-AEC9-143E61C1B005}" type="pres">
      <dgm:prSet presAssocID="{23DF57A0-EFF2-47F2-A650-4EE9FFA6B605}" presName="hierRoot3" presStyleCnt="0">
        <dgm:presLayoutVars>
          <dgm:hierBranch val="init"/>
        </dgm:presLayoutVars>
      </dgm:prSet>
      <dgm:spPr/>
    </dgm:pt>
    <dgm:pt modelId="{7D7DB09A-E83F-449C-BEC4-8704AB5752FF}" type="pres">
      <dgm:prSet presAssocID="{23DF57A0-EFF2-47F2-A650-4EE9FFA6B605}" presName="rootComposite3" presStyleCnt="0"/>
      <dgm:spPr/>
    </dgm:pt>
    <dgm:pt modelId="{2F8946D2-1572-4FA4-ABC5-9B9B2E305AD2}" type="pres">
      <dgm:prSet presAssocID="{23DF57A0-EFF2-47F2-A650-4EE9FFA6B605}" presName="rootText3" presStyleLbl="asst1" presStyleIdx="6" presStyleCnt="8" custLinFactX="-19381" custLinFactNeighborX="-100000" custLinFactNeighborY="5684">
        <dgm:presLayoutVars>
          <dgm:chPref val="3"/>
        </dgm:presLayoutVars>
      </dgm:prSet>
      <dgm:spPr/>
    </dgm:pt>
    <dgm:pt modelId="{0EA8DA66-EB81-4DB6-B50E-5FE2B6E41B1D}" type="pres">
      <dgm:prSet presAssocID="{23DF57A0-EFF2-47F2-A650-4EE9FFA6B605}" presName="rootConnector3" presStyleLbl="asst1" presStyleIdx="6" presStyleCnt="8"/>
      <dgm:spPr/>
    </dgm:pt>
    <dgm:pt modelId="{6BADAF7D-8735-4B52-BC64-C19076564572}" type="pres">
      <dgm:prSet presAssocID="{23DF57A0-EFF2-47F2-A650-4EE9FFA6B605}" presName="hierChild6" presStyleCnt="0"/>
      <dgm:spPr/>
    </dgm:pt>
    <dgm:pt modelId="{5B4D91CD-41D4-40B6-A7EE-DC1A1DDBBA47}" type="pres">
      <dgm:prSet presAssocID="{23DF57A0-EFF2-47F2-A650-4EE9FFA6B605}" presName="hierChild7" presStyleCnt="0"/>
      <dgm:spPr/>
    </dgm:pt>
    <dgm:pt modelId="{0B70A66E-1E27-4852-9252-510F53631135}" type="pres">
      <dgm:prSet presAssocID="{C7ED01A2-74C6-4521-A15F-43FB26B162E1}" presName="hierRoot1" presStyleCnt="0">
        <dgm:presLayoutVars>
          <dgm:hierBranch val="init"/>
        </dgm:presLayoutVars>
      </dgm:prSet>
      <dgm:spPr/>
    </dgm:pt>
    <dgm:pt modelId="{92533053-9B5D-4E9D-9557-8AA5E4544EC7}" type="pres">
      <dgm:prSet presAssocID="{C7ED01A2-74C6-4521-A15F-43FB26B162E1}" presName="rootComposite1" presStyleCnt="0"/>
      <dgm:spPr/>
    </dgm:pt>
    <dgm:pt modelId="{C497F4E9-6119-41F7-A7EC-885187A81967}" type="pres">
      <dgm:prSet presAssocID="{C7ED01A2-74C6-4521-A15F-43FB26B162E1}" presName="rootText1" presStyleLbl="node0" presStyleIdx="5" presStyleCnt="6" custLinFactX="-15849" custLinFactNeighborX="-100000" custLinFactNeighborY="3431">
        <dgm:presLayoutVars>
          <dgm:chPref val="3"/>
        </dgm:presLayoutVars>
      </dgm:prSet>
      <dgm:spPr/>
    </dgm:pt>
    <dgm:pt modelId="{59A155CE-0AA3-4433-B2AB-7D638A704FD7}" type="pres">
      <dgm:prSet presAssocID="{C7ED01A2-74C6-4521-A15F-43FB26B162E1}" presName="rootConnector1" presStyleLbl="node1" presStyleIdx="0" presStyleCnt="0"/>
      <dgm:spPr/>
    </dgm:pt>
    <dgm:pt modelId="{0EDF0625-8211-43DA-BE80-6706BDBA0E67}" type="pres">
      <dgm:prSet presAssocID="{C7ED01A2-74C6-4521-A15F-43FB26B162E1}" presName="hierChild2" presStyleCnt="0"/>
      <dgm:spPr/>
    </dgm:pt>
    <dgm:pt modelId="{1E21F1D4-4103-4A9B-B90A-BF51E9B4F5E0}" type="pres">
      <dgm:prSet presAssocID="{C7ED01A2-74C6-4521-A15F-43FB26B162E1}" presName="hierChild3" presStyleCnt="0"/>
      <dgm:spPr/>
    </dgm:pt>
    <dgm:pt modelId="{4D8E55FE-B37D-489F-99D1-34FAAB5DBA10}" type="pres">
      <dgm:prSet presAssocID="{11193128-349E-4BBE-816A-E423CB125FC8}" presName="Name111" presStyleLbl="parChTrans1D2" presStyleIdx="7" presStyleCnt="8"/>
      <dgm:spPr/>
    </dgm:pt>
    <dgm:pt modelId="{38BF66C6-74FB-49EF-BD19-F2D1B112826A}" type="pres">
      <dgm:prSet presAssocID="{DC21608E-52A2-46B6-B4A0-571ABCAD73B3}" presName="hierRoot3" presStyleCnt="0">
        <dgm:presLayoutVars>
          <dgm:hierBranch val="init"/>
        </dgm:presLayoutVars>
      </dgm:prSet>
      <dgm:spPr/>
    </dgm:pt>
    <dgm:pt modelId="{23703C1A-A0BC-4E71-9E6C-9B46350843F6}" type="pres">
      <dgm:prSet presAssocID="{DC21608E-52A2-46B6-B4A0-571ABCAD73B3}" presName="rootComposite3" presStyleCnt="0"/>
      <dgm:spPr/>
    </dgm:pt>
    <dgm:pt modelId="{6096C914-D19B-4335-8E87-9FE7AD64256B}" type="pres">
      <dgm:prSet presAssocID="{DC21608E-52A2-46B6-B4A0-571ABCAD73B3}" presName="rootText3" presStyleLbl="asst1" presStyleIdx="7" presStyleCnt="8" custLinFactX="-14407" custLinFactNeighborX="-100000" custLinFactNeighborY="5685">
        <dgm:presLayoutVars>
          <dgm:chPref val="3"/>
        </dgm:presLayoutVars>
      </dgm:prSet>
      <dgm:spPr/>
    </dgm:pt>
    <dgm:pt modelId="{9164C4B5-2154-4BEF-87CE-3C435655674B}" type="pres">
      <dgm:prSet presAssocID="{DC21608E-52A2-46B6-B4A0-571ABCAD73B3}" presName="rootConnector3" presStyleLbl="asst1" presStyleIdx="7" presStyleCnt="8"/>
      <dgm:spPr/>
    </dgm:pt>
    <dgm:pt modelId="{D5616BFD-71CA-4D51-97B5-4EB157CC282C}" type="pres">
      <dgm:prSet presAssocID="{DC21608E-52A2-46B6-B4A0-571ABCAD73B3}" presName="hierChild6" presStyleCnt="0"/>
      <dgm:spPr/>
    </dgm:pt>
    <dgm:pt modelId="{08FF4316-5CD3-434B-BCA6-1CC59610258B}" type="pres">
      <dgm:prSet presAssocID="{DC21608E-52A2-46B6-B4A0-571ABCAD73B3}" presName="hierChild7" presStyleCnt="0"/>
      <dgm:spPr/>
    </dgm:pt>
  </dgm:ptLst>
  <dgm:cxnLst>
    <dgm:cxn modelId="{A0553C00-7DCF-452C-B51A-A5E9C84D093E}" srcId="{C75104A9-6C1C-4D06-8588-27779CB4F037}" destId="{0F4D911D-64C3-447B-808B-408E96C966B4}" srcOrd="4" destOrd="0" parTransId="{B40131C6-7DCA-4FF4-8027-06367ECCA17B}" sibTransId="{050D508B-ADA9-439C-A2E2-2D2AC96E973C}"/>
    <dgm:cxn modelId="{DDB3430C-DCB7-402F-809A-E2E76B0FBAB4}" srcId="{C75104A9-6C1C-4D06-8588-27779CB4F037}" destId="{E076BCFF-C654-408E-A0A2-96CB2E6D76C3}" srcOrd="0" destOrd="0" parTransId="{CF67CE56-9532-45E5-96C5-27F7694C0BE8}" sibTransId="{676501FE-84D3-4C90-A18A-7CED466345D0}"/>
    <dgm:cxn modelId="{7B3D540E-5F9A-4A14-AB73-8AF3E22FB356}" type="presOf" srcId="{11193128-349E-4BBE-816A-E423CB125FC8}" destId="{4D8E55FE-B37D-489F-99D1-34FAAB5DBA10}" srcOrd="0" destOrd="0" presId="urn:microsoft.com/office/officeart/2005/8/layout/orgChart1"/>
    <dgm:cxn modelId="{C2F29814-9690-47D4-A5AB-7CFB0605E463}" type="presOf" srcId="{C7ED01A2-74C6-4521-A15F-43FB26B162E1}" destId="{59A155CE-0AA3-4433-B2AB-7D638A704FD7}" srcOrd="1" destOrd="0" presId="urn:microsoft.com/office/officeart/2005/8/layout/orgChart1"/>
    <dgm:cxn modelId="{BB4D8716-5ABF-43F7-9B8E-7F94C6A895A0}" type="presOf" srcId="{D650F72B-ECF9-48B7-ABEA-220650137BEC}" destId="{38D8C301-9D26-4E5D-877E-044BEE6C551F}" srcOrd="1" destOrd="0" presId="urn:microsoft.com/office/officeart/2005/8/layout/orgChart1"/>
    <dgm:cxn modelId="{7498A717-D201-4C78-884C-2BAF472AAEF9}" type="presOf" srcId="{1DDF13EB-E67A-48EB-8D6C-825615CDE69C}" destId="{C3D5D84C-8E07-4E99-99A2-8CC9F255F828}" srcOrd="0" destOrd="0" presId="urn:microsoft.com/office/officeart/2005/8/layout/orgChart1"/>
    <dgm:cxn modelId="{C6F27025-9644-48FC-AB88-90BE793F1350}" srcId="{C7ED01A2-74C6-4521-A15F-43FB26B162E1}" destId="{DC21608E-52A2-46B6-B4A0-571ABCAD73B3}" srcOrd="0" destOrd="0" parTransId="{11193128-349E-4BBE-816A-E423CB125FC8}" sibTransId="{FADBCB95-A16F-40D4-9E21-DCFCD20F7411}"/>
    <dgm:cxn modelId="{30065F2C-1A7D-4B12-A25C-CCC80CDA0832}" srcId="{C75104A9-6C1C-4D06-8588-27779CB4F037}" destId="{06FC2281-500C-4710-9F04-85664E9D5CFD}" srcOrd="2" destOrd="0" parTransId="{C14A25D9-768A-4BFF-852C-9ECF07B82ECF}" sibTransId="{BC8774AD-BF34-44F3-B573-C55326A08B6A}"/>
    <dgm:cxn modelId="{C8F2D636-13F1-4412-9146-99380DEA5DFD}" type="presOf" srcId="{4D342137-61C9-4864-8158-2E2D184161C9}" destId="{87886F97-95E0-4BEB-9890-29AE73F50D87}" srcOrd="0" destOrd="0" presId="urn:microsoft.com/office/officeart/2005/8/layout/orgChart1"/>
    <dgm:cxn modelId="{3A38643B-35D4-4F94-A02C-A017D26655FC}" type="presOf" srcId="{4CFAAB3D-903E-4498-B484-F33FF239C235}" destId="{D5B90AC9-735D-4378-B5C3-86BEA322AA73}" srcOrd="0" destOrd="0" presId="urn:microsoft.com/office/officeart/2005/8/layout/orgChart1"/>
    <dgm:cxn modelId="{5DB3533C-D57A-4CF3-A6CF-BF98E5818C9F}" srcId="{06FC2281-500C-4710-9F04-85664E9D5CFD}" destId="{D650F72B-ECF9-48B7-ABEA-220650137BEC}" srcOrd="0" destOrd="0" parTransId="{CD2A7DD5-2AF6-4591-886D-EF30603007F3}" sibTransId="{A7A84D3C-72C2-4C4F-82E5-CA94EB7F65C6}"/>
    <dgm:cxn modelId="{00507840-BCB7-42BB-AFE1-273B16DA62EA}" type="presOf" srcId="{0F4D911D-64C3-447B-808B-408E96C966B4}" destId="{D9139FAD-04A6-4CC0-BABC-900398ED256B}" srcOrd="1" destOrd="0" presId="urn:microsoft.com/office/officeart/2005/8/layout/orgChart1"/>
    <dgm:cxn modelId="{3D2B9340-CABE-4483-B057-BE99FE369FDF}" type="presOf" srcId="{D650F72B-ECF9-48B7-ABEA-220650137BEC}" destId="{0FE01D30-4331-4F81-BFDB-6AD65BD92069}" srcOrd="0" destOrd="0" presId="urn:microsoft.com/office/officeart/2005/8/layout/orgChart1"/>
    <dgm:cxn modelId="{166E405F-0082-483C-A939-88B150DD6F82}" type="presOf" srcId="{4CFAAB3D-903E-4498-B484-F33FF239C235}" destId="{515A82FF-CE94-4AD5-BB0D-52FE60ADA452}" srcOrd="1" destOrd="0" presId="urn:microsoft.com/office/officeart/2005/8/layout/orgChart1"/>
    <dgm:cxn modelId="{05F74361-8AA4-4A01-8450-DBECA8E38D1F}" type="presOf" srcId="{DE85149B-02C5-43AA-BDD8-CEEA32E220DE}" destId="{895EE336-FAAA-441D-8742-853596447012}" srcOrd="0" destOrd="0" presId="urn:microsoft.com/office/officeart/2005/8/layout/orgChart1"/>
    <dgm:cxn modelId="{9CA26C41-91B0-49BE-B6BC-FA10FB52F582}" type="presOf" srcId="{14E93CEB-25C5-40BE-B50F-07501731E71A}" destId="{45990C03-D737-4223-920F-09B5F8796C7F}" srcOrd="0" destOrd="0" presId="urn:microsoft.com/office/officeart/2005/8/layout/orgChart1"/>
    <dgm:cxn modelId="{85BBEC69-DC95-4115-AB67-C6A203688C05}" srcId="{C75104A9-6C1C-4D06-8588-27779CB4F037}" destId="{C7ED01A2-74C6-4521-A15F-43FB26B162E1}" srcOrd="5" destOrd="0" parTransId="{DD734C2D-1D4B-4865-9775-F49714734734}" sibTransId="{CBC71CDE-9706-4240-8D54-D4961C6F1908}"/>
    <dgm:cxn modelId="{4A35326D-27CD-40C8-872A-28E86FEAFEFF}" srcId="{944B84FF-9D1F-4F62-8757-C8A3CB5DB5AD}" destId="{4CFAAB3D-903E-4498-B484-F33FF239C235}" srcOrd="0" destOrd="0" parTransId="{1A311802-33DE-496D-9A8A-3BE21DC12045}" sibTransId="{E790ECFC-AE3C-432A-9FB0-6F38DF598A4A}"/>
    <dgm:cxn modelId="{25CE0A74-E1E1-4273-939F-3E5FD9AFEF03}" type="presOf" srcId="{AE0F8E93-15AF-4449-B061-14D5E533BBD8}" destId="{A9233685-87AC-4A95-A77B-DCFF7AC4708A}" srcOrd="0" destOrd="0" presId="urn:microsoft.com/office/officeart/2005/8/layout/orgChart1"/>
    <dgm:cxn modelId="{CA397654-2A1A-46E6-8FEB-BFD09B77F1A5}" type="presOf" srcId="{AE0F8E93-15AF-4449-B061-14D5E533BBD8}" destId="{6DC2977E-6F93-4498-875B-9955AAF8E498}" srcOrd="1" destOrd="0" presId="urn:microsoft.com/office/officeart/2005/8/layout/orgChart1"/>
    <dgm:cxn modelId="{F36EEC77-39DF-4F97-8DF6-0B000532E9CE}" type="presOf" srcId="{E076BCFF-C654-408E-A0A2-96CB2E6D76C3}" destId="{80A2E042-A4A2-49C6-8760-5585BC0DCDE0}" srcOrd="0" destOrd="0" presId="urn:microsoft.com/office/officeart/2005/8/layout/orgChart1"/>
    <dgm:cxn modelId="{BF716859-13AF-4B37-B978-6D5FAC44D9AB}" type="presOf" srcId="{DC21608E-52A2-46B6-B4A0-571ABCAD73B3}" destId="{6096C914-D19B-4335-8E87-9FE7AD64256B}" srcOrd="0" destOrd="0" presId="urn:microsoft.com/office/officeart/2005/8/layout/orgChart1"/>
    <dgm:cxn modelId="{3B248583-0F55-46C6-8A36-8582CE2DF3F8}" srcId="{C75104A9-6C1C-4D06-8588-27779CB4F037}" destId="{1DDF13EB-E67A-48EB-8D6C-825615CDE69C}" srcOrd="1" destOrd="0" parTransId="{F0536B8D-AB32-47E3-8882-8B29EEBD8847}" sibTransId="{8E570D69-8AB1-4C5B-9C8A-922A15068C89}"/>
    <dgm:cxn modelId="{518FD786-C497-4718-BB2B-467B51361822}" type="presOf" srcId="{00749D73-5B37-4A98-9B8C-EDEA370C909A}" destId="{2F4C9684-7086-483A-85A4-62079FDE8A91}" srcOrd="0" destOrd="0" presId="urn:microsoft.com/office/officeart/2005/8/layout/orgChart1"/>
    <dgm:cxn modelId="{4CDCA594-EBF8-4DEE-87BB-FC993CD20A6B}" type="presOf" srcId="{944B84FF-9D1F-4F62-8757-C8A3CB5DB5AD}" destId="{E62BECB7-D925-48D0-980B-57642538E51F}" srcOrd="1" destOrd="0" presId="urn:microsoft.com/office/officeart/2005/8/layout/orgChart1"/>
    <dgm:cxn modelId="{63BE2697-4D0C-40A5-9EE8-80C384B4B1FC}" type="presOf" srcId="{06FC2281-500C-4710-9F04-85664E9D5CFD}" destId="{13E68F72-15B9-4360-9BF1-F5DD8C503CC3}" srcOrd="0" destOrd="0" presId="urn:microsoft.com/office/officeart/2005/8/layout/orgChart1"/>
    <dgm:cxn modelId="{D0DC6A97-FECA-4C76-B3B2-4A8F53D36DB8}" type="presOf" srcId="{870C5734-1911-4EB8-B905-1B428F86170E}" destId="{7AD5FA10-2A22-42CB-9853-DD04F7C16B73}" srcOrd="0" destOrd="0" presId="urn:microsoft.com/office/officeart/2005/8/layout/orgChart1"/>
    <dgm:cxn modelId="{7039759A-B7CE-4D3A-8C84-6B35CB2F9D2D}" type="presOf" srcId="{CD2A7DD5-2AF6-4591-886D-EF30603007F3}" destId="{9813ED62-93FC-4ABA-AB8A-D313D0047A8B}" srcOrd="0" destOrd="0" presId="urn:microsoft.com/office/officeart/2005/8/layout/orgChart1"/>
    <dgm:cxn modelId="{42ABE2A0-8E6D-437A-9388-CA96E21E3E7E}" type="presOf" srcId="{06FC2281-500C-4710-9F04-85664E9D5CFD}" destId="{D38D5831-7677-4B53-9C0C-2BF286E07656}" srcOrd="1" destOrd="0" presId="urn:microsoft.com/office/officeart/2005/8/layout/orgChart1"/>
    <dgm:cxn modelId="{44D955A7-B424-4168-A755-FD8EFC213723}" type="presOf" srcId="{DBAC5FE7-F23A-4B50-B295-492C76BE31B7}" destId="{78466B38-A8A0-4BD6-8C2B-7757E693F417}" srcOrd="1" destOrd="0" presId="urn:microsoft.com/office/officeart/2005/8/layout/orgChart1"/>
    <dgm:cxn modelId="{8D1266AB-F753-4753-BAEB-6E1549FA171A}" srcId="{C75104A9-6C1C-4D06-8588-27779CB4F037}" destId="{944B84FF-9D1F-4F62-8757-C8A3CB5DB5AD}" srcOrd="3" destOrd="0" parTransId="{7176A121-6B11-45BB-96EE-F57F2E34212F}" sibTransId="{A029C186-6723-47AE-866D-87963288921B}"/>
    <dgm:cxn modelId="{13D587AC-EB03-433E-8DC2-1BD8AB4EFA7B}" type="presOf" srcId="{E076BCFF-C654-408E-A0A2-96CB2E6D76C3}" destId="{19142083-D5AB-47E1-BD51-93E1A6885906}" srcOrd="1" destOrd="0" presId="urn:microsoft.com/office/officeart/2005/8/layout/orgChart1"/>
    <dgm:cxn modelId="{6906D9B6-456B-4407-9395-1BED0B691A38}" type="presOf" srcId="{DBAC5FE7-F23A-4B50-B295-492C76BE31B7}" destId="{A7E06C5C-2C92-46C0-B510-D38F1E1CB14E}" srcOrd="0" destOrd="0" presId="urn:microsoft.com/office/officeart/2005/8/layout/orgChart1"/>
    <dgm:cxn modelId="{1C22C8BD-1217-48A3-8952-4A0878741573}" type="presOf" srcId="{14E93CEB-25C5-40BE-B50F-07501731E71A}" destId="{4BD75877-EDA7-4448-B1C5-FD8CFD1D3E4A}" srcOrd="1" destOrd="0" presId="urn:microsoft.com/office/officeart/2005/8/layout/orgChart1"/>
    <dgm:cxn modelId="{724428BE-43D8-454E-B6C4-9F88F1448AA9}" type="presOf" srcId="{23DF57A0-EFF2-47F2-A650-4EE9FFA6B605}" destId="{0EA8DA66-EB81-4DB6-B50E-5FE2B6E41B1D}" srcOrd="1" destOrd="0" presId="urn:microsoft.com/office/officeart/2005/8/layout/orgChart1"/>
    <dgm:cxn modelId="{61F3C1BF-0DD9-412A-907B-227794D29F8D}" type="presOf" srcId="{944B84FF-9D1F-4F62-8757-C8A3CB5DB5AD}" destId="{D48A6763-ED8A-489E-BA7C-8DECAB667FFD}" srcOrd="0" destOrd="0" presId="urn:microsoft.com/office/officeart/2005/8/layout/orgChart1"/>
    <dgm:cxn modelId="{741479C0-5B86-488F-92ED-DB866318205C}" type="presOf" srcId="{C7ED01A2-74C6-4521-A15F-43FB26B162E1}" destId="{C497F4E9-6119-41F7-A7EC-885187A81967}" srcOrd="0" destOrd="0" presId="urn:microsoft.com/office/officeart/2005/8/layout/orgChart1"/>
    <dgm:cxn modelId="{7618C5C7-4428-42AE-B1DF-D08D051323BC}" type="presOf" srcId="{B7B9D676-4C31-4AEB-A4A5-295822CC34E1}" destId="{0CD55B4D-E898-49F4-B56A-5FBE031D05D4}" srcOrd="0" destOrd="0" presId="urn:microsoft.com/office/officeart/2005/8/layout/orgChart1"/>
    <dgm:cxn modelId="{100765C9-6632-41C3-B002-B771E54FB6B4}" srcId="{0F4D911D-64C3-447B-808B-408E96C966B4}" destId="{23DF57A0-EFF2-47F2-A650-4EE9FFA6B605}" srcOrd="0" destOrd="0" parTransId="{870C5734-1911-4EB8-B905-1B428F86170E}" sibTransId="{14B731AF-A41A-4150-ABDC-02657F7B03A9}"/>
    <dgm:cxn modelId="{9FF489CA-10EC-4B70-9297-698600383B81}" type="presOf" srcId="{1A311802-33DE-496D-9A8A-3BE21DC12045}" destId="{AF42B360-34AD-4EF6-8C49-E844C82F7EFE}" srcOrd="0" destOrd="0" presId="urn:microsoft.com/office/officeart/2005/8/layout/orgChart1"/>
    <dgm:cxn modelId="{4F7F36CE-755C-4448-8365-D3D2892C61DB}" srcId="{1DDF13EB-E67A-48EB-8D6C-825615CDE69C}" destId="{14E93CEB-25C5-40BE-B50F-07501731E71A}" srcOrd="0" destOrd="0" parTransId="{4D342137-61C9-4864-8158-2E2D184161C9}" sibTransId="{4708D493-AF3B-402B-9503-FC9A0F639E0C}"/>
    <dgm:cxn modelId="{0A77D8CE-E122-45A0-90BC-CB97E4FC6351}" type="presOf" srcId="{8343BD95-8A3C-49E5-81FC-C6EBFC9CEA06}" destId="{60DF311E-CF73-4601-9606-9559B0404995}" srcOrd="0" destOrd="0" presId="urn:microsoft.com/office/officeart/2005/8/layout/orgChart1"/>
    <dgm:cxn modelId="{ADCB1CD0-E2A9-43DF-8EBD-F7B448252EE4}" type="presOf" srcId="{0F4D911D-64C3-447B-808B-408E96C966B4}" destId="{B44077B0-70C6-4532-A2C6-E6E72E8648A2}" srcOrd="0" destOrd="0" presId="urn:microsoft.com/office/officeart/2005/8/layout/orgChart1"/>
    <dgm:cxn modelId="{6D57D3D4-08DF-4046-ADAA-1E09ED5ACC25}" type="presOf" srcId="{DC21608E-52A2-46B6-B4A0-571ABCAD73B3}" destId="{9164C4B5-2154-4BEF-87CE-3C435655674B}" srcOrd="1" destOrd="0" presId="urn:microsoft.com/office/officeart/2005/8/layout/orgChart1"/>
    <dgm:cxn modelId="{F14CA1D8-3CFC-4C84-84B8-CC3E7524CE79}" srcId="{06FC2281-500C-4710-9F04-85664E9D5CFD}" destId="{AE0F8E93-15AF-4449-B061-14D5E533BBD8}" srcOrd="1" destOrd="0" parTransId="{8343BD95-8A3C-49E5-81FC-C6EBFC9CEA06}" sibTransId="{FE1AE8BB-3836-4117-B16D-292170BC92DE}"/>
    <dgm:cxn modelId="{798C9EDD-6307-43C3-9A5A-D4F3DA7081EA}" srcId="{06FC2281-500C-4710-9F04-85664E9D5CFD}" destId="{DBAC5FE7-F23A-4B50-B295-492C76BE31B7}" srcOrd="3" destOrd="0" parTransId="{B7B9D676-4C31-4AEB-A4A5-295822CC34E1}" sibTransId="{B91D6409-E151-4AB7-9AC6-5125F4FF20D0}"/>
    <dgm:cxn modelId="{B2DE9CE2-2EE6-49D9-B715-56E304C454D5}" type="presOf" srcId="{00749D73-5B37-4A98-9B8C-EDEA370C909A}" destId="{0D4B1036-0F78-44CD-89FE-99DE472B7312}" srcOrd="1" destOrd="0" presId="urn:microsoft.com/office/officeart/2005/8/layout/orgChart1"/>
    <dgm:cxn modelId="{CD3061E6-6170-40D5-B744-4B093CE201A3}" type="presOf" srcId="{23DF57A0-EFF2-47F2-A650-4EE9FFA6B605}" destId="{2F8946D2-1572-4FA4-ABC5-9B9B2E305AD2}" srcOrd="0" destOrd="0" presId="urn:microsoft.com/office/officeart/2005/8/layout/orgChart1"/>
    <dgm:cxn modelId="{782832E8-73CC-48B3-9B92-255787BECAFE}" srcId="{06FC2281-500C-4710-9F04-85664E9D5CFD}" destId="{00749D73-5B37-4A98-9B8C-EDEA370C909A}" srcOrd="2" destOrd="0" parTransId="{DE85149B-02C5-43AA-BDD8-CEEA32E220DE}" sibTransId="{DE2DAFEC-46C9-48DA-82EC-B16D36FB8004}"/>
    <dgm:cxn modelId="{FEFF13E9-D97F-4B0E-87EE-C4BDB6916BB1}" type="presOf" srcId="{1DDF13EB-E67A-48EB-8D6C-825615CDE69C}" destId="{0CBA9584-F2C1-4471-833C-B43660801A3D}" srcOrd="1" destOrd="0" presId="urn:microsoft.com/office/officeart/2005/8/layout/orgChart1"/>
    <dgm:cxn modelId="{1ED087F7-9964-4768-BEA8-1FC530C4E8BA}" type="presOf" srcId="{C75104A9-6C1C-4D06-8588-27779CB4F037}" destId="{F2915ABC-32FB-4ADB-B232-F563DF26336A}" srcOrd="0" destOrd="0" presId="urn:microsoft.com/office/officeart/2005/8/layout/orgChart1"/>
    <dgm:cxn modelId="{D751BCD1-DE2B-4877-8817-C9CA0808F728}" type="presParOf" srcId="{F2915ABC-32FB-4ADB-B232-F563DF26336A}" destId="{C2D62635-85A1-4147-8152-8C2C3419958C}" srcOrd="0" destOrd="0" presId="urn:microsoft.com/office/officeart/2005/8/layout/orgChart1"/>
    <dgm:cxn modelId="{DA198244-49BE-4D08-8E5F-963A4180433F}" type="presParOf" srcId="{C2D62635-85A1-4147-8152-8C2C3419958C}" destId="{13F41A60-928E-4C57-903E-71F31947A46D}" srcOrd="0" destOrd="0" presId="urn:microsoft.com/office/officeart/2005/8/layout/orgChart1"/>
    <dgm:cxn modelId="{1F2BFFB9-2594-4520-ABFB-D87C7340E75D}" type="presParOf" srcId="{13F41A60-928E-4C57-903E-71F31947A46D}" destId="{80A2E042-A4A2-49C6-8760-5585BC0DCDE0}" srcOrd="0" destOrd="0" presId="urn:microsoft.com/office/officeart/2005/8/layout/orgChart1"/>
    <dgm:cxn modelId="{E64BA2CD-0112-4DE0-A37F-DC791B4878F9}" type="presParOf" srcId="{13F41A60-928E-4C57-903E-71F31947A46D}" destId="{19142083-D5AB-47E1-BD51-93E1A6885906}" srcOrd="1" destOrd="0" presId="urn:microsoft.com/office/officeart/2005/8/layout/orgChart1"/>
    <dgm:cxn modelId="{3498BFE2-4BE1-4C47-B440-826277EF38B5}" type="presParOf" srcId="{C2D62635-85A1-4147-8152-8C2C3419958C}" destId="{931E9582-9887-41C7-8ECA-EDA6992DB349}" srcOrd="1" destOrd="0" presId="urn:microsoft.com/office/officeart/2005/8/layout/orgChart1"/>
    <dgm:cxn modelId="{C8AB4723-A03C-4D65-96E1-976062095D0F}" type="presParOf" srcId="{C2D62635-85A1-4147-8152-8C2C3419958C}" destId="{F230ED93-F601-4E19-AA0E-600966BA7263}" srcOrd="2" destOrd="0" presId="urn:microsoft.com/office/officeart/2005/8/layout/orgChart1"/>
    <dgm:cxn modelId="{762C9E97-5741-4934-B351-ABF31DD19F6D}" type="presParOf" srcId="{F2915ABC-32FB-4ADB-B232-F563DF26336A}" destId="{2FE56E81-F50A-4071-82A4-02AE0E7087C9}" srcOrd="1" destOrd="0" presId="urn:microsoft.com/office/officeart/2005/8/layout/orgChart1"/>
    <dgm:cxn modelId="{9457BEC2-7764-4409-B616-48A100BCFCA9}" type="presParOf" srcId="{2FE56E81-F50A-4071-82A4-02AE0E7087C9}" destId="{23B9F634-DD60-4FCA-944A-6F77EE6413B2}" srcOrd="0" destOrd="0" presId="urn:microsoft.com/office/officeart/2005/8/layout/orgChart1"/>
    <dgm:cxn modelId="{28295DA9-3976-4A4A-B953-A792B397BE78}" type="presParOf" srcId="{23B9F634-DD60-4FCA-944A-6F77EE6413B2}" destId="{C3D5D84C-8E07-4E99-99A2-8CC9F255F828}" srcOrd="0" destOrd="0" presId="urn:microsoft.com/office/officeart/2005/8/layout/orgChart1"/>
    <dgm:cxn modelId="{03F7D625-14F9-4525-9270-87AD1D25BD0B}" type="presParOf" srcId="{23B9F634-DD60-4FCA-944A-6F77EE6413B2}" destId="{0CBA9584-F2C1-4471-833C-B43660801A3D}" srcOrd="1" destOrd="0" presId="urn:microsoft.com/office/officeart/2005/8/layout/orgChart1"/>
    <dgm:cxn modelId="{EA66CBDE-955A-411D-B7E4-49CDDB779BC2}" type="presParOf" srcId="{2FE56E81-F50A-4071-82A4-02AE0E7087C9}" destId="{DDDA5750-171B-48AF-8CC8-597DD5ADF33D}" srcOrd="1" destOrd="0" presId="urn:microsoft.com/office/officeart/2005/8/layout/orgChart1"/>
    <dgm:cxn modelId="{774969D6-5F2D-428E-BB8C-A1A89570C408}" type="presParOf" srcId="{2FE56E81-F50A-4071-82A4-02AE0E7087C9}" destId="{206AE218-5CBB-4113-842A-4D6AEF3ADA6B}" srcOrd="2" destOrd="0" presId="urn:microsoft.com/office/officeart/2005/8/layout/orgChart1"/>
    <dgm:cxn modelId="{E0DDC0FA-EB33-414E-B873-73F8A09DE245}" type="presParOf" srcId="{206AE218-5CBB-4113-842A-4D6AEF3ADA6B}" destId="{87886F97-95E0-4BEB-9890-29AE73F50D87}" srcOrd="0" destOrd="0" presId="urn:microsoft.com/office/officeart/2005/8/layout/orgChart1"/>
    <dgm:cxn modelId="{1D6AA224-551A-4A88-AD90-AC158AD87F8B}" type="presParOf" srcId="{206AE218-5CBB-4113-842A-4D6AEF3ADA6B}" destId="{E227E1C2-3AFF-4AD8-A91B-CCB016127EEC}" srcOrd="1" destOrd="0" presId="urn:microsoft.com/office/officeart/2005/8/layout/orgChart1"/>
    <dgm:cxn modelId="{A6336402-0AFC-4D77-A49F-3CA452BA5FA9}" type="presParOf" srcId="{E227E1C2-3AFF-4AD8-A91B-CCB016127EEC}" destId="{FC50F031-96CB-42F9-97CA-F8F7F92B67CD}" srcOrd="0" destOrd="0" presId="urn:microsoft.com/office/officeart/2005/8/layout/orgChart1"/>
    <dgm:cxn modelId="{0DDFB92E-E573-4CC4-9A57-0C585498D826}" type="presParOf" srcId="{FC50F031-96CB-42F9-97CA-F8F7F92B67CD}" destId="{45990C03-D737-4223-920F-09B5F8796C7F}" srcOrd="0" destOrd="0" presId="urn:microsoft.com/office/officeart/2005/8/layout/orgChart1"/>
    <dgm:cxn modelId="{ED8581B0-7B7F-43E0-A580-A62471663A37}" type="presParOf" srcId="{FC50F031-96CB-42F9-97CA-F8F7F92B67CD}" destId="{4BD75877-EDA7-4448-B1C5-FD8CFD1D3E4A}" srcOrd="1" destOrd="0" presId="urn:microsoft.com/office/officeart/2005/8/layout/orgChart1"/>
    <dgm:cxn modelId="{ABA30771-D20D-4604-A2C7-840345CB62F3}" type="presParOf" srcId="{E227E1C2-3AFF-4AD8-A91B-CCB016127EEC}" destId="{C6222E56-2AE3-4606-9869-17B0BF2944B9}" srcOrd="1" destOrd="0" presId="urn:microsoft.com/office/officeart/2005/8/layout/orgChart1"/>
    <dgm:cxn modelId="{16EBA7BE-4408-42BB-89E7-33F8EAD2BDDF}" type="presParOf" srcId="{E227E1C2-3AFF-4AD8-A91B-CCB016127EEC}" destId="{046C678D-BB2C-4930-93E6-1F7DE71A4C8F}" srcOrd="2" destOrd="0" presId="urn:microsoft.com/office/officeart/2005/8/layout/orgChart1"/>
    <dgm:cxn modelId="{C08A290F-41E7-493D-A1C7-A80C49ABF8B3}" type="presParOf" srcId="{F2915ABC-32FB-4ADB-B232-F563DF26336A}" destId="{71410C64-6F35-40E5-B967-BBDD3BEEE23A}" srcOrd="2" destOrd="0" presId="urn:microsoft.com/office/officeart/2005/8/layout/orgChart1"/>
    <dgm:cxn modelId="{C4EE2EA1-70E6-4693-850A-D3409A0EBAE9}" type="presParOf" srcId="{71410C64-6F35-40E5-B967-BBDD3BEEE23A}" destId="{540BC779-5BD9-441C-A517-102B90429263}" srcOrd="0" destOrd="0" presId="urn:microsoft.com/office/officeart/2005/8/layout/orgChart1"/>
    <dgm:cxn modelId="{54F94073-4960-4011-8F65-E953EF701E4C}" type="presParOf" srcId="{540BC779-5BD9-441C-A517-102B90429263}" destId="{13E68F72-15B9-4360-9BF1-F5DD8C503CC3}" srcOrd="0" destOrd="0" presId="urn:microsoft.com/office/officeart/2005/8/layout/orgChart1"/>
    <dgm:cxn modelId="{0029D12C-3BE5-4901-9676-A6A0BD17D57F}" type="presParOf" srcId="{540BC779-5BD9-441C-A517-102B90429263}" destId="{D38D5831-7677-4B53-9C0C-2BF286E07656}" srcOrd="1" destOrd="0" presId="urn:microsoft.com/office/officeart/2005/8/layout/orgChart1"/>
    <dgm:cxn modelId="{0C9F4BC8-FB36-490A-B1AA-2AF812483618}" type="presParOf" srcId="{71410C64-6F35-40E5-B967-BBDD3BEEE23A}" destId="{B36DCEC8-6F72-42CB-ADBD-B9B2BECE5E4B}" srcOrd="1" destOrd="0" presId="urn:microsoft.com/office/officeart/2005/8/layout/orgChart1"/>
    <dgm:cxn modelId="{DE8FCE85-0B77-45A5-B0C8-7074011FECAE}" type="presParOf" srcId="{71410C64-6F35-40E5-B967-BBDD3BEEE23A}" destId="{74B160EA-836C-4D08-8B32-7A781DB0B06E}" srcOrd="2" destOrd="0" presId="urn:microsoft.com/office/officeart/2005/8/layout/orgChart1"/>
    <dgm:cxn modelId="{A54DF910-B760-40C0-8302-09E6CAC9CDB5}" type="presParOf" srcId="{74B160EA-836C-4D08-8B32-7A781DB0B06E}" destId="{9813ED62-93FC-4ABA-AB8A-D313D0047A8B}" srcOrd="0" destOrd="0" presId="urn:microsoft.com/office/officeart/2005/8/layout/orgChart1"/>
    <dgm:cxn modelId="{8397A081-E542-491B-AC87-02F6EFC3E8C5}" type="presParOf" srcId="{74B160EA-836C-4D08-8B32-7A781DB0B06E}" destId="{1105F585-2BE2-40A3-8DE5-68A3A59697C2}" srcOrd="1" destOrd="0" presId="urn:microsoft.com/office/officeart/2005/8/layout/orgChart1"/>
    <dgm:cxn modelId="{E3B0EA90-9E14-4251-BB24-B4D61C844C1F}" type="presParOf" srcId="{1105F585-2BE2-40A3-8DE5-68A3A59697C2}" destId="{B07F790F-101C-4079-B85D-08901DF66AD4}" srcOrd="0" destOrd="0" presId="urn:microsoft.com/office/officeart/2005/8/layout/orgChart1"/>
    <dgm:cxn modelId="{1E472AF4-7305-4B98-8D8A-C2D8554E7F39}" type="presParOf" srcId="{B07F790F-101C-4079-B85D-08901DF66AD4}" destId="{0FE01D30-4331-4F81-BFDB-6AD65BD92069}" srcOrd="0" destOrd="0" presId="urn:microsoft.com/office/officeart/2005/8/layout/orgChart1"/>
    <dgm:cxn modelId="{58B3BF80-73C1-4B25-A2C0-E7E1CE517DB9}" type="presParOf" srcId="{B07F790F-101C-4079-B85D-08901DF66AD4}" destId="{38D8C301-9D26-4E5D-877E-044BEE6C551F}" srcOrd="1" destOrd="0" presId="urn:microsoft.com/office/officeart/2005/8/layout/orgChart1"/>
    <dgm:cxn modelId="{D1C99476-7D7C-4862-9B01-A5EE67B657CE}" type="presParOf" srcId="{1105F585-2BE2-40A3-8DE5-68A3A59697C2}" destId="{6CEC0AA2-1A12-4223-B13F-40B087A74BFF}" srcOrd="1" destOrd="0" presId="urn:microsoft.com/office/officeart/2005/8/layout/orgChart1"/>
    <dgm:cxn modelId="{B3205F50-A4CA-4515-97E6-8A43EA6862AC}" type="presParOf" srcId="{1105F585-2BE2-40A3-8DE5-68A3A59697C2}" destId="{8535B338-6E68-4F69-AF74-B4B55D62C50F}" srcOrd="2" destOrd="0" presId="urn:microsoft.com/office/officeart/2005/8/layout/orgChart1"/>
    <dgm:cxn modelId="{ECA6CED8-79EA-4B17-B03E-39ED368C2863}" type="presParOf" srcId="{74B160EA-836C-4D08-8B32-7A781DB0B06E}" destId="{60DF311E-CF73-4601-9606-9559B0404995}" srcOrd="2" destOrd="0" presId="urn:microsoft.com/office/officeart/2005/8/layout/orgChart1"/>
    <dgm:cxn modelId="{28B700DE-948D-426B-B8DC-441E42893931}" type="presParOf" srcId="{74B160EA-836C-4D08-8B32-7A781DB0B06E}" destId="{1CA22A7B-C910-4C5D-9FD4-A4738F448B5C}" srcOrd="3" destOrd="0" presId="urn:microsoft.com/office/officeart/2005/8/layout/orgChart1"/>
    <dgm:cxn modelId="{45D5B1F5-7255-4C8C-B897-207E117E642E}" type="presParOf" srcId="{1CA22A7B-C910-4C5D-9FD4-A4738F448B5C}" destId="{A8DC5214-42B2-4829-B34B-7AC664932869}" srcOrd="0" destOrd="0" presId="urn:microsoft.com/office/officeart/2005/8/layout/orgChart1"/>
    <dgm:cxn modelId="{CBE2D47F-70C6-49D1-94CC-B2A3BB28B2AC}" type="presParOf" srcId="{A8DC5214-42B2-4829-B34B-7AC664932869}" destId="{A9233685-87AC-4A95-A77B-DCFF7AC4708A}" srcOrd="0" destOrd="0" presId="urn:microsoft.com/office/officeart/2005/8/layout/orgChart1"/>
    <dgm:cxn modelId="{5080FCCD-3964-4F63-9D9F-16482873733F}" type="presParOf" srcId="{A8DC5214-42B2-4829-B34B-7AC664932869}" destId="{6DC2977E-6F93-4498-875B-9955AAF8E498}" srcOrd="1" destOrd="0" presId="urn:microsoft.com/office/officeart/2005/8/layout/orgChart1"/>
    <dgm:cxn modelId="{094C37EC-F200-4320-A4ED-21B8FEBA06D5}" type="presParOf" srcId="{1CA22A7B-C910-4C5D-9FD4-A4738F448B5C}" destId="{B0A2FB21-147C-43DB-9AB4-4FA62D68B18E}" srcOrd="1" destOrd="0" presId="urn:microsoft.com/office/officeart/2005/8/layout/orgChart1"/>
    <dgm:cxn modelId="{3FFB0537-A270-4588-AB65-91B5EF8120EF}" type="presParOf" srcId="{1CA22A7B-C910-4C5D-9FD4-A4738F448B5C}" destId="{3F97525D-89A7-4CE1-ABAB-A2CB2A7604A0}" srcOrd="2" destOrd="0" presId="urn:microsoft.com/office/officeart/2005/8/layout/orgChart1"/>
    <dgm:cxn modelId="{BD14A5B7-A944-4180-9E08-91C4F42C9C21}" type="presParOf" srcId="{74B160EA-836C-4D08-8B32-7A781DB0B06E}" destId="{895EE336-FAAA-441D-8742-853596447012}" srcOrd="4" destOrd="0" presId="urn:microsoft.com/office/officeart/2005/8/layout/orgChart1"/>
    <dgm:cxn modelId="{BCD103F9-2600-40ED-A11D-8904639654E2}" type="presParOf" srcId="{74B160EA-836C-4D08-8B32-7A781DB0B06E}" destId="{CDE42F97-8AD7-4F4C-B640-D5780C738790}" srcOrd="5" destOrd="0" presId="urn:microsoft.com/office/officeart/2005/8/layout/orgChart1"/>
    <dgm:cxn modelId="{59CEE41E-DE42-4597-AD15-F99EC6725D09}" type="presParOf" srcId="{CDE42F97-8AD7-4F4C-B640-D5780C738790}" destId="{ABBD1565-CF09-499C-8808-D951A4B2F84E}" srcOrd="0" destOrd="0" presId="urn:microsoft.com/office/officeart/2005/8/layout/orgChart1"/>
    <dgm:cxn modelId="{777B4412-5F75-4F0F-B2E6-C84E1F3F1D62}" type="presParOf" srcId="{ABBD1565-CF09-499C-8808-D951A4B2F84E}" destId="{2F4C9684-7086-483A-85A4-62079FDE8A91}" srcOrd="0" destOrd="0" presId="urn:microsoft.com/office/officeart/2005/8/layout/orgChart1"/>
    <dgm:cxn modelId="{10B835CB-B6B6-4761-9AB0-44CB3A49964C}" type="presParOf" srcId="{ABBD1565-CF09-499C-8808-D951A4B2F84E}" destId="{0D4B1036-0F78-44CD-89FE-99DE472B7312}" srcOrd="1" destOrd="0" presId="urn:microsoft.com/office/officeart/2005/8/layout/orgChart1"/>
    <dgm:cxn modelId="{95B6A9C0-4BF4-4B96-B64F-EFC11556EDAE}" type="presParOf" srcId="{CDE42F97-8AD7-4F4C-B640-D5780C738790}" destId="{2E9DD346-ED34-431E-9A85-E348A163C6E3}" srcOrd="1" destOrd="0" presId="urn:microsoft.com/office/officeart/2005/8/layout/orgChart1"/>
    <dgm:cxn modelId="{6277F972-DC1F-4717-AD9E-8F3D62BBA9F9}" type="presParOf" srcId="{CDE42F97-8AD7-4F4C-B640-D5780C738790}" destId="{04670C6F-6901-4736-A565-67664E18ED42}" srcOrd="2" destOrd="0" presId="urn:microsoft.com/office/officeart/2005/8/layout/orgChart1"/>
    <dgm:cxn modelId="{759DCC22-76F8-4318-9B36-6C7B9AB626FA}" type="presParOf" srcId="{74B160EA-836C-4D08-8B32-7A781DB0B06E}" destId="{0CD55B4D-E898-49F4-B56A-5FBE031D05D4}" srcOrd="6" destOrd="0" presId="urn:microsoft.com/office/officeart/2005/8/layout/orgChart1"/>
    <dgm:cxn modelId="{096E823F-F04E-460E-96EC-6F5DD8D80308}" type="presParOf" srcId="{74B160EA-836C-4D08-8B32-7A781DB0B06E}" destId="{0CD8514D-0157-40EB-A4FE-504654AEAE4D}" srcOrd="7" destOrd="0" presId="urn:microsoft.com/office/officeart/2005/8/layout/orgChart1"/>
    <dgm:cxn modelId="{D2C7A8FB-DD14-43F0-8142-6AC53746CB48}" type="presParOf" srcId="{0CD8514D-0157-40EB-A4FE-504654AEAE4D}" destId="{F9572E61-52A9-4C52-80C8-4ADD922ACB2B}" srcOrd="0" destOrd="0" presId="urn:microsoft.com/office/officeart/2005/8/layout/orgChart1"/>
    <dgm:cxn modelId="{98E37B33-D443-4416-836D-B7162725B691}" type="presParOf" srcId="{F9572E61-52A9-4C52-80C8-4ADD922ACB2B}" destId="{A7E06C5C-2C92-46C0-B510-D38F1E1CB14E}" srcOrd="0" destOrd="0" presId="urn:microsoft.com/office/officeart/2005/8/layout/orgChart1"/>
    <dgm:cxn modelId="{56D319CB-EB1B-42D9-A82E-D95935BD67FE}" type="presParOf" srcId="{F9572E61-52A9-4C52-80C8-4ADD922ACB2B}" destId="{78466B38-A8A0-4BD6-8C2B-7757E693F417}" srcOrd="1" destOrd="0" presId="urn:microsoft.com/office/officeart/2005/8/layout/orgChart1"/>
    <dgm:cxn modelId="{8D8D95F9-98BD-477E-9338-C328FADEBCCE}" type="presParOf" srcId="{0CD8514D-0157-40EB-A4FE-504654AEAE4D}" destId="{A3C43533-CAAC-47CD-B19C-6177B87E9CE8}" srcOrd="1" destOrd="0" presId="urn:microsoft.com/office/officeart/2005/8/layout/orgChart1"/>
    <dgm:cxn modelId="{2D12000D-DDBB-4AF6-B793-6D15E0C1CCB3}" type="presParOf" srcId="{0CD8514D-0157-40EB-A4FE-504654AEAE4D}" destId="{1485E4C1-540F-4344-A86B-67683F3CA4D2}" srcOrd="2" destOrd="0" presId="urn:microsoft.com/office/officeart/2005/8/layout/orgChart1"/>
    <dgm:cxn modelId="{3425579F-D271-4F3D-94AE-DD54AEC6BACD}" type="presParOf" srcId="{F2915ABC-32FB-4ADB-B232-F563DF26336A}" destId="{B0EA177B-7FD5-4E34-B2F7-629E79746A57}" srcOrd="3" destOrd="0" presId="urn:microsoft.com/office/officeart/2005/8/layout/orgChart1"/>
    <dgm:cxn modelId="{A4F172BB-86D2-4E10-B2C3-B0409100E99E}" type="presParOf" srcId="{B0EA177B-7FD5-4E34-B2F7-629E79746A57}" destId="{7A178C23-8ABD-45C4-A3D4-1BB0D76D2613}" srcOrd="0" destOrd="0" presId="urn:microsoft.com/office/officeart/2005/8/layout/orgChart1"/>
    <dgm:cxn modelId="{5B3F8A78-01A4-4870-990C-1E678CA8937E}" type="presParOf" srcId="{7A178C23-8ABD-45C4-A3D4-1BB0D76D2613}" destId="{D48A6763-ED8A-489E-BA7C-8DECAB667FFD}" srcOrd="0" destOrd="0" presId="urn:microsoft.com/office/officeart/2005/8/layout/orgChart1"/>
    <dgm:cxn modelId="{5787D0A7-BCB2-4349-ACEE-32F8A40422DD}" type="presParOf" srcId="{7A178C23-8ABD-45C4-A3D4-1BB0D76D2613}" destId="{E62BECB7-D925-48D0-980B-57642538E51F}" srcOrd="1" destOrd="0" presId="urn:microsoft.com/office/officeart/2005/8/layout/orgChart1"/>
    <dgm:cxn modelId="{DF957569-3C6E-47DE-9604-BD7AEBCDF653}" type="presParOf" srcId="{B0EA177B-7FD5-4E34-B2F7-629E79746A57}" destId="{AE617360-0044-4C45-A022-8D975B5259E1}" srcOrd="1" destOrd="0" presId="urn:microsoft.com/office/officeart/2005/8/layout/orgChart1"/>
    <dgm:cxn modelId="{105ADAC0-203A-408F-B30A-A250637D596B}" type="presParOf" srcId="{B0EA177B-7FD5-4E34-B2F7-629E79746A57}" destId="{318E0CC3-73E2-43BD-9C32-856F76BBF1F4}" srcOrd="2" destOrd="0" presId="urn:microsoft.com/office/officeart/2005/8/layout/orgChart1"/>
    <dgm:cxn modelId="{90634863-18C2-4E77-A5EA-9A0CC31B150B}" type="presParOf" srcId="{318E0CC3-73E2-43BD-9C32-856F76BBF1F4}" destId="{AF42B360-34AD-4EF6-8C49-E844C82F7EFE}" srcOrd="0" destOrd="0" presId="urn:microsoft.com/office/officeart/2005/8/layout/orgChart1"/>
    <dgm:cxn modelId="{90E1CAF2-6C77-45D5-844A-D35816EB6822}" type="presParOf" srcId="{318E0CC3-73E2-43BD-9C32-856F76BBF1F4}" destId="{D8D654D6-287E-4659-8000-1666A8CEE767}" srcOrd="1" destOrd="0" presId="urn:microsoft.com/office/officeart/2005/8/layout/orgChart1"/>
    <dgm:cxn modelId="{23C2C63D-7B2E-410F-9F2D-9CD5BCB71FC4}" type="presParOf" srcId="{D8D654D6-287E-4659-8000-1666A8CEE767}" destId="{1676754E-E1AF-4DD9-9FF7-FEB9903F9C53}" srcOrd="0" destOrd="0" presId="urn:microsoft.com/office/officeart/2005/8/layout/orgChart1"/>
    <dgm:cxn modelId="{1FF1A27A-7970-445C-BD01-B752E9792380}" type="presParOf" srcId="{1676754E-E1AF-4DD9-9FF7-FEB9903F9C53}" destId="{D5B90AC9-735D-4378-B5C3-86BEA322AA73}" srcOrd="0" destOrd="0" presId="urn:microsoft.com/office/officeart/2005/8/layout/orgChart1"/>
    <dgm:cxn modelId="{7E73A466-F300-40D6-A59B-9C32167ED0D4}" type="presParOf" srcId="{1676754E-E1AF-4DD9-9FF7-FEB9903F9C53}" destId="{515A82FF-CE94-4AD5-BB0D-52FE60ADA452}" srcOrd="1" destOrd="0" presId="urn:microsoft.com/office/officeart/2005/8/layout/orgChart1"/>
    <dgm:cxn modelId="{8F77365C-1702-4C84-BAA9-44C86095EE80}" type="presParOf" srcId="{D8D654D6-287E-4659-8000-1666A8CEE767}" destId="{B44C5BAB-8DB4-44AA-B1D1-7B4A2E42A205}" srcOrd="1" destOrd="0" presId="urn:microsoft.com/office/officeart/2005/8/layout/orgChart1"/>
    <dgm:cxn modelId="{385DCA30-8D1B-4190-BF1A-C24366145BA7}" type="presParOf" srcId="{D8D654D6-287E-4659-8000-1666A8CEE767}" destId="{D73A980A-8C18-4672-A6F6-2DEC9CA18416}" srcOrd="2" destOrd="0" presId="urn:microsoft.com/office/officeart/2005/8/layout/orgChart1"/>
    <dgm:cxn modelId="{4716D8B9-1D3B-4B61-8659-9A7BC9F45806}" type="presParOf" srcId="{F2915ABC-32FB-4ADB-B232-F563DF26336A}" destId="{92BBB54A-A04E-4EBE-B3BC-7BE33C55C3D1}" srcOrd="4" destOrd="0" presId="urn:microsoft.com/office/officeart/2005/8/layout/orgChart1"/>
    <dgm:cxn modelId="{8FEB06E0-89EE-4B1B-85F9-04D53F4199AA}" type="presParOf" srcId="{92BBB54A-A04E-4EBE-B3BC-7BE33C55C3D1}" destId="{E8D291D7-3BDD-4F33-80FF-61FDED65B8AE}" srcOrd="0" destOrd="0" presId="urn:microsoft.com/office/officeart/2005/8/layout/orgChart1"/>
    <dgm:cxn modelId="{F1A4961B-9524-4C71-BE8E-60A2EBBE5459}" type="presParOf" srcId="{E8D291D7-3BDD-4F33-80FF-61FDED65B8AE}" destId="{B44077B0-70C6-4532-A2C6-E6E72E8648A2}" srcOrd="0" destOrd="0" presId="urn:microsoft.com/office/officeart/2005/8/layout/orgChart1"/>
    <dgm:cxn modelId="{CBFC2DD6-2478-460C-984E-DB5440658B81}" type="presParOf" srcId="{E8D291D7-3BDD-4F33-80FF-61FDED65B8AE}" destId="{D9139FAD-04A6-4CC0-BABC-900398ED256B}" srcOrd="1" destOrd="0" presId="urn:microsoft.com/office/officeart/2005/8/layout/orgChart1"/>
    <dgm:cxn modelId="{B9ED42F6-D914-4230-9F84-317E417820EE}" type="presParOf" srcId="{92BBB54A-A04E-4EBE-B3BC-7BE33C55C3D1}" destId="{C9730E2E-F484-4E3F-8DAF-35FC301C04DA}" srcOrd="1" destOrd="0" presId="urn:microsoft.com/office/officeart/2005/8/layout/orgChart1"/>
    <dgm:cxn modelId="{63C20DDE-FEF1-4AD7-A98E-0400903F04A7}" type="presParOf" srcId="{92BBB54A-A04E-4EBE-B3BC-7BE33C55C3D1}" destId="{C14AEB7E-806A-4AC8-8C0C-F5BEC35D12E4}" srcOrd="2" destOrd="0" presId="urn:microsoft.com/office/officeart/2005/8/layout/orgChart1"/>
    <dgm:cxn modelId="{78A2A722-EB5D-4FB8-8D28-B38E8DA572F9}" type="presParOf" srcId="{C14AEB7E-806A-4AC8-8C0C-F5BEC35D12E4}" destId="{7AD5FA10-2A22-42CB-9853-DD04F7C16B73}" srcOrd="0" destOrd="0" presId="urn:microsoft.com/office/officeart/2005/8/layout/orgChart1"/>
    <dgm:cxn modelId="{726EDC33-79E0-481C-AA07-46661D4AA110}" type="presParOf" srcId="{C14AEB7E-806A-4AC8-8C0C-F5BEC35D12E4}" destId="{4B9167B2-B980-4EF4-AEC9-143E61C1B005}" srcOrd="1" destOrd="0" presId="urn:microsoft.com/office/officeart/2005/8/layout/orgChart1"/>
    <dgm:cxn modelId="{857D23C3-0D7C-4AA4-8465-E27E68609B9F}" type="presParOf" srcId="{4B9167B2-B980-4EF4-AEC9-143E61C1B005}" destId="{7D7DB09A-E83F-449C-BEC4-8704AB5752FF}" srcOrd="0" destOrd="0" presId="urn:microsoft.com/office/officeart/2005/8/layout/orgChart1"/>
    <dgm:cxn modelId="{B0A3EAC0-9D77-4FE3-A872-6B13C6E5B4D4}" type="presParOf" srcId="{7D7DB09A-E83F-449C-BEC4-8704AB5752FF}" destId="{2F8946D2-1572-4FA4-ABC5-9B9B2E305AD2}" srcOrd="0" destOrd="0" presId="urn:microsoft.com/office/officeart/2005/8/layout/orgChart1"/>
    <dgm:cxn modelId="{53AAC68A-A974-4426-A79A-7EC072597BC1}" type="presParOf" srcId="{7D7DB09A-E83F-449C-BEC4-8704AB5752FF}" destId="{0EA8DA66-EB81-4DB6-B50E-5FE2B6E41B1D}" srcOrd="1" destOrd="0" presId="urn:microsoft.com/office/officeart/2005/8/layout/orgChart1"/>
    <dgm:cxn modelId="{8FA8D213-8052-4EA5-90AF-9E7A7B764A9C}" type="presParOf" srcId="{4B9167B2-B980-4EF4-AEC9-143E61C1B005}" destId="{6BADAF7D-8735-4B52-BC64-C19076564572}" srcOrd="1" destOrd="0" presId="urn:microsoft.com/office/officeart/2005/8/layout/orgChart1"/>
    <dgm:cxn modelId="{7937DFBD-B47E-4781-A1D5-9665CF5CB4DF}" type="presParOf" srcId="{4B9167B2-B980-4EF4-AEC9-143E61C1B005}" destId="{5B4D91CD-41D4-40B6-A7EE-DC1A1DDBBA47}" srcOrd="2" destOrd="0" presId="urn:microsoft.com/office/officeart/2005/8/layout/orgChart1"/>
    <dgm:cxn modelId="{2E1EA149-0B73-4FC7-B9DB-2C428DFA8C6A}" type="presParOf" srcId="{F2915ABC-32FB-4ADB-B232-F563DF26336A}" destId="{0B70A66E-1E27-4852-9252-510F53631135}" srcOrd="5" destOrd="0" presId="urn:microsoft.com/office/officeart/2005/8/layout/orgChart1"/>
    <dgm:cxn modelId="{42741CEE-2F5E-49A1-8726-5EB3B615C921}" type="presParOf" srcId="{0B70A66E-1E27-4852-9252-510F53631135}" destId="{92533053-9B5D-4E9D-9557-8AA5E4544EC7}" srcOrd="0" destOrd="0" presId="urn:microsoft.com/office/officeart/2005/8/layout/orgChart1"/>
    <dgm:cxn modelId="{A63530BB-53D3-470E-B45F-DA0BD713FD02}" type="presParOf" srcId="{92533053-9B5D-4E9D-9557-8AA5E4544EC7}" destId="{C497F4E9-6119-41F7-A7EC-885187A81967}" srcOrd="0" destOrd="0" presId="urn:microsoft.com/office/officeart/2005/8/layout/orgChart1"/>
    <dgm:cxn modelId="{DA879BEE-4BCB-4150-9F68-B02F2BFB09A0}" type="presParOf" srcId="{92533053-9B5D-4E9D-9557-8AA5E4544EC7}" destId="{59A155CE-0AA3-4433-B2AB-7D638A704FD7}" srcOrd="1" destOrd="0" presId="urn:microsoft.com/office/officeart/2005/8/layout/orgChart1"/>
    <dgm:cxn modelId="{AF695D31-8F37-4CB1-BD1A-CAC8C8A9E408}" type="presParOf" srcId="{0B70A66E-1E27-4852-9252-510F53631135}" destId="{0EDF0625-8211-43DA-BE80-6706BDBA0E67}" srcOrd="1" destOrd="0" presId="urn:microsoft.com/office/officeart/2005/8/layout/orgChart1"/>
    <dgm:cxn modelId="{A9A2930C-50CA-4E99-98F7-769CF03022F0}" type="presParOf" srcId="{0B70A66E-1E27-4852-9252-510F53631135}" destId="{1E21F1D4-4103-4A9B-B90A-BF51E9B4F5E0}" srcOrd="2" destOrd="0" presId="urn:microsoft.com/office/officeart/2005/8/layout/orgChart1"/>
    <dgm:cxn modelId="{C1992D0E-7811-4000-A1CC-5D41A7AAD1DD}" type="presParOf" srcId="{1E21F1D4-4103-4A9B-B90A-BF51E9B4F5E0}" destId="{4D8E55FE-B37D-489F-99D1-34FAAB5DBA10}" srcOrd="0" destOrd="0" presId="urn:microsoft.com/office/officeart/2005/8/layout/orgChart1"/>
    <dgm:cxn modelId="{AC00484F-83A1-4E2B-8988-D75ED71203C5}" type="presParOf" srcId="{1E21F1D4-4103-4A9B-B90A-BF51E9B4F5E0}" destId="{38BF66C6-74FB-49EF-BD19-F2D1B112826A}" srcOrd="1" destOrd="0" presId="urn:microsoft.com/office/officeart/2005/8/layout/orgChart1"/>
    <dgm:cxn modelId="{B0FA0034-8C76-4AEF-A0DA-993F140C2DF6}" type="presParOf" srcId="{38BF66C6-74FB-49EF-BD19-F2D1B112826A}" destId="{23703C1A-A0BC-4E71-9E6C-9B46350843F6}" srcOrd="0" destOrd="0" presId="urn:microsoft.com/office/officeart/2005/8/layout/orgChart1"/>
    <dgm:cxn modelId="{CC9E61C2-DEA8-4072-B9CA-2E4132C630F0}" type="presParOf" srcId="{23703C1A-A0BC-4E71-9E6C-9B46350843F6}" destId="{6096C914-D19B-4335-8E87-9FE7AD64256B}" srcOrd="0" destOrd="0" presId="urn:microsoft.com/office/officeart/2005/8/layout/orgChart1"/>
    <dgm:cxn modelId="{A9A7C971-3118-496E-B2A2-2A3725970253}" type="presParOf" srcId="{23703C1A-A0BC-4E71-9E6C-9B46350843F6}" destId="{9164C4B5-2154-4BEF-87CE-3C435655674B}" srcOrd="1" destOrd="0" presId="urn:microsoft.com/office/officeart/2005/8/layout/orgChart1"/>
    <dgm:cxn modelId="{61C4E404-B617-431D-BB76-F07C8D279C2E}" type="presParOf" srcId="{38BF66C6-74FB-49EF-BD19-F2D1B112826A}" destId="{D5616BFD-71CA-4D51-97B5-4EB157CC282C}" srcOrd="1" destOrd="0" presId="urn:microsoft.com/office/officeart/2005/8/layout/orgChart1"/>
    <dgm:cxn modelId="{73680A52-B03B-4A3A-AA48-64DFFA9DB30E}" type="presParOf" srcId="{38BF66C6-74FB-49EF-BD19-F2D1B112826A}" destId="{08FF4316-5CD3-434B-BCA6-1CC5961025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59E37-AEE7-4740-8467-08BA64F299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A7EC297-2198-4F2C-9DA4-FAA39E7A7D6B}" type="asst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Exchange policy </a:t>
          </a:r>
        </a:p>
      </dgm:t>
    </dgm:pt>
    <dgm:pt modelId="{3CE53A3D-A097-46F4-9FAA-4C108A83562D}" type="sibTrans" cxnId="{39CE4B88-72CB-4A44-82AF-411750E15E8C}">
      <dgm:prSet/>
      <dgm:spPr/>
      <dgm:t>
        <a:bodyPr/>
        <a:lstStyle/>
        <a:p>
          <a:endParaRPr lang="en-AU"/>
        </a:p>
      </dgm:t>
    </dgm:pt>
    <dgm:pt modelId="{41EE65EF-7D68-49FF-B644-1B40527D995D}" type="parTrans" cxnId="{39CE4B88-72CB-4A44-82AF-411750E15E8C}">
      <dgm:prSet/>
      <dgm:spPr/>
      <dgm:t>
        <a:bodyPr/>
        <a:lstStyle/>
        <a:p>
          <a:endParaRPr lang="en-AU"/>
        </a:p>
      </dgm:t>
    </dgm:pt>
    <dgm:pt modelId="{F1F775CC-73B8-428A-86FA-D20EF86B1AB6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Returns policy</a:t>
          </a:r>
        </a:p>
      </dgm:t>
    </dgm:pt>
    <dgm:pt modelId="{EF79B04F-E4B2-4E76-A8C3-D16BAF27CC73}" type="parTrans" cxnId="{E5E0E18B-BBB6-4526-A738-DDB5183BF5E7}">
      <dgm:prSet/>
      <dgm:spPr/>
      <dgm:t>
        <a:bodyPr/>
        <a:lstStyle/>
        <a:p>
          <a:endParaRPr lang="en-AU"/>
        </a:p>
      </dgm:t>
    </dgm:pt>
    <dgm:pt modelId="{17CFCE64-AF12-41AD-B81A-2B4BB6D6960E}" type="sibTrans" cxnId="{E5E0E18B-BBB6-4526-A738-DDB5183BF5E7}">
      <dgm:prSet/>
      <dgm:spPr/>
      <dgm:t>
        <a:bodyPr/>
        <a:lstStyle/>
        <a:p>
          <a:endParaRPr lang="en-AU"/>
        </a:p>
      </dgm:t>
    </dgm:pt>
    <dgm:pt modelId="{ADBE955E-BA0F-463D-8FA6-62E2E671A660}" type="asst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Delivery policy</a:t>
          </a:r>
        </a:p>
      </dgm:t>
    </dgm:pt>
    <dgm:pt modelId="{FAF95284-23E5-4A14-9409-CCA4601CFEB2}" type="parTrans" cxnId="{1D49D25B-E485-486E-AEAB-B1DDC6CDE834}">
      <dgm:prSet/>
      <dgm:spPr/>
      <dgm:t>
        <a:bodyPr/>
        <a:lstStyle/>
        <a:p>
          <a:endParaRPr lang="en-AU"/>
        </a:p>
      </dgm:t>
    </dgm:pt>
    <dgm:pt modelId="{3EE909FA-E9BE-49D8-9A8B-DB9FDE5653CE}" type="sibTrans" cxnId="{1D49D25B-E485-486E-AEAB-B1DDC6CDE834}">
      <dgm:prSet/>
      <dgm:spPr/>
      <dgm:t>
        <a:bodyPr/>
        <a:lstStyle/>
        <a:p>
          <a:endParaRPr lang="en-AU"/>
        </a:p>
      </dgm:t>
    </dgm:pt>
    <dgm:pt modelId="{0625B751-4E69-478C-B59E-20993F9C8744}" type="pres">
      <dgm:prSet presAssocID="{C2859E37-AEE7-4740-8467-08BA64F299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6A60CE-BCD1-4DBA-8E77-9BA7829DAF1B}" type="pres">
      <dgm:prSet presAssocID="{ADBE955E-BA0F-463D-8FA6-62E2E671A660}" presName="hierRoot1" presStyleCnt="0">
        <dgm:presLayoutVars>
          <dgm:hierBranch val="init"/>
        </dgm:presLayoutVars>
      </dgm:prSet>
      <dgm:spPr/>
    </dgm:pt>
    <dgm:pt modelId="{6A0BB61F-4EBE-4FE5-8F26-1C57DA981BED}" type="pres">
      <dgm:prSet presAssocID="{ADBE955E-BA0F-463D-8FA6-62E2E671A660}" presName="rootComposite1" presStyleCnt="0"/>
      <dgm:spPr/>
    </dgm:pt>
    <dgm:pt modelId="{01462FE0-7CB7-4175-9BAB-1B51EFC046DD}" type="pres">
      <dgm:prSet presAssocID="{ADBE955E-BA0F-463D-8FA6-62E2E671A660}" presName="rootText1" presStyleLbl="node0" presStyleIdx="0" presStyleCnt="3" custScaleX="74870" custScaleY="22751" custLinFactNeighborX="12787" custLinFactNeighborY="1534">
        <dgm:presLayoutVars>
          <dgm:chPref val="3"/>
        </dgm:presLayoutVars>
      </dgm:prSet>
      <dgm:spPr/>
    </dgm:pt>
    <dgm:pt modelId="{A1188B3A-5E72-4283-9D5E-D4FF4819C3A8}" type="pres">
      <dgm:prSet presAssocID="{ADBE955E-BA0F-463D-8FA6-62E2E671A660}" presName="rootConnector1" presStyleLbl="asst0" presStyleIdx="0" presStyleCnt="0"/>
      <dgm:spPr/>
    </dgm:pt>
    <dgm:pt modelId="{88F21234-3707-423E-A8DB-0FC6299F25D3}" type="pres">
      <dgm:prSet presAssocID="{ADBE955E-BA0F-463D-8FA6-62E2E671A660}" presName="hierChild2" presStyleCnt="0"/>
      <dgm:spPr/>
    </dgm:pt>
    <dgm:pt modelId="{E9E7260C-A5AE-47B0-8253-B8D95D823E0A}" type="pres">
      <dgm:prSet presAssocID="{ADBE955E-BA0F-463D-8FA6-62E2E671A660}" presName="hierChild3" presStyleCnt="0"/>
      <dgm:spPr/>
    </dgm:pt>
    <dgm:pt modelId="{0216FCF9-524A-48C0-93BA-FFD2C08C5511}" type="pres">
      <dgm:prSet presAssocID="{DA7EC297-2198-4F2C-9DA4-FAA39E7A7D6B}" presName="hierRoot1" presStyleCnt="0">
        <dgm:presLayoutVars>
          <dgm:hierBranch val="init"/>
        </dgm:presLayoutVars>
      </dgm:prSet>
      <dgm:spPr/>
    </dgm:pt>
    <dgm:pt modelId="{BE78DC50-B9A1-4FEE-8BEA-42AC5402F906}" type="pres">
      <dgm:prSet presAssocID="{DA7EC297-2198-4F2C-9DA4-FAA39E7A7D6B}" presName="rootComposite1" presStyleCnt="0"/>
      <dgm:spPr/>
    </dgm:pt>
    <dgm:pt modelId="{DB4616B9-0207-4828-BE26-6B5130FFD021}" type="pres">
      <dgm:prSet presAssocID="{DA7EC297-2198-4F2C-9DA4-FAA39E7A7D6B}" presName="rootText1" presStyleLbl="node0" presStyleIdx="1" presStyleCnt="3" custScaleX="81320" custScaleY="25928">
        <dgm:presLayoutVars>
          <dgm:chPref val="3"/>
        </dgm:presLayoutVars>
      </dgm:prSet>
      <dgm:spPr/>
    </dgm:pt>
    <dgm:pt modelId="{EFF551D1-94D9-4E30-AAE6-AFA1F92D9FC1}" type="pres">
      <dgm:prSet presAssocID="{DA7EC297-2198-4F2C-9DA4-FAA39E7A7D6B}" presName="rootConnector1" presStyleLbl="asst0" presStyleIdx="0" presStyleCnt="0"/>
      <dgm:spPr/>
    </dgm:pt>
    <dgm:pt modelId="{D2A9A63B-E521-4AA1-A86C-65E5206C9A31}" type="pres">
      <dgm:prSet presAssocID="{DA7EC297-2198-4F2C-9DA4-FAA39E7A7D6B}" presName="hierChild2" presStyleCnt="0"/>
      <dgm:spPr/>
    </dgm:pt>
    <dgm:pt modelId="{5E275A2A-CD0B-499E-928F-3CA122323CD3}" type="pres">
      <dgm:prSet presAssocID="{DA7EC297-2198-4F2C-9DA4-FAA39E7A7D6B}" presName="hierChild3" presStyleCnt="0"/>
      <dgm:spPr/>
    </dgm:pt>
    <dgm:pt modelId="{EDF9B733-F3B9-4082-818F-7ACD18AC69F0}" type="pres">
      <dgm:prSet presAssocID="{F1F775CC-73B8-428A-86FA-D20EF86B1AB6}" presName="hierRoot1" presStyleCnt="0">
        <dgm:presLayoutVars>
          <dgm:hierBranch val="init"/>
        </dgm:presLayoutVars>
      </dgm:prSet>
      <dgm:spPr/>
    </dgm:pt>
    <dgm:pt modelId="{32DD55E7-CA6D-4C9C-B554-D382E7D83A31}" type="pres">
      <dgm:prSet presAssocID="{F1F775CC-73B8-428A-86FA-D20EF86B1AB6}" presName="rootComposite1" presStyleCnt="0"/>
      <dgm:spPr/>
    </dgm:pt>
    <dgm:pt modelId="{B7C4EEC2-29DC-419B-B11C-6568FBDB36C8}" type="pres">
      <dgm:prSet presAssocID="{F1F775CC-73B8-428A-86FA-D20EF86B1AB6}" presName="rootText1" presStyleLbl="node0" presStyleIdx="2" presStyleCnt="3" custScaleX="73385" custScaleY="22898" custLinFactNeighborX="-15089" custLinFactNeighborY="2046">
        <dgm:presLayoutVars>
          <dgm:chPref val="3"/>
        </dgm:presLayoutVars>
      </dgm:prSet>
      <dgm:spPr/>
    </dgm:pt>
    <dgm:pt modelId="{57FABB8E-AF46-43B2-96C5-9E45B1ADB681}" type="pres">
      <dgm:prSet presAssocID="{F1F775CC-73B8-428A-86FA-D20EF86B1AB6}" presName="rootConnector1" presStyleLbl="asst0" presStyleIdx="0" presStyleCnt="0"/>
      <dgm:spPr/>
    </dgm:pt>
    <dgm:pt modelId="{21475C28-3CBC-46CE-B068-5BB76B3ED2A3}" type="pres">
      <dgm:prSet presAssocID="{F1F775CC-73B8-428A-86FA-D20EF86B1AB6}" presName="hierChild2" presStyleCnt="0"/>
      <dgm:spPr/>
    </dgm:pt>
    <dgm:pt modelId="{F1EDC458-8A99-4B94-8F7B-46EB437FF798}" type="pres">
      <dgm:prSet presAssocID="{F1F775CC-73B8-428A-86FA-D20EF86B1AB6}" presName="hierChild3" presStyleCnt="0"/>
      <dgm:spPr/>
    </dgm:pt>
  </dgm:ptLst>
  <dgm:cxnLst>
    <dgm:cxn modelId="{C9C2AE2C-5807-4997-A13C-0BC070C6560D}" type="presOf" srcId="{ADBE955E-BA0F-463D-8FA6-62E2E671A660}" destId="{A1188B3A-5E72-4283-9D5E-D4FF4819C3A8}" srcOrd="1" destOrd="0" presId="urn:microsoft.com/office/officeart/2005/8/layout/orgChart1"/>
    <dgm:cxn modelId="{73BE113D-4750-470B-AC13-5788408784E9}" type="presOf" srcId="{ADBE955E-BA0F-463D-8FA6-62E2E671A660}" destId="{01462FE0-7CB7-4175-9BAB-1B51EFC046DD}" srcOrd="0" destOrd="0" presId="urn:microsoft.com/office/officeart/2005/8/layout/orgChart1"/>
    <dgm:cxn modelId="{1D49D25B-E485-486E-AEAB-B1DDC6CDE834}" srcId="{C2859E37-AEE7-4740-8467-08BA64F2999B}" destId="{ADBE955E-BA0F-463D-8FA6-62E2E671A660}" srcOrd="0" destOrd="0" parTransId="{FAF95284-23E5-4A14-9409-CCA4601CFEB2}" sibTransId="{3EE909FA-E9BE-49D8-9A8B-DB9FDE5653CE}"/>
    <dgm:cxn modelId="{C083F252-634F-4787-9AFF-5428189CAD08}" type="presOf" srcId="{F1F775CC-73B8-428A-86FA-D20EF86B1AB6}" destId="{57FABB8E-AF46-43B2-96C5-9E45B1ADB681}" srcOrd="1" destOrd="0" presId="urn:microsoft.com/office/officeart/2005/8/layout/orgChart1"/>
    <dgm:cxn modelId="{4C741B84-BE42-4028-8C4C-E953BAABBCF1}" type="presOf" srcId="{F1F775CC-73B8-428A-86FA-D20EF86B1AB6}" destId="{B7C4EEC2-29DC-419B-B11C-6568FBDB36C8}" srcOrd="0" destOrd="0" presId="urn:microsoft.com/office/officeart/2005/8/layout/orgChart1"/>
    <dgm:cxn modelId="{39CE4B88-72CB-4A44-82AF-411750E15E8C}" srcId="{C2859E37-AEE7-4740-8467-08BA64F2999B}" destId="{DA7EC297-2198-4F2C-9DA4-FAA39E7A7D6B}" srcOrd="1" destOrd="0" parTransId="{41EE65EF-7D68-49FF-B644-1B40527D995D}" sibTransId="{3CE53A3D-A097-46F4-9FAA-4C108A83562D}"/>
    <dgm:cxn modelId="{E5E0E18B-BBB6-4526-A738-DDB5183BF5E7}" srcId="{C2859E37-AEE7-4740-8467-08BA64F2999B}" destId="{F1F775CC-73B8-428A-86FA-D20EF86B1AB6}" srcOrd="2" destOrd="0" parTransId="{EF79B04F-E4B2-4E76-A8C3-D16BAF27CC73}" sibTransId="{17CFCE64-AF12-41AD-B81A-2B4BB6D6960E}"/>
    <dgm:cxn modelId="{26020B8D-78EC-43C7-9AF9-6651510B4103}" type="presOf" srcId="{DA7EC297-2198-4F2C-9DA4-FAA39E7A7D6B}" destId="{DB4616B9-0207-4828-BE26-6B5130FFD021}" srcOrd="0" destOrd="0" presId="urn:microsoft.com/office/officeart/2005/8/layout/orgChart1"/>
    <dgm:cxn modelId="{C02E4ED8-CFD9-4264-82F8-56CFC0851F2F}" type="presOf" srcId="{C2859E37-AEE7-4740-8467-08BA64F2999B}" destId="{0625B751-4E69-478C-B59E-20993F9C8744}" srcOrd="0" destOrd="0" presId="urn:microsoft.com/office/officeart/2005/8/layout/orgChart1"/>
    <dgm:cxn modelId="{246ED9F2-2E7F-43D6-8CAA-7DB773BF81D5}" type="presOf" srcId="{DA7EC297-2198-4F2C-9DA4-FAA39E7A7D6B}" destId="{EFF551D1-94D9-4E30-AAE6-AFA1F92D9FC1}" srcOrd="1" destOrd="0" presId="urn:microsoft.com/office/officeart/2005/8/layout/orgChart1"/>
    <dgm:cxn modelId="{2BA08AEE-ED37-40F1-A853-E3F33BAD87D6}" type="presParOf" srcId="{0625B751-4E69-478C-B59E-20993F9C8744}" destId="{DC6A60CE-BCD1-4DBA-8E77-9BA7829DAF1B}" srcOrd="0" destOrd="0" presId="urn:microsoft.com/office/officeart/2005/8/layout/orgChart1"/>
    <dgm:cxn modelId="{C884828A-3B47-45AD-9217-A32A6126CF34}" type="presParOf" srcId="{DC6A60CE-BCD1-4DBA-8E77-9BA7829DAF1B}" destId="{6A0BB61F-4EBE-4FE5-8F26-1C57DA981BED}" srcOrd="0" destOrd="0" presId="urn:microsoft.com/office/officeart/2005/8/layout/orgChart1"/>
    <dgm:cxn modelId="{469F1939-53A9-4BD5-ADE2-808F61D9DF6D}" type="presParOf" srcId="{6A0BB61F-4EBE-4FE5-8F26-1C57DA981BED}" destId="{01462FE0-7CB7-4175-9BAB-1B51EFC046DD}" srcOrd="0" destOrd="0" presId="urn:microsoft.com/office/officeart/2005/8/layout/orgChart1"/>
    <dgm:cxn modelId="{D7E2D0D4-1E3F-4475-838C-FC5211BCE50F}" type="presParOf" srcId="{6A0BB61F-4EBE-4FE5-8F26-1C57DA981BED}" destId="{A1188B3A-5E72-4283-9D5E-D4FF4819C3A8}" srcOrd="1" destOrd="0" presId="urn:microsoft.com/office/officeart/2005/8/layout/orgChart1"/>
    <dgm:cxn modelId="{8986BA99-F8C6-49D6-99ED-964E8A9C233C}" type="presParOf" srcId="{DC6A60CE-BCD1-4DBA-8E77-9BA7829DAF1B}" destId="{88F21234-3707-423E-A8DB-0FC6299F25D3}" srcOrd="1" destOrd="0" presId="urn:microsoft.com/office/officeart/2005/8/layout/orgChart1"/>
    <dgm:cxn modelId="{B32EA20A-804E-4A03-9DE6-984C7D76D6F6}" type="presParOf" srcId="{DC6A60CE-BCD1-4DBA-8E77-9BA7829DAF1B}" destId="{E9E7260C-A5AE-47B0-8253-B8D95D823E0A}" srcOrd="2" destOrd="0" presId="urn:microsoft.com/office/officeart/2005/8/layout/orgChart1"/>
    <dgm:cxn modelId="{CCF45787-4D95-4921-9CF6-EF19391EC8EF}" type="presParOf" srcId="{0625B751-4E69-478C-B59E-20993F9C8744}" destId="{0216FCF9-524A-48C0-93BA-FFD2C08C5511}" srcOrd="1" destOrd="0" presId="urn:microsoft.com/office/officeart/2005/8/layout/orgChart1"/>
    <dgm:cxn modelId="{B5BB0313-BC8E-4D8D-95D5-7B6F48920F6E}" type="presParOf" srcId="{0216FCF9-524A-48C0-93BA-FFD2C08C5511}" destId="{BE78DC50-B9A1-4FEE-8BEA-42AC5402F906}" srcOrd="0" destOrd="0" presId="urn:microsoft.com/office/officeart/2005/8/layout/orgChart1"/>
    <dgm:cxn modelId="{7B086854-A55A-4561-8E1A-64D11E4F2346}" type="presParOf" srcId="{BE78DC50-B9A1-4FEE-8BEA-42AC5402F906}" destId="{DB4616B9-0207-4828-BE26-6B5130FFD021}" srcOrd="0" destOrd="0" presId="urn:microsoft.com/office/officeart/2005/8/layout/orgChart1"/>
    <dgm:cxn modelId="{98465AAB-88A2-4CB6-A5A4-305F450C3DB8}" type="presParOf" srcId="{BE78DC50-B9A1-4FEE-8BEA-42AC5402F906}" destId="{EFF551D1-94D9-4E30-AAE6-AFA1F92D9FC1}" srcOrd="1" destOrd="0" presId="urn:microsoft.com/office/officeart/2005/8/layout/orgChart1"/>
    <dgm:cxn modelId="{D4BAA157-4520-49FF-AC7A-641506421BEC}" type="presParOf" srcId="{0216FCF9-524A-48C0-93BA-FFD2C08C5511}" destId="{D2A9A63B-E521-4AA1-A86C-65E5206C9A31}" srcOrd="1" destOrd="0" presId="urn:microsoft.com/office/officeart/2005/8/layout/orgChart1"/>
    <dgm:cxn modelId="{63B9DC49-5F41-4DE4-8937-C27D886966D2}" type="presParOf" srcId="{0216FCF9-524A-48C0-93BA-FFD2C08C5511}" destId="{5E275A2A-CD0B-499E-928F-3CA122323CD3}" srcOrd="2" destOrd="0" presId="urn:microsoft.com/office/officeart/2005/8/layout/orgChart1"/>
    <dgm:cxn modelId="{701F0E8C-331E-4FF6-9A82-A2335FB0A4AA}" type="presParOf" srcId="{0625B751-4E69-478C-B59E-20993F9C8744}" destId="{EDF9B733-F3B9-4082-818F-7ACD18AC69F0}" srcOrd="2" destOrd="0" presId="urn:microsoft.com/office/officeart/2005/8/layout/orgChart1"/>
    <dgm:cxn modelId="{9889A669-5815-4EA1-8F93-CC1C93F661F2}" type="presParOf" srcId="{EDF9B733-F3B9-4082-818F-7ACD18AC69F0}" destId="{32DD55E7-CA6D-4C9C-B554-D382E7D83A31}" srcOrd="0" destOrd="0" presId="urn:microsoft.com/office/officeart/2005/8/layout/orgChart1"/>
    <dgm:cxn modelId="{FDEBC265-CB73-4485-8276-0FFB789A4961}" type="presParOf" srcId="{32DD55E7-CA6D-4C9C-B554-D382E7D83A31}" destId="{B7C4EEC2-29DC-419B-B11C-6568FBDB36C8}" srcOrd="0" destOrd="0" presId="urn:microsoft.com/office/officeart/2005/8/layout/orgChart1"/>
    <dgm:cxn modelId="{EDC7D74D-5623-4AE9-B47E-ED42CCE2DB3B}" type="presParOf" srcId="{32DD55E7-CA6D-4C9C-B554-D382E7D83A31}" destId="{57FABB8E-AF46-43B2-96C5-9E45B1ADB681}" srcOrd="1" destOrd="0" presId="urn:microsoft.com/office/officeart/2005/8/layout/orgChart1"/>
    <dgm:cxn modelId="{F3188C0F-5031-46F9-ABD8-56608E56ED86}" type="presParOf" srcId="{EDF9B733-F3B9-4082-818F-7ACD18AC69F0}" destId="{21475C28-3CBC-46CE-B068-5BB76B3ED2A3}" srcOrd="1" destOrd="0" presId="urn:microsoft.com/office/officeart/2005/8/layout/orgChart1"/>
    <dgm:cxn modelId="{0386C0D4-CC7E-4730-894A-02ED07B708D3}" type="presParOf" srcId="{EDF9B733-F3B9-4082-818F-7ACD18AC69F0}" destId="{F1EDC458-8A99-4B94-8F7B-46EB437FF7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E55FE-B37D-489F-99D1-34FAAB5DBA10}">
      <dsp:nvSpPr>
        <dsp:cNvPr id="0" name=""/>
        <dsp:cNvSpPr/>
      </dsp:nvSpPr>
      <dsp:spPr>
        <a:xfrm>
          <a:off x="9011832" y="1845321"/>
          <a:ext cx="125331" cy="652072"/>
        </a:xfrm>
        <a:custGeom>
          <a:avLst/>
          <a:gdLst/>
          <a:ahLst/>
          <a:cxnLst/>
          <a:rect l="0" t="0" r="0" b="0"/>
          <a:pathLst>
            <a:path>
              <a:moveTo>
                <a:pt x="125331" y="0"/>
              </a:moveTo>
              <a:lnTo>
                <a:pt x="125331" y="652072"/>
              </a:lnTo>
              <a:lnTo>
                <a:pt x="0" y="6520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5FA10-2A22-42CB-9853-DD04F7C16B73}">
      <dsp:nvSpPr>
        <dsp:cNvPr id="0" name=""/>
        <dsp:cNvSpPr/>
      </dsp:nvSpPr>
      <dsp:spPr>
        <a:xfrm>
          <a:off x="7268793" y="1825652"/>
          <a:ext cx="168376" cy="671734"/>
        </a:xfrm>
        <a:custGeom>
          <a:avLst/>
          <a:gdLst/>
          <a:ahLst/>
          <a:cxnLst/>
          <a:rect l="0" t="0" r="0" b="0"/>
          <a:pathLst>
            <a:path>
              <a:moveTo>
                <a:pt x="168376" y="0"/>
              </a:moveTo>
              <a:lnTo>
                <a:pt x="168376" y="671734"/>
              </a:lnTo>
              <a:lnTo>
                <a:pt x="0" y="6717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2B360-34AD-4EF6-8C49-E844C82F7EFE}">
      <dsp:nvSpPr>
        <dsp:cNvPr id="0" name=""/>
        <dsp:cNvSpPr/>
      </dsp:nvSpPr>
      <dsp:spPr>
        <a:xfrm>
          <a:off x="5545401" y="1799889"/>
          <a:ext cx="174588" cy="697504"/>
        </a:xfrm>
        <a:custGeom>
          <a:avLst/>
          <a:gdLst/>
          <a:ahLst/>
          <a:cxnLst/>
          <a:rect l="0" t="0" r="0" b="0"/>
          <a:pathLst>
            <a:path>
              <a:moveTo>
                <a:pt x="174588" y="0"/>
              </a:moveTo>
              <a:lnTo>
                <a:pt x="174588" y="697504"/>
              </a:lnTo>
              <a:lnTo>
                <a:pt x="0" y="6975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55B4D-E898-49F4-B56A-5FBE031D05D4}">
      <dsp:nvSpPr>
        <dsp:cNvPr id="0" name=""/>
        <dsp:cNvSpPr/>
      </dsp:nvSpPr>
      <dsp:spPr>
        <a:xfrm>
          <a:off x="3862108" y="1821584"/>
          <a:ext cx="181133" cy="2045366"/>
        </a:xfrm>
        <a:custGeom>
          <a:avLst/>
          <a:gdLst/>
          <a:ahLst/>
          <a:cxnLst/>
          <a:rect l="0" t="0" r="0" b="0"/>
          <a:pathLst>
            <a:path>
              <a:moveTo>
                <a:pt x="181133" y="0"/>
              </a:moveTo>
              <a:lnTo>
                <a:pt x="181133" y="2045366"/>
              </a:lnTo>
              <a:lnTo>
                <a:pt x="0" y="20453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EE336-FAAA-441D-8742-853596447012}">
      <dsp:nvSpPr>
        <dsp:cNvPr id="0" name=""/>
        <dsp:cNvSpPr/>
      </dsp:nvSpPr>
      <dsp:spPr>
        <a:xfrm>
          <a:off x="3864079" y="1821584"/>
          <a:ext cx="179161" cy="1387143"/>
        </a:xfrm>
        <a:custGeom>
          <a:avLst/>
          <a:gdLst/>
          <a:ahLst/>
          <a:cxnLst/>
          <a:rect l="0" t="0" r="0" b="0"/>
          <a:pathLst>
            <a:path>
              <a:moveTo>
                <a:pt x="179161" y="0"/>
              </a:moveTo>
              <a:lnTo>
                <a:pt x="179161" y="1387143"/>
              </a:lnTo>
              <a:lnTo>
                <a:pt x="0" y="13871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F311E-CF73-4601-9606-9559B0404995}">
      <dsp:nvSpPr>
        <dsp:cNvPr id="0" name=""/>
        <dsp:cNvSpPr/>
      </dsp:nvSpPr>
      <dsp:spPr>
        <a:xfrm>
          <a:off x="3873952" y="1821584"/>
          <a:ext cx="169289" cy="2748630"/>
        </a:xfrm>
        <a:custGeom>
          <a:avLst/>
          <a:gdLst/>
          <a:ahLst/>
          <a:cxnLst/>
          <a:rect l="0" t="0" r="0" b="0"/>
          <a:pathLst>
            <a:path>
              <a:moveTo>
                <a:pt x="169289" y="0"/>
              </a:moveTo>
              <a:lnTo>
                <a:pt x="169289" y="2748630"/>
              </a:lnTo>
              <a:lnTo>
                <a:pt x="0" y="274863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3ED62-93FC-4ABA-AB8A-D313D0047A8B}">
      <dsp:nvSpPr>
        <dsp:cNvPr id="0" name=""/>
        <dsp:cNvSpPr/>
      </dsp:nvSpPr>
      <dsp:spPr>
        <a:xfrm>
          <a:off x="3897958" y="1821584"/>
          <a:ext cx="145283" cy="636479"/>
        </a:xfrm>
        <a:custGeom>
          <a:avLst/>
          <a:gdLst/>
          <a:ahLst/>
          <a:cxnLst/>
          <a:rect l="0" t="0" r="0" b="0"/>
          <a:pathLst>
            <a:path>
              <a:moveTo>
                <a:pt x="145283" y="0"/>
              </a:moveTo>
              <a:lnTo>
                <a:pt x="145283" y="636479"/>
              </a:lnTo>
              <a:lnTo>
                <a:pt x="0" y="6364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86F97-95E0-4BEB-9890-29AE73F50D87}">
      <dsp:nvSpPr>
        <dsp:cNvPr id="0" name=""/>
        <dsp:cNvSpPr/>
      </dsp:nvSpPr>
      <dsp:spPr>
        <a:xfrm>
          <a:off x="2223742" y="1821584"/>
          <a:ext cx="145283" cy="636479"/>
        </a:xfrm>
        <a:custGeom>
          <a:avLst/>
          <a:gdLst/>
          <a:ahLst/>
          <a:cxnLst/>
          <a:rect l="0" t="0" r="0" b="0"/>
          <a:pathLst>
            <a:path>
              <a:moveTo>
                <a:pt x="145283" y="0"/>
              </a:moveTo>
              <a:lnTo>
                <a:pt x="145283" y="636479"/>
              </a:lnTo>
              <a:lnTo>
                <a:pt x="0" y="63647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2E042-A4A2-49C6-8760-5585BC0DCDE0}">
      <dsp:nvSpPr>
        <dsp:cNvPr id="0" name=""/>
        <dsp:cNvSpPr/>
      </dsp:nvSpPr>
      <dsp:spPr>
        <a:xfrm>
          <a:off x="2983" y="1129759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Home</a:t>
          </a:r>
        </a:p>
      </dsp:txBody>
      <dsp:txXfrm>
        <a:off x="2983" y="1129759"/>
        <a:ext cx="1383650" cy="691825"/>
      </dsp:txXfrm>
    </dsp:sp>
    <dsp:sp modelId="{C3D5D84C-8E07-4E99-99A2-8CC9F255F828}">
      <dsp:nvSpPr>
        <dsp:cNvPr id="0" name=""/>
        <dsp:cNvSpPr/>
      </dsp:nvSpPr>
      <dsp:spPr>
        <a:xfrm>
          <a:off x="1677200" y="1129759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News</a:t>
          </a:r>
        </a:p>
      </dsp:txBody>
      <dsp:txXfrm>
        <a:off x="1677200" y="1129759"/>
        <a:ext cx="1383650" cy="691825"/>
      </dsp:txXfrm>
    </dsp:sp>
    <dsp:sp modelId="{45990C03-D737-4223-920F-09B5F8796C7F}">
      <dsp:nvSpPr>
        <dsp:cNvPr id="0" name=""/>
        <dsp:cNvSpPr/>
      </dsp:nvSpPr>
      <dsp:spPr>
        <a:xfrm>
          <a:off x="840091" y="2112151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Newsletter</a:t>
          </a:r>
        </a:p>
      </dsp:txBody>
      <dsp:txXfrm>
        <a:off x="840091" y="2112151"/>
        <a:ext cx="1383650" cy="691825"/>
      </dsp:txXfrm>
    </dsp:sp>
    <dsp:sp modelId="{13E68F72-15B9-4360-9BF1-F5DD8C503CC3}">
      <dsp:nvSpPr>
        <dsp:cNvPr id="0" name=""/>
        <dsp:cNvSpPr/>
      </dsp:nvSpPr>
      <dsp:spPr>
        <a:xfrm>
          <a:off x="3351416" y="1129759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Product	</a:t>
          </a:r>
        </a:p>
      </dsp:txBody>
      <dsp:txXfrm>
        <a:off x="3351416" y="1129759"/>
        <a:ext cx="1383650" cy="691825"/>
      </dsp:txXfrm>
    </dsp:sp>
    <dsp:sp modelId="{0FE01D30-4331-4F81-BFDB-6AD65BD92069}">
      <dsp:nvSpPr>
        <dsp:cNvPr id="0" name=""/>
        <dsp:cNvSpPr/>
      </dsp:nvSpPr>
      <dsp:spPr>
        <a:xfrm>
          <a:off x="2514308" y="2112151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Clancy Blue</a:t>
          </a:r>
        </a:p>
      </dsp:txBody>
      <dsp:txXfrm>
        <a:off x="2514308" y="2112151"/>
        <a:ext cx="1383650" cy="691825"/>
      </dsp:txXfrm>
    </dsp:sp>
    <dsp:sp modelId="{A9233685-87AC-4A95-A77B-DCFF7AC4708A}">
      <dsp:nvSpPr>
        <dsp:cNvPr id="0" name=""/>
        <dsp:cNvSpPr/>
      </dsp:nvSpPr>
      <dsp:spPr>
        <a:xfrm>
          <a:off x="2490302" y="4224302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Work and Walk Chesnut</a:t>
          </a:r>
        </a:p>
      </dsp:txBody>
      <dsp:txXfrm>
        <a:off x="2490302" y="4224302"/>
        <a:ext cx="1383650" cy="691825"/>
      </dsp:txXfrm>
    </dsp:sp>
    <dsp:sp modelId="{2F4C9684-7086-483A-85A4-62079FDE8A91}">
      <dsp:nvSpPr>
        <dsp:cNvPr id="0" name=""/>
        <dsp:cNvSpPr/>
      </dsp:nvSpPr>
      <dsp:spPr>
        <a:xfrm>
          <a:off x="2540079" y="2912257"/>
          <a:ext cx="1324000" cy="59294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Gary Blak</a:t>
          </a:r>
        </a:p>
      </dsp:txBody>
      <dsp:txXfrm>
        <a:off x="2540079" y="2912257"/>
        <a:ext cx="1324000" cy="592942"/>
      </dsp:txXfrm>
    </dsp:sp>
    <dsp:sp modelId="{A7E06C5C-2C92-46C0-B510-D38F1E1CB14E}">
      <dsp:nvSpPr>
        <dsp:cNvPr id="0" name=""/>
        <dsp:cNvSpPr/>
      </dsp:nvSpPr>
      <dsp:spPr>
        <a:xfrm>
          <a:off x="2478458" y="3614186"/>
          <a:ext cx="1383650" cy="50553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Gary Tan</a:t>
          </a:r>
        </a:p>
      </dsp:txBody>
      <dsp:txXfrm>
        <a:off x="2478458" y="3614186"/>
        <a:ext cx="1383650" cy="505530"/>
      </dsp:txXfrm>
    </dsp:sp>
    <dsp:sp modelId="{D48A6763-ED8A-489E-BA7C-8DECAB667FFD}">
      <dsp:nvSpPr>
        <dsp:cNvPr id="0" name=""/>
        <dsp:cNvSpPr/>
      </dsp:nvSpPr>
      <dsp:spPr>
        <a:xfrm>
          <a:off x="5028165" y="1108064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Wishlist</a:t>
          </a:r>
        </a:p>
      </dsp:txBody>
      <dsp:txXfrm>
        <a:off x="5028165" y="1108064"/>
        <a:ext cx="1383650" cy="691825"/>
      </dsp:txXfrm>
    </dsp:sp>
    <dsp:sp modelId="{D5B90AC9-735D-4378-B5C3-86BEA322AA73}">
      <dsp:nvSpPr>
        <dsp:cNvPr id="0" name=""/>
        <dsp:cNvSpPr/>
      </dsp:nvSpPr>
      <dsp:spPr>
        <a:xfrm>
          <a:off x="4161751" y="2151481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Wishlist</a:t>
          </a:r>
        </a:p>
      </dsp:txBody>
      <dsp:txXfrm>
        <a:off x="4161751" y="2151481"/>
        <a:ext cx="1383650" cy="691825"/>
      </dsp:txXfrm>
    </dsp:sp>
    <dsp:sp modelId="{B44077B0-70C6-4532-A2C6-E6E72E8648A2}">
      <dsp:nvSpPr>
        <dsp:cNvPr id="0" name=""/>
        <dsp:cNvSpPr/>
      </dsp:nvSpPr>
      <dsp:spPr>
        <a:xfrm>
          <a:off x="6745344" y="1133827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About us</a:t>
          </a:r>
        </a:p>
      </dsp:txBody>
      <dsp:txXfrm>
        <a:off x="6745344" y="1133827"/>
        <a:ext cx="1383650" cy="691825"/>
      </dsp:txXfrm>
    </dsp:sp>
    <dsp:sp modelId="{2F8946D2-1572-4FA4-ABC5-9B9B2E305AD2}">
      <dsp:nvSpPr>
        <dsp:cNvPr id="0" name=""/>
        <dsp:cNvSpPr/>
      </dsp:nvSpPr>
      <dsp:spPr>
        <a:xfrm>
          <a:off x="5885143" y="2151474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About us</a:t>
          </a:r>
        </a:p>
      </dsp:txBody>
      <dsp:txXfrm>
        <a:off x="5885143" y="2151474"/>
        <a:ext cx="1383650" cy="691825"/>
      </dsp:txXfrm>
    </dsp:sp>
    <dsp:sp modelId="{C497F4E9-6119-41F7-A7EC-885187A81967}">
      <dsp:nvSpPr>
        <dsp:cNvPr id="0" name=""/>
        <dsp:cNvSpPr/>
      </dsp:nvSpPr>
      <dsp:spPr>
        <a:xfrm>
          <a:off x="8445338" y="1153496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Contact us</a:t>
          </a:r>
        </a:p>
      </dsp:txBody>
      <dsp:txXfrm>
        <a:off x="8445338" y="1153496"/>
        <a:ext cx="1383650" cy="691825"/>
      </dsp:txXfrm>
    </dsp:sp>
    <dsp:sp modelId="{6096C914-D19B-4335-8E87-9FE7AD64256B}">
      <dsp:nvSpPr>
        <dsp:cNvPr id="0" name=""/>
        <dsp:cNvSpPr/>
      </dsp:nvSpPr>
      <dsp:spPr>
        <a:xfrm>
          <a:off x="7628182" y="2151481"/>
          <a:ext cx="1383650" cy="69182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About us</a:t>
          </a:r>
        </a:p>
      </dsp:txBody>
      <dsp:txXfrm>
        <a:off x="7628182" y="2151481"/>
        <a:ext cx="1383650" cy="691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62FE0-7CB7-4175-9BAB-1B51EFC046DD}">
      <dsp:nvSpPr>
        <dsp:cNvPr id="0" name=""/>
        <dsp:cNvSpPr/>
      </dsp:nvSpPr>
      <dsp:spPr>
        <a:xfrm>
          <a:off x="497456" y="303948"/>
          <a:ext cx="2897605" cy="440252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Delivery policy</a:t>
          </a:r>
        </a:p>
      </dsp:txBody>
      <dsp:txXfrm>
        <a:off x="497456" y="303948"/>
        <a:ext cx="2897605" cy="440252"/>
      </dsp:txXfrm>
    </dsp:sp>
    <dsp:sp modelId="{DB4616B9-0207-4828-BE26-6B5130FFD021}">
      <dsp:nvSpPr>
        <dsp:cNvPr id="0" name=""/>
        <dsp:cNvSpPr/>
      </dsp:nvSpPr>
      <dsp:spPr>
        <a:xfrm>
          <a:off x="3712919" y="274264"/>
          <a:ext cx="3147232" cy="50173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Exchange policy </a:t>
          </a:r>
        </a:p>
      </dsp:txBody>
      <dsp:txXfrm>
        <a:off x="3712919" y="274264"/>
        <a:ext cx="3147232" cy="501730"/>
      </dsp:txXfrm>
    </dsp:sp>
    <dsp:sp modelId="{B7C4EEC2-29DC-419B-B11C-6568FBDB36C8}">
      <dsp:nvSpPr>
        <dsp:cNvPr id="0" name=""/>
        <dsp:cNvSpPr/>
      </dsp:nvSpPr>
      <dsp:spPr>
        <a:xfrm>
          <a:off x="7088918" y="313856"/>
          <a:ext cx="2840133" cy="44309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Returns policy</a:t>
          </a:r>
        </a:p>
      </dsp:txBody>
      <dsp:txXfrm>
        <a:off x="7088918" y="313856"/>
        <a:ext cx="2840133" cy="44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0332-AFFB-F585-BEB1-4BA754AB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BFD5-3A5F-4A90-68BD-8D266EA4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953F-330A-860E-EF54-6C642DF6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E70F-6260-188C-BB9F-9D174C1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6913-ADD3-0BB9-C2A4-07802459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18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D0B7-104F-82FA-F3C0-C2D2851D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C9F6-95F3-1068-0CC1-BDD64D59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17D0-703A-3C3F-5ABB-35CAEB2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4EA5-A890-335F-37DA-B82DBBB9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829B-5DD2-9FA9-9D7D-5088EBF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2E94E-6FC4-4DB3-79AF-C092C17C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2A9CE-5737-66FF-E7D3-51BFEA8F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DDFF-33CC-0E0C-345A-4D8A38A3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FBE9-3560-3B06-62AA-1C12208C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6A84-ABE2-2C5E-04B1-6DDCECFF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2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96-285B-D7A1-F970-4E8D8AF4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E53C-0F9E-D8C4-B9F5-EC9EB2DF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9377-67B3-84B3-4A11-35F70F6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386C-4840-3986-1549-E625809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CB4C-F346-1ED3-E51E-963978A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38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18FB-A809-7AFE-CB52-52171D3C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57F3-48F3-BA19-3DBE-F8A0456D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BFE6-C015-C325-3469-383B306A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61EC-9627-7FDB-AA91-79DBAFEE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7844-82B0-A9E9-1AF5-837E4F0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75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0D5-6B7A-C2F1-0234-0C12E969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FE5F-4929-DDDD-EC2B-C9E99260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4C9C7-E166-FFE1-4B39-32FC9E45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66A3-F5C9-FCCF-3E3F-6602CF5C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663C-C633-DF12-B1E4-25301EF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6EEE-27AA-C8AB-C9D1-6EDF1762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26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1427-21ED-E203-2A70-C45ED4D0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5513-4546-B546-F24D-EDDA0718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6001C-FB57-CE5D-01F9-8640BACF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3D4A9-421D-8145-79F8-5365A926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F23DD-BC7A-4C44-F492-B660CC975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3F246-5B32-01DA-5882-C8D33EA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6FBFE-5EA2-D560-06D5-ED03701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23D27-9E5C-1417-C85E-1AF2C2E4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45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519-7745-87C1-68AE-4667959B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3742F-CCEC-338F-3B28-43D7FA8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48F22-7171-6DE6-04C9-9BAECC4D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1FC44-36B9-5365-8770-B218F532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51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2D226-DBCC-8048-4BE6-CEE9B30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69515-DA02-38BF-3FE3-EF76321A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9796C-F731-6C60-2C11-28FE2935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80E4-1BF1-A53D-B9ED-8D256D3A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4906-8300-A5A1-2638-B5B3D1C8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5056E-6674-C378-C58C-81244EF5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9583E-A35B-2629-F855-893DA4C9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5C83-8448-F86C-9FC5-B36B6719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CC6A-8504-6CC1-C826-FF953A97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45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692E-83FE-79C8-80C4-67C1B69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948D1-C4D1-046C-5614-D77BB48E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76E3E-65DD-7D7E-B2C9-64C1CCFA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20F0-BDE9-18CF-068A-68928B4D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CE95-8577-0524-5F1E-B3D668A6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0938F-6DAC-8F12-7ECD-DA88A7C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24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FD97C-2223-1331-BB30-813746B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DAC14-86AC-C407-0D61-11C7F41A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A283-CB40-3672-59C0-029519126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845CE-A6F0-4AEC-A379-15DBB0A11552}" type="datetimeFigureOut">
              <a:rPr lang="en-AU" smtClean="0"/>
              <a:t>10/06/2024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1D78-0A98-8748-454A-5C289D7C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99BF-4F30-60E2-45F8-BE18DC7A6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C69DA-BCB1-4CE0-987A-125FB373A7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07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13311B1-212E-DCF0-4A75-3C3D206397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1159389"/>
              </p:ext>
            </p:extLst>
          </p:nvPr>
        </p:nvGraphicFramePr>
        <p:xfrm>
          <a:off x="550606" y="206478"/>
          <a:ext cx="11434917" cy="491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4C2EA8-A5D4-1A28-9987-479057828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97839" y="5200650"/>
            <a:ext cx="9791509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5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DFB4-C295-2363-1962-6505B8BF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36B861-0A9E-40F6-D187-101417691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36949"/>
              </p:ext>
            </p:extLst>
          </p:nvPr>
        </p:nvGraphicFramePr>
        <p:xfrm>
          <a:off x="838200" y="4709652"/>
          <a:ext cx="10515600" cy="105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58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Sanaee</dc:creator>
  <cp:lastModifiedBy>Abdullah Sanaee</cp:lastModifiedBy>
  <cp:revision>1</cp:revision>
  <dcterms:created xsi:type="dcterms:W3CDTF">2024-06-10T06:17:35Z</dcterms:created>
  <dcterms:modified xsi:type="dcterms:W3CDTF">2024-06-10T07:28:46Z</dcterms:modified>
</cp:coreProperties>
</file>