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C74D8-A955-BCB0-4F8F-730CD8136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2D7247-CE35-E2F4-50B8-4B0D7A412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8AE92C-570C-3A07-ABE5-C34637CF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8E8-11A4-43D2-88C9-301907D25494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DE740-B252-09F7-5FA0-DEB73E0A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ABB1F7-DCF4-0B3E-CA7C-F217B8A8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B88D-07F5-4F3D-B780-8348BA2F6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76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E9996-60CB-335C-2461-9A5B5BC5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86361D-D7BC-54D2-F738-DEABAA080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6D987E-8747-C121-1831-2FD824B5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8E8-11A4-43D2-88C9-301907D25494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B1B182-E72D-FE6E-2ED4-5898D078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361A3B-089F-3E7A-9328-83DB9E3D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B88D-07F5-4F3D-B780-8348BA2F6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36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FC2FCD-BC03-F5B3-E58B-BF3A2477A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19738A-4C2D-FF17-2DFD-11C861F33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A696A-351D-8CC3-4721-C20FC3E3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8E8-11A4-43D2-88C9-301907D25494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F0E9D1-C3D4-9555-C380-5324F531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59459F-2195-E743-8D67-EA90A5B6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B88D-07F5-4F3D-B780-8348BA2F6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0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69781-39E3-0498-660A-67E3E392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2999A7-8AFB-0BF8-9E57-37CD7495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D0829-27D8-0E69-B4D5-A5D2C423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8E8-11A4-43D2-88C9-301907D25494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D722D5-1E48-116E-ACDF-FF973F1E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80B4C7-67E2-71B7-BCCB-CF294B62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B88D-07F5-4F3D-B780-8348BA2F6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66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456ED-1DDE-90C5-4C90-869D5F2E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CC45DE-2D50-9B0C-7C3E-C5EA17F2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D931D8-8F31-6EFF-D029-7B6E4E36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8E8-11A4-43D2-88C9-301907D25494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473277-6B88-153D-C002-DA46C584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F5BE34-5F34-9D3C-EBF1-67957294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B88D-07F5-4F3D-B780-8348BA2F6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1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AC6F7-38F6-3E79-1EAF-127331F4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F8D2C6-6BB2-A008-BB88-B622E2A4F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13C314-BF37-9857-3C4D-080CC59FF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F6594D-CA02-108C-DBA3-460D20AF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8E8-11A4-43D2-88C9-301907D25494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0A6328-D79A-957E-E717-01A7ADF6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DAFDB-6A45-82C5-F576-4AB241B5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B88D-07F5-4F3D-B780-8348BA2F6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55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56157-3762-07BF-81A8-9430A858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7290-D6BE-4CBA-7C9F-EEC83AEB5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D27B52-8AE1-2AEB-2974-242552946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867857-0D2C-B51E-2DBC-6D0BC129B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A3D30C-40F3-3594-7304-63954DE0C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639171-C882-A9DD-BEE2-249A888A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8E8-11A4-43D2-88C9-301907D25494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5CB571-B24A-D9B6-A413-00CC771B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B2E6E7-18A6-8D99-4F59-23546F04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B88D-07F5-4F3D-B780-8348BA2F6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23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BFE84-D06B-99D5-D546-4D5C7B1E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3D8BCA-3BCD-20E5-DEA3-441AC851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8E8-11A4-43D2-88C9-301907D25494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E38009-3B77-F93F-9251-ABD9EA46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0753DE-D191-042D-FB6C-A5B2F865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B88D-07F5-4F3D-B780-8348BA2F6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63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72714B-FEE8-646B-D490-A6948B1C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8E8-11A4-43D2-88C9-301907D25494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9EEE3F-D42D-3758-8D87-157E340A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C2F2AF-2521-F1B6-A931-42602507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B88D-07F5-4F3D-B780-8348BA2F6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82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4C875-CF81-3096-3C2B-8503A145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26ABBD-7585-B352-31CA-78CD56671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DF40C0-9514-7110-40B4-794591478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65CEED-9A64-EEBA-25AD-AF99D46B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8E8-11A4-43D2-88C9-301907D25494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1C8BEF-9B9D-5991-20F8-0E03C84D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983259-1F80-3349-A57C-4F7B4D74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B88D-07F5-4F3D-B780-8348BA2F6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44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BB98E-11D3-687B-02DA-24908C5F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86E2D4-1AD9-6B7C-C355-7B250C9BE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4A0DFF-A73E-0D20-A9DA-536CB53B4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5741C0-EFAA-5997-107A-90E8D290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8E8-11A4-43D2-88C9-301907D25494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8F2BCD-2D00-6776-7B27-562D8993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A9146D-DC12-51C2-6584-04B418F2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9B88D-07F5-4F3D-B780-8348BA2F6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90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C6411EC-1A9A-FC1E-B304-2CEA1FB8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B102D1-E6DC-A9D5-39E8-91A17DC7D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E48D56-6EF5-2029-1510-7181523F0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3F8E8-11A4-43D2-88C9-301907D25494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B8757C-9E7B-2B9E-2653-E828EE122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88FAE8-AD59-EC75-939B-329E6F04D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9B88D-07F5-4F3D-B780-8348BA2F6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75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6DECE90-5D6D-ABF3-FBC0-2CA6AB13D36C}"/>
              </a:ext>
            </a:extLst>
          </p:cNvPr>
          <p:cNvSpPr txBox="1"/>
          <p:nvPr/>
        </p:nvSpPr>
        <p:spPr>
          <a:xfrm>
            <a:off x="1319754" y="565608"/>
            <a:ext cx="93702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Hôtel (</a:t>
            </a:r>
            <a:r>
              <a:rPr lang="fr-FR" sz="3600" b="1" u="sng" dirty="0"/>
              <a:t>hôtel-id</a:t>
            </a:r>
            <a:r>
              <a:rPr lang="fr-FR" sz="3600" dirty="0"/>
              <a:t> , hôtel name , #type-id)</a:t>
            </a:r>
          </a:p>
          <a:p>
            <a:r>
              <a:rPr lang="fr-FR" sz="3600" dirty="0"/>
              <a:t>Employée (</a:t>
            </a:r>
            <a:r>
              <a:rPr lang="fr-FR" sz="3600" b="1" u="sng" dirty="0"/>
              <a:t>employee-id</a:t>
            </a:r>
            <a:r>
              <a:rPr lang="fr-FR" sz="3600" dirty="0"/>
              <a:t> , employee name , specialty , </a:t>
            </a:r>
            <a:r>
              <a:rPr lang="fr-FR" sz="3600" b="1" dirty="0"/>
              <a:t>#director-id , #hotel-id</a:t>
            </a:r>
            <a:r>
              <a:rPr lang="fr-FR" sz="3600" dirty="0"/>
              <a:t>)</a:t>
            </a:r>
          </a:p>
          <a:p>
            <a:r>
              <a:rPr lang="fr-FR" sz="3600" dirty="0"/>
              <a:t>Room (</a:t>
            </a:r>
            <a:r>
              <a:rPr lang="fr-FR" sz="3600" b="1" u="sng" dirty="0"/>
              <a:t>room-id</a:t>
            </a:r>
            <a:r>
              <a:rPr lang="fr-FR" sz="3600" dirty="0"/>
              <a:t> , floor )</a:t>
            </a:r>
          </a:p>
          <a:p>
            <a:r>
              <a:rPr lang="fr-FR" sz="3600" dirty="0"/>
              <a:t>Type id (</a:t>
            </a:r>
            <a:r>
              <a:rPr lang="fr-FR" sz="3600" b="1" u="sng" dirty="0"/>
              <a:t>type-id</a:t>
            </a:r>
            <a:r>
              <a:rPr lang="fr-FR" sz="3600" dirty="0"/>
              <a:t> , type name )</a:t>
            </a:r>
          </a:p>
          <a:p>
            <a:r>
              <a:rPr lang="fr-FR" sz="3600" dirty="0"/>
              <a:t>Category ( </a:t>
            </a:r>
            <a:r>
              <a:rPr lang="fr-FR" sz="3600" b="1" u="sng" dirty="0"/>
              <a:t>category-id</a:t>
            </a:r>
            <a:r>
              <a:rPr lang="fr-FR" sz="3600" dirty="0"/>
              <a:t> , category name , Price , beds , number)</a:t>
            </a:r>
          </a:p>
        </p:txBody>
      </p:sp>
    </p:spTree>
    <p:extLst>
      <p:ext uri="{BB962C8B-B14F-4D97-AF65-F5344CB8AC3E}">
        <p14:creationId xmlns:p14="http://schemas.microsoft.com/office/powerpoint/2010/main" val="1313922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sana</dc:creator>
  <cp:lastModifiedBy>sana</cp:lastModifiedBy>
  <cp:revision>1</cp:revision>
  <dcterms:created xsi:type="dcterms:W3CDTF">2024-05-23T08:38:26Z</dcterms:created>
  <dcterms:modified xsi:type="dcterms:W3CDTF">2024-05-23T08:47:25Z</dcterms:modified>
</cp:coreProperties>
</file>