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8" d="100"/>
          <a:sy n="108" d="100"/>
        </p:scale>
        <p:origin x="173" y="-19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16133"/>
            <a:ext cx="3505200" cy="1734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6" y="2031357"/>
            <a:ext cx="3313355" cy="127662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6" y="3315810"/>
            <a:ext cx="3309803" cy="94547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137621"/>
            <a:ext cx="2133600" cy="563236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1/18/2020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4289975"/>
            <a:ext cx="2831592" cy="273844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4289975"/>
            <a:ext cx="643666" cy="2738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772610"/>
            <a:ext cx="1484453" cy="358525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772610"/>
            <a:ext cx="5423704" cy="35852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175622"/>
            <a:ext cx="6637468" cy="1021556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6" y="3200400"/>
            <a:ext cx="6637467" cy="114031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1735074"/>
            <a:ext cx="3419856" cy="2619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1735073"/>
            <a:ext cx="3419856" cy="2619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1737007"/>
            <a:ext cx="3057148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231021"/>
            <a:ext cx="3419856" cy="21268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8" y="1737007"/>
            <a:ext cx="3055717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231021"/>
            <a:ext cx="3419856" cy="21268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642395"/>
            <a:ext cx="3090440" cy="3863051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293627"/>
            <a:ext cx="3493664" cy="27384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1993076"/>
            <a:ext cx="3304572" cy="109736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3102746"/>
            <a:ext cx="3298784" cy="113842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1995678"/>
            <a:ext cx="3300984" cy="109728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9" y="520346"/>
            <a:ext cx="3359623" cy="4101084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1" y="3099816"/>
            <a:ext cx="3300573" cy="113967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293627"/>
            <a:ext cx="3493664" cy="27384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51435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250116"/>
            <a:ext cx="8229600" cy="46392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16133"/>
            <a:ext cx="3679116" cy="52443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770748"/>
            <a:ext cx="7024744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3" y="1742739"/>
            <a:ext cx="6777317" cy="2631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16836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4389120"/>
            <a:ext cx="350215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168369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6" y="2511926"/>
            <a:ext cx="3313355" cy="1276620"/>
          </a:xfrm>
        </p:spPr>
        <p:txBody>
          <a:bodyPr/>
          <a:lstStyle/>
          <a:p>
            <a:r>
              <a:rPr lang="en-IN" dirty="0"/>
              <a:t>Sales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723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90550"/>
            <a:ext cx="7024744" cy="857250"/>
          </a:xfrm>
        </p:spPr>
        <p:txBody>
          <a:bodyPr/>
          <a:lstStyle/>
          <a:p>
            <a:r>
              <a:rPr lang="en-IN" dirty="0"/>
              <a:t>Objective of the project: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04950"/>
            <a:ext cx="6777317" cy="26317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1500" dirty="0"/>
              <a:t>Build a predictive model to find out the sales of each product at a particular store.</a:t>
            </a:r>
          </a:p>
          <a:p>
            <a:pPr>
              <a:lnSpc>
                <a:spcPct val="150000"/>
              </a:lnSpc>
            </a:pPr>
            <a:r>
              <a:rPr lang="en-IN" sz="1500" dirty="0"/>
              <a:t>Using Linear Regression, Decision Tree, Ridge Regression and Random Forest Predictors.</a:t>
            </a:r>
          </a:p>
          <a:p>
            <a:pPr>
              <a:lnSpc>
                <a:spcPct val="150000"/>
              </a:lnSpc>
            </a:pPr>
            <a:r>
              <a:rPr lang="en-IN" sz="1500" dirty="0"/>
              <a:t>To find the best optimal solution with the least RMSE(Root mean square error),</a:t>
            </a:r>
            <a:r>
              <a:rPr lang="en-IN" sz="1500" dirty="0" err="1"/>
              <a:t>i.e.,the</a:t>
            </a:r>
            <a:r>
              <a:rPr lang="en-IN" sz="1500" dirty="0"/>
              <a:t> best predictor.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585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E9C5-A095-4FBD-94D3-7CC540405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03152"/>
            <a:ext cx="7024744" cy="857250"/>
          </a:xfrm>
        </p:spPr>
        <p:txBody>
          <a:bodyPr/>
          <a:lstStyle/>
          <a:p>
            <a:r>
              <a:rPr lang="en-US" dirty="0"/>
              <a:t>Dataset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8B732-1757-4398-9725-95CCC5420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3092A5-AF38-4AB6-80BF-E8B806582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94072"/>
            <a:ext cx="7024744" cy="344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1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14350"/>
            <a:ext cx="7024744" cy="857250"/>
          </a:xfrm>
        </p:spPr>
        <p:txBody>
          <a:bodyPr/>
          <a:lstStyle/>
          <a:p>
            <a:r>
              <a:rPr lang="en-IN" dirty="0"/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4950"/>
            <a:ext cx="4191000" cy="283845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IN" sz="1500" dirty="0"/>
              <a:t>Estimates the relationship between one dependent variable with one or more independent variable.</a:t>
            </a:r>
          </a:p>
          <a:p>
            <a:pPr>
              <a:lnSpc>
                <a:spcPct val="150000"/>
              </a:lnSpc>
            </a:pPr>
            <a:r>
              <a:rPr lang="en-US" sz="1500" dirty="0"/>
              <a:t>Simplest form of the regression equation is defined by the formula y = c + b1*x1+b2*x2+…., where y = estimated dependent variable score,  c = constant, bi = regression coefficient, and xi = score on the independent variable.</a:t>
            </a:r>
          </a:p>
          <a:p>
            <a:pPr>
              <a:lnSpc>
                <a:spcPct val="150000"/>
              </a:lnSpc>
            </a:pPr>
            <a:r>
              <a:rPr lang="en-US" sz="1500" dirty="0"/>
              <a:t>Performance of the algorithm is calculated by finding the root mean square error. </a:t>
            </a:r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500" b="1" dirty="0"/>
              <a:t>RMSE : 1128</a:t>
            </a:r>
          </a:p>
          <a:p>
            <a:pPr>
              <a:lnSpc>
                <a:spcPct val="150000"/>
              </a:lnSpc>
            </a:pPr>
            <a:endParaRPr lang="en-US" sz="1700" dirty="0"/>
          </a:p>
          <a:p>
            <a:pPr>
              <a:lnSpc>
                <a:spcPct val="150000"/>
              </a:lnSpc>
            </a:pPr>
            <a:endParaRPr lang="en-IN" sz="1700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E220BC-F551-488E-85E4-D8DD481EC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504950"/>
            <a:ext cx="2918713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8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Ridge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0" y="1809750"/>
            <a:ext cx="3757107" cy="281021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solves a regression model where the loss function is the linear least squares function and regularization is given by the l2-norm.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The loss is compensated by the sum of square of penalty.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This is done to reduce the computation time and complexity of the problem.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b="1" dirty="0"/>
              <a:t>RMSE: 1130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132052-0F41-4170-A9D8-8D31E3A39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627998"/>
            <a:ext cx="3215919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69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38150"/>
            <a:ext cx="7024744" cy="857250"/>
          </a:xfrm>
        </p:spPr>
        <p:txBody>
          <a:bodyPr/>
          <a:lstStyle/>
          <a:p>
            <a:r>
              <a:rPr lang="en-IN" dirty="0"/>
              <a:t>Decision Tree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81150"/>
            <a:ext cx="4114800" cy="304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1500" dirty="0"/>
              <a:t>Used to predict a target by learning decision rules from features.</a:t>
            </a:r>
          </a:p>
          <a:p>
            <a:pPr>
              <a:lnSpc>
                <a:spcPct val="150000"/>
              </a:lnSpc>
            </a:pPr>
            <a:r>
              <a:rPr lang="en-US" sz="1500" dirty="0"/>
              <a:t> Builds regression models in the form of a flowchart-like tree structure.</a:t>
            </a:r>
          </a:p>
          <a:p>
            <a:pPr>
              <a:lnSpc>
                <a:spcPct val="150000"/>
              </a:lnSpc>
            </a:pPr>
            <a:r>
              <a:rPr lang="en-US" sz="1500" dirty="0"/>
              <a:t>Breaks down a dataset into smaller subsets while at the same time an associated decision tree is incrementally developed.</a:t>
            </a:r>
          </a:p>
          <a:p>
            <a:pPr>
              <a:lnSpc>
                <a:spcPct val="150000"/>
              </a:lnSpc>
            </a:pPr>
            <a:r>
              <a:rPr lang="en-US" sz="1500" dirty="0"/>
              <a:t> Accuracy measured in terms of mean-squared-error </a:t>
            </a:r>
            <a:r>
              <a:rPr lang="en-IN" sz="1500" dirty="0"/>
              <a:t>of the predictor.</a:t>
            </a:r>
          </a:p>
          <a:p>
            <a:pPr>
              <a:lnSpc>
                <a:spcPct val="150000"/>
              </a:lnSpc>
            </a:pPr>
            <a:endParaRPr lang="en-IN" sz="1500" dirty="0"/>
          </a:p>
          <a:p>
            <a:pPr>
              <a:lnSpc>
                <a:spcPct val="150000"/>
              </a:lnSpc>
            </a:pPr>
            <a:r>
              <a:rPr lang="en-IN" sz="1500" b="1" dirty="0"/>
              <a:t>RMSE : 1059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480DD0-91C9-4461-AB67-EB1A2EBA9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1" y="1447669"/>
            <a:ext cx="3223539" cy="30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5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14350"/>
            <a:ext cx="7024744" cy="857250"/>
          </a:xfrm>
        </p:spPr>
        <p:txBody>
          <a:bodyPr/>
          <a:lstStyle/>
          <a:p>
            <a:r>
              <a:rPr lang="en-IN" dirty="0"/>
              <a:t>Random Forest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1" y="1504951"/>
            <a:ext cx="4343399" cy="2667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sz="1500" dirty="0"/>
              <a:t>Fits a number of classifying decision trees on various sub-samples of the dataset. </a:t>
            </a:r>
          </a:p>
          <a:p>
            <a:pPr>
              <a:lnSpc>
                <a:spcPct val="150000"/>
              </a:lnSpc>
            </a:pPr>
            <a:r>
              <a:rPr lang="en-US" sz="1500" dirty="0"/>
              <a:t>Uses averaging to improve the predictive accuracy and control over-fitting.</a:t>
            </a:r>
          </a:p>
          <a:p>
            <a:pPr>
              <a:lnSpc>
                <a:spcPct val="150000"/>
              </a:lnSpc>
            </a:pPr>
            <a:r>
              <a:rPr lang="en-US" sz="1500" dirty="0"/>
              <a:t>Parameters like </a:t>
            </a:r>
            <a:r>
              <a:rPr lang="en-US" sz="1500" dirty="0" err="1"/>
              <a:t>n_estimators</a:t>
            </a:r>
            <a:r>
              <a:rPr lang="en-US" sz="1500" dirty="0"/>
              <a:t> (the number of trees in the forest) and criterion(measure the quality of a </a:t>
            </a:r>
            <a:r>
              <a:rPr lang="en-US" sz="1500" dirty="0" err="1"/>
              <a:t>split,default</a:t>
            </a:r>
            <a:r>
              <a:rPr lang="en-US" sz="1500" dirty="0"/>
              <a:t>=“</a:t>
            </a:r>
            <a:r>
              <a:rPr lang="en-US" sz="1500" dirty="0" err="1"/>
              <a:t>mse</a:t>
            </a:r>
            <a:r>
              <a:rPr lang="en-US" sz="1500" dirty="0"/>
              <a:t>”) can be provided.</a:t>
            </a:r>
          </a:p>
          <a:p>
            <a:pPr>
              <a:lnSpc>
                <a:spcPct val="150000"/>
              </a:lnSpc>
            </a:pPr>
            <a:r>
              <a:rPr lang="en-US" sz="1500" dirty="0"/>
              <a:t>Accuracy measured in terms of mean-squared-error </a:t>
            </a:r>
            <a:r>
              <a:rPr lang="en-IN" sz="1500" dirty="0"/>
              <a:t>of the predictor.</a:t>
            </a:r>
          </a:p>
          <a:p>
            <a:pPr>
              <a:lnSpc>
                <a:spcPct val="150000"/>
              </a:lnSpc>
            </a:pPr>
            <a:endParaRPr lang="en-IN" sz="1500" dirty="0"/>
          </a:p>
          <a:p>
            <a:pPr>
              <a:lnSpc>
                <a:spcPct val="150000"/>
              </a:lnSpc>
            </a:pPr>
            <a:r>
              <a:rPr lang="en-IN" sz="1500" b="1" dirty="0"/>
              <a:t>RMSE: 1068</a:t>
            </a:r>
          </a:p>
          <a:p>
            <a:pPr>
              <a:lnSpc>
                <a:spcPct val="150000"/>
              </a:lnSpc>
            </a:pPr>
            <a:endParaRPr lang="en-US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3363D4-B762-4B23-8B46-58B94EE8B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371600"/>
            <a:ext cx="2933954" cy="30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1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306</TotalTime>
  <Words>334</Words>
  <Application>Microsoft Office PowerPoint</Application>
  <PresentationFormat>On-screen Show (16:9)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Austin</vt:lpstr>
      <vt:lpstr>Sales Prediction</vt:lpstr>
      <vt:lpstr>Objective of the project:</vt:lpstr>
      <vt:lpstr>Dataset Used</vt:lpstr>
      <vt:lpstr>Linear Regression</vt:lpstr>
      <vt:lpstr>Ridge Regression</vt:lpstr>
      <vt:lpstr>Decision Tree Regression</vt:lpstr>
      <vt:lpstr>Random Forest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Prediction</dc:title>
  <dc:creator>Anusha</dc:creator>
  <cp:lastModifiedBy>Soura</cp:lastModifiedBy>
  <cp:revision>16</cp:revision>
  <dcterms:created xsi:type="dcterms:W3CDTF">2006-08-16T00:00:00Z</dcterms:created>
  <dcterms:modified xsi:type="dcterms:W3CDTF">2020-01-18T07:44:23Z</dcterms:modified>
</cp:coreProperties>
</file>