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59" r:id="rId7"/>
    <p:sldId id="265" r:id="rId8"/>
    <p:sldId id="264" r:id="rId9"/>
    <p:sldId id="263" r:id="rId10"/>
    <p:sldId id="262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1C1B31-4684-44D2-AC9E-58C973F558EE}" v="71" dt="2023-12-09T15:43:50.507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央 小田" userId="d520e0ab861d5d2c" providerId="LiveId" clId="{E81C1B31-4684-44D2-AC9E-58C973F558EE}"/>
    <pc:docChg chg="undo custSel addSld modSld sldOrd">
      <pc:chgData name="央 小田" userId="d520e0ab861d5d2c" providerId="LiveId" clId="{E81C1B31-4684-44D2-AC9E-58C973F558EE}" dt="2023-12-09T15:44:02.070" v="2047" actId="20577"/>
      <pc:docMkLst>
        <pc:docMk/>
      </pc:docMkLst>
      <pc:sldChg chg="ord">
        <pc:chgData name="央 小田" userId="d520e0ab861d5d2c" providerId="LiveId" clId="{E81C1B31-4684-44D2-AC9E-58C973F558EE}" dt="2023-12-09T01:11:42.426" v="2"/>
        <pc:sldMkLst>
          <pc:docMk/>
          <pc:sldMk cId="2287200157" sldId="256"/>
        </pc:sldMkLst>
      </pc:sldChg>
      <pc:sldChg chg="modSp mod">
        <pc:chgData name="央 小田" userId="d520e0ab861d5d2c" providerId="LiveId" clId="{E81C1B31-4684-44D2-AC9E-58C973F558EE}" dt="2023-12-09T01:12:02.370" v="64" actId="20577"/>
        <pc:sldMkLst>
          <pc:docMk/>
          <pc:sldMk cId="1414157944" sldId="257"/>
        </pc:sldMkLst>
        <pc:spChg chg="mod">
          <ac:chgData name="央 小田" userId="d520e0ab861d5d2c" providerId="LiveId" clId="{E81C1B31-4684-44D2-AC9E-58C973F558EE}" dt="2023-12-09T01:12:02.370" v="64" actId="20577"/>
          <ac:spMkLst>
            <pc:docMk/>
            <pc:sldMk cId="1414157944" sldId="257"/>
            <ac:spMk id="11" creationId="{D8EF3C03-C19E-64ED-4F21-9ED0EEC14C3E}"/>
          </ac:spMkLst>
        </pc:spChg>
      </pc:sldChg>
      <pc:sldChg chg="addSp modSp add mod">
        <pc:chgData name="央 小田" userId="d520e0ab861d5d2c" providerId="LiveId" clId="{E81C1B31-4684-44D2-AC9E-58C973F558EE}" dt="2023-12-09T08:44:31.300" v="85" actId="1076"/>
        <pc:sldMkLst>
          <pc:docMk/>
          <pc:sldMk cId="1627439478" sldId="258"/>
        </pc:sldMkLst>
        <pc:spChg chg="add mod">
          <ac:chgData name="央 小田" userId="d520e0ab861d5d2c" providerId="LiveId" clId="{E81C1B31-4684-44D2-AC9E-58C973F558EE}" dt="2023-12-09T01:14:33.447" v="82" actId="1076"/>
          <ac:spMkLst>
            <pc:docMk/>
            <pc:sldMk cId="1627439478" sldId="258"/>
            <ac:spMk id="3" creationId="{8A285F17-0F91-2B1C-3C1B-BD16C74BD05D}"/>
          </ac:spMkLst>
        </pc:spChg>
        <pc:spChg chg="mod">
          <ac:chgData name="央 小田" userId="d520e0ab861d5d2c" providerId="LiveId" clId="{E81C1B31-4684-44D2-AC9E-58C973F558EE}" dt="2023-12-09T01:14:30.017" v="81" actId="1076"/>
          <ac:spMkLst>
            <pc:docMk/>
            <pc:sldMk cId="1627439478" sldId="258"/>
            <ac:spMk id="11" creationId="{D8EF3C03-C19E-64ED-4F21-9ED0EEC14C3E}"/>
          </ac:spMkLst>
        </pc:spChg>
        <pc:picChg chg="add mod">
          <ac:chgData name="央 小田" userId="d520e0ab861d5d2c" providerId="LiveId" clId="{E81C1B31-4684-44D2-AC9E-58C973F558EE}" dt="2023-12-09T08:44:31.300" v="85" actId="1076"/>
          <ac:picMkLst>
            <pc:docMk/>
            <pc:sldMk cId="1627439478" sldId="258"/>
            <ac:picMk id="1026" creationId="{364EDC24-63CD-0EEB-474A-C12DC441C8B3}"/>
          </ac:picMkLst>
        </pc:picChg>
      </pc:sldChg>
      <pc:sldChg chg="addSp delSp modSp add mod">
        <pc:chgData name="央 小田" userId="d520e0ab861d5d2c" providerId="LiveId" clId="{E81C1B31-4684-44D2-AC9E-58C973F558EE}" dt="2023-12-09T13:49:06.515" v="1062" actId="1076"/>
        <pc:sldMkLst>
          <pc:docMk/>
          <pc:sldMk cId="3556134042" sldId="259"/>
        </pc:sldMkLst>
        <pc:spChg chg="del">
          <ac:chgData name="央 小田" userId="d520e0ab861d5d2c" providerId="LiveId" clId="{E81C1B31-4684-44D2-AC9E-58C973F558EE}" dt="2023-12-09T09:00:31.969" v="510" actId="478"/>
          <ac:spMkLst>
            <pc:docMk/>
            <pc:sldMk cId="3556134042" sldId="259"/>
            <ac:spMk id="3" creationId="{8A285F17-0F91-2B1C-3C1B-BD16C74BD05D}"/>
          </ac:spMkLst>
        </pc:spChg>
        <pc:spChg chg="add mod">
          <ac:chgData name="央 小田" userId="d520e0ab861d5d2c" providerId="LiveId" clId="{E81C1B31-4684-44D2-AC9E-58C973F558EE}" dt="2023-12-09T09:01:29.726" v="546" actId="1076"/>
          <ac:spMkLst>
            <pc:docMk/>
            <pc:sldMk cId="3556134042" sldId="259"/>
            <ac:spMk id="4" creationId="{35312F1E-1677-E236-6DE7-2D0A44861D26}"/>
          </ac:spMkLst>
        </pc:spChg>
        <pc:spChg chg="add mod">
          <ac:chgData name="央 小田" userId="d520e0ab861d5d2c" providerId="LiveId" clId="{E81C1B31-4684-44D2-AC9E-58C973F558EE}" dt="2023-12-09T09:01:29.726" v="546" actId="1076"/>
          <ac:spMkLst>
            <pc:docMk/>
            <pc:sldMk cId="3556134042" sldId="259"/>
            <ac:spMk id="5" creationId="{B5AF23F2-C5E2-F904-63BA-8D85AFCE964A}"/>
          </ac:spMkLst>
        </pc:spChg>
        <pc:spChg chg="add mod">
          <ac:chgData name="央 小田" userId="d520e0ab861d5d2c" providerId="LiveId" clId="{E81C1B31-4684-44D2-AC9E-58C973F558EE}" dt="2023-12-09T09:01:29.726" v="546" actId="1076"/>
          <ac:spMkLst>
            <pc:docMk/>
            <pc:sldMk cId="3556134042" sldId="259"/>
            <ac:spMk id="6" creationId="{E1284FA1-DF6B-49CE-4988-C2DAE1EB457C}"/>
          </ac:spMkLst>
        </pc:spChg>
        <pc:spChg chg="add mod">
          <ac:chgData name="央 小田" userId="d520e0ab861d5d2c" providerId="LiveId" clId="{E81C1B31-4684-44D2-AC9E-58C973F558EE}" dt="2023-12-09T09:02:07.671" v="554" actId="1076"/>
          <ac:spMkLst>
            <pc:docMk/>
            <pc:sldMk cId="3556134042" sldId="259"/>
            <ac:spMk id="7" creationId="{E31DC1FB-AEDC-9C9D-8942-4305484B38AE}"/>
          </ac:spMkLst>
        </pc:spChg>
        <pc:spChg chg="add del mod">
          <ac:chgData name="央 小田" userId="d520e0ab861d5d2c" providerId="LiveId" clId="{E81C1B31-4684-44D2-AC9E-58C973F558EE}" dt="2023-12-09T09:01:13.931" v="544" actId="478"/>
          <ac:spMkLst>
            <pc:docMk/>
            <pc:sldMk cId="3556134042" sldId="259"/>
            <ac:spMk id="8" creationId="{B72DD9B8-FBCE-4E67-5797-B2E5220C8BDC}"/>
          </ac:spMkLst>
        </pc:spChg>
        <pc:spChg chg="add mod">
          <ac:chgData name="央 小田" userId="d520e0ab861d5d2c" providerId="LiveId" clId="{E81C1B31-4684-44D2-AC9E-58C973F558EE}" dt="2023-12-09T11:12:04.552" v="614" actId="20577"/>
          <ac:spMkLst>
            <pc:docMk/>
            <pc:sldMk cId="3556134042" sldId="259"/>
            <ac:spMk id="9" creationId="{1E8036F6-778A-ACA9-BC16-D7211BF0120B}"/>
          </ac:spMkLst>
        </pc:spChg>
        <pc:spChg chg="add mod">
          <ac:chgData name="央 小田" userId="d520e0ab861d5d2c" providerId="LiveId" clId="{E81C1B31-4684-44D2-AC9E-58C973F558EE}" dt="2023-12-09T11:12:17.963" v="637" actId="20577"/>
          <ac:spMkLst>
            <pc:docMk/>
            <pc:sldMk cId="3556134042" sldId="259"/>
            <ac:spMk id="10" creationId="{586E7370-915C-D828-E9EB-A753C1661EA8}"/>
          </ac:spMkLst>
        </pc:spChg>
        <pc:spChg chg="mod">
          <ac:chgData name="央 小田" userId="d520e0ab861d5d2c" providerId="LiveId" clId="{E81C1B31-4684-44D2-AC9E-58C973F558EE}" dt="2023-12-09T09:01:22.110" v="545" actId="1076"/>
          <ac:spMkLst>
            <pc:docMk/>
            <pc:sldMk cId="3556134042" sldId="259"/>
            <ac:spMk id="11" creationId="{D8EF3C03-C19E-64ED-4F21-9ED0EEC14C3E}"/>
          </ac:spMkLst>
        </pc:spChg>
        <pc:spChg chg="add mod">
          <ac:chgData name="央 小田" userId="d520e0ab861d5d2c" providerId="LiveId" clId="{E81C1B31-4684-44D2-AC9E-58C973F558EE}" dt="2023-12-09T13:46:13.209" v="996" actId="207"/>
          <ac:spMkLst>
            <pc:docMk/>
            <pc:sldMk cId="3556134042" sldId="259"/>
            <ac:spMk id="12" creationId="{2F7AA4FD-25F4-645B-E9EB-7BE038DD7A7D}"/>
          </ac:spMkLst>
        </pc:spChg>
        <pc:spChg chg="add mod">
          <ac:chgData name="央 小田" userId="d520e0ab861d5d2c" providerId="LiveId" clId="{E81C1B31-4684-44D2-AC9E-58C973F558EE}" dt="2023-12-09T13:46:18.816" v="997" actId="207"/>
          <ac:spMkLst>
            <pc:docMk/>
            <pc:sldMk cId="3556134042" sldId="259"/>
            <ac:spMk id="13" creationId="{9EFB1896-0E12-1975-6E66-03E4F600004B}"/>
          </ac:spMkLst>
        </pc:spChg>
        <pc:spChg chg="add mod">
          <ac:chgData name="央 小田" userId="d520e0ab861d5d2c" providerId="LiveId" clId="{E81C1B31-4684-44D2-AC9E-58C973F558EE}" dt="2023-12-09T13:49:06.515" v="1062" actId="1076"/>
          <ac:spMkLst>
            <pc:docMk/>
            <pc:sldMk cId="3556134042" sldId="259"/>
            <ac:spMk id="14" creationId="{8BF569FD-3394-2F62-CF31-8F95D7D036F1}"/>
          </ac:spMkLst>
        </pc:spChg>
        <pc:spChg chg="add mod">
          <ac:chgData name="央 小田" userId="d520e0ab861d5d2c" providerId="LiveId" clId="{E81C1B31-4684-44D2-AC9E-58C973F558EE}" dt="2023-12-09T13:45:34.766" v="990" actId="1076"/>
          <ac:spMkLst>
            <pc:docMk/>
            <pc:sldMk cId="3556134042" sldId="259"/>
            <ac:spMk id="15" creationId="{E38A67A6-23AC-2D6F-A9CC-296103FF8462}"/>
          </ac:spMkLst>
        </pc:spChg>
        <pc:spChg chg="add mod">
          <ac:chgData name="央 小田" userId="d520e0ab861d5d2c" providerId="LiveId" clId="{E81C1B31-4684-44D2-AC9E-58C973F558EE}" dt="2023-12-09T13:45:34.766" v="990" actId="1076"/>
          <ac:spMkLst>
            <pc:docMk/>
            <pc:sldMk cId="3556134042" sldId="259"/>
            <ac:spMk id="16" creationId="{0089B813-6247-83EB-8AE7-F12CF3F5593F}"/>
          </ac:spMkLst>
        </pc:spChg>
        <pc:spChg chg="add del mod">
          <ac:chgData name="央 小田" userId="d520e0ab861d5d2c" providerId="LiveId" clId="{E81C1B31-4684-44D2-AC9E-58C973F558EE}" dt="2023-12-09T13:48:30.688" v="1054" actId="21"/>
          <ac:spMkLst>
            <pc:docMk/>
            <pc:sldMk cId="3556134042" sldId="259"/>
            <ac:spMk id="17" creationId="{2A741E5D-B5E7-0D6B-B2EA-42AE4DB8D2E3}"/>
          </ac:spMkLst>
        </pc:spChg>
        <pc:spChg chg="add mod">
          <ac:chgData name="央 小田" userId="d520e0ab861d5d2c" providerId="LiveId" clId="{E81C1B31-4684-44D2-AC9E-58C973F558EE}" dt="2023-12-09T13:47:16.617" v="1041" actId="20577"/>
          <ac:spMkLst>
            <pc:docMk/>
            <pc:sldMk cId="3556134042" sldId="259"/>
            <ac:spMk id="18" creationId="{77A98030-A555-E89E-2902-72E28AB24679}"/>
          </ac:spMkLst>
        </pc:spChg>
        <pc:spChg chg="add mod">
          <ac:chgData name="央 小田" userId="d520e0ab861d5d2c" providerId="LiveId" clId="{E81C1B31-4684-44D2-AC9E-58C973F558EE}" dt="2023-12-09T13:47:50.634" v="1045" actId="13822"/>
          <ac:spMkLst>
            <pc:docMk/>
            <pc:sldMk cId="3556134042" sldId="259"/>
            <ac:spMk id="19" creationId="{EBBD9285-2EDE-24DF-DB1E-D9120C21472A}"/>
          </ac:spMkLst>
        </pc:spChg>
        <pc:spChg chg="add mod">
          <ac:chgData name="央 小田" userId="d520e0ab861d5d2c" providerId="LiveId" clId="{E81C1B31-4684-44D2-AC9E-58C973F558EE}" dt="2023-12-09T13:48:08.858" v="1053" actId="1076"/>
          <ac:spMkLst>
            <pc:docMk/>
            <pc:sldMk cId="3556134042" sldId="259"/>
            <ac:spMk id="20" creationId="{1DFF296E-DCE8-606A-A93E-335A099FF7DF}"/>
          </ac:spMkLst>
        </pc:spChg>
        <pc:spChg chg="add mod">
          <ac:chgData name="央 小田" userId="d520e0ab861d5d2c" providerId="LiveId" clId="{E81C1B31-4684-44D2-AC9E-58C973F558EE}" dt="2023-12-09T13:48:53.708" v="1061" actId="14100"/>
          <ac:spMkLst>
            <pc:docMk/>
            <pc:sldMk cId="3556134042" sldId="259"/>
            <ac:spMk id="21" creationId="{2D7D33CC-3315-7CE1-976C-008CC3EDCEE2}"/>
          </ac:spMkLst>
        </pc:spChg>
        <pc:picChg chg="add mod">
          <ac:chgData name="央 小田" userId="d520e0ab861d5d2c" providerId="LiveId" clId="{E81C1B31-4684-44D2-AC9E-58C973F558EE}" dt="2023-12-09T09:01:29.726" v="546" actId="1076"/>
          <ac:picMkLst>
            <pc:docMk/>
            <pc:sldMk cId="3556134042" sldId="259"/>
            <ac:picMk id="2" creationId="{846360BA-33E1-79DE-46C1-E64BB8C57AB1}"/>
          </ac:picMkLst>
        </pc:picChg>
      </pc:sldChg>
      <pc:sldChg chg="addSp delSp modSp add mod">
        <pc:chgData name="央 小田" userId="d520e0ab861d5d2c" providerId="LiveId" clId="{E81C1B31-4684-44D2-AC9E-58C973F558EE}" dt="2023-12-09T08:55:29.343" v="274" actId="14100"/>
        <pc:sldMkLst>
          <pc:docMk/>
          <pc:sldMk cId="91925674" sldId="260"/>
        </pc:sldMkLst>
        <pc:spChg chg="mod">
          <ac:chgData name="央 小田" userId="d520e0ab861d5d2c" providerId="LiveId" clId="{E81C1B31-4684-44D2-AC9E-58C973F558EE}" dt="2023-12-09T08:53:14.163" v="267" actId="2711"/>
          <ac:spMkLst>
            <pc:docMk/>
            <pc:sldMk cId="91925674" sldId="260"/>
            <ac:spMk id="3" creationId="{8A285F17-0F91-2B1C-3C1B-BD16C74BD05D}"/>
          </ac:spMkLst>
        </pc:spChg>
        <pc:spChg chg="add del mod">
          <ac:chgData name="央 小田" userId="d520e0ab861d5d2c" providerId="LiveId" clId="{E81C1B31-4684-44D2-AC9E-58C973F558EE}" dt="2023-12-09T08:55:03.902" v="269" actId="478"/>
          <ac:spMkLst>
            <pc:docMk/>
            <pc:sldMk cId="91925674" sldId="260"/>
            <ac:spMk id="4" creationId="{67508A64-6ABE-4100-BE9F-9DEB379C06E4}"/>
          </ac:spMkLst>
        </pc:spChg>
        <pc:spChg chg="add del mod">
          <ac:chgData name="央 小田" userId="d520e0ab861d5d2c" providerId="LiveId" clId="{E81C1B31-4684-44D2-AC9E-58C973F558EE}" dt="2023-12-09T08:49:59.389" v="110" actId="478"/>
          <ac:spMkLst>
            <pc:docMk/>
            <pc:sldMk cId="91925674" sldId="260"/>
            <ac:spMk id="6" creationId="{A62C964B-3456-F101-6B36-049E067372FA}"/>
          </ac:spMkLst>
        </pc:spChg>
        <pc:spChg chg="add del mod">
          <ac:chgData name="央 小田" userId="d520e0ab861d5d2c" providerId="LiveId" clId="{E81C1B31-4684-44D2-AC9E-58C973F558EE}" dt="2023-12-09T08:55:06.322" v="270" actId="478"/>
          <ac:spMkLst>
            <pc:docMk/>
            <pc:sldMk cId="91925674" sldId="260"/>
            <ac:spMk id="9" creationId="{077FF8B7-E56F-F112-E965-9DA884D01FD5}"/>
          </ac:spMkLst>
        </pc:spChg>
        <pc:spChg chg="add del mod">
          <ac:chgData name="央 小田" userId="d520e0ab861d5d2c" providerId="LiveId" clId="{E81C1B31-4684-44D2-AC9E-58C973F558EE}" dt="2023-12-09T08:55:06.322" v="270" actId="478"/>
          <ac:spMkLst>
            <pc:docMk/>
            <pc:sldMk cId="91925674" sldId="260"/>
            <ac:spMk id="10" creationId="{4EB65E64-BF44-26E4-A58A-89597ACF0FAC}"/>
          </ac:spMkLst>
        </pc:spChg>
        <pc:spChg chg="mod">
          <ac:chgData name="央 小田" userId="d520e0ab861d5d2c" providerId="LiveId" clId="{E81C1B31-4684-44D2-AC9E-58C973F558EE}" dt="2023-12-09T08:48:55.120" v="100" actId="20577"/>
          <ac:spMkLst>
            <pc:docMk/>
            <pc:sldMk cId="91925674" sldId="260"/>
            <ac:spMk id="11" creationId="{D8EF3C03-C19E-64ED-4F21-9ED0EEC14C3E}"/>
          </ac:spMkLst>
        </pc:spChg>
        <pc:spChg chg="add del mod">
          <ac:chgData name="央 小田" userId="d520e0ab861d5d2c" providerId="LiveId" clId="{E81C1B31-4684-44D2-AC9E-58C973F558EE}" dt="2023-12-09T08:55:06.322" v="270" actId="478"/>
          <ac:spMkLst>
            <pc:docMk/>
            <pc:sldMk cId="91925674" sldId="260"/>
            <ac:spMk id="12" creationId="{C876DD73-DDDE-BF4D-7E4E-D15AAC0B0D44}"/>
          </ac:spMkLst>
        </pc:spChg>
        <pc:spChg chg="add del mod">
          <ac:chgData name="央 小田" userId="d520e0ab861d5d2c" providerId="LiveId" clId="{E81C1B31-4684-44D2-AC9E-58C973F558EE}" dt="2023-12-09T08:55:08.344" v="271" actId="478"/>
          <ac:spMkLst>
            <pc:docMk/>
            <pc:sldMk cId="91925674" sldId="260"/>
            <ac:spMk id="15" creationId="{33D04112-0412-EEC1-ECCA-39FEBEA7F07A}"/>
          </ac:spMkLst>
        </pc:spChg>
        <pc:picChg chg="add del mod">
          <ac:chgData name="央 小田" userId="d520e0ab861d5d2c" providerId="LiveId" clId="{E81C1B31-4684-44D2-AC9E-58C973F558EE}" dt="2023-12-09T08:55:06.322" v="270" actId="478"/>
          <ac:picMkLst>
            <pc:docMk/>
            <pc:sldMk cId="91925674" sldId="260"/>
            <ac:picMk id="8" creationId="{4A96C65B-116E-F84A-2DC9-C395CB388760}"/>
          </ac:picMkLst>
        </pc:picChg>
        <pc:picChg chg="add del mod">
          <ac:chgData name="央 小田" userId="d520e0ab861d5d2c" providerId="LiveId" clId="{E81C1B31-4684-44D2-AC9E-58C973F558EE}" dt="2023-12-09T08:55:08.344" v="271" actId="478"/>
          <ac:picMkLst>
            <pc:docMk/>
            <pc:sldMk cId="91925674" sldId="260"/>
            <ac:picMk id="14" creationId="{588F3DCD-4D23-7229-CAAE-3FE6D663B794}"/>
          </ac:picMkLst>
        </pc:picChg>
        <pc:picChg chg="add mod">
          <ac:chgData name="央 小田" userId="d520e0ab861d5d2c" providerId="LiveId" clId="{E81C1B31-4684-44D2-AC9E-58C973F558EE}" dt="2023-12-09T08:55:29.343" v="274" actId="14100"/>
          <ac:picMkLst>
            <pc:docMk/>
            <pc:sldMk cId="91925674" sldId="260"/>
            <ac:picMk id="17" creationId="{34938490-2660-3E33-16E3-01B2E00361E3}"/>
          </ac:picMkLst>
        </pc:picChg>
        <pc:picChg chg="del">
          <ac:chgData name="央 小田" userId="d520e0ab861d5d2c" providerId="LiveId" clId="{E81C1B31-4684-44D2-AC9E-58C973F558EE}" dt="2023-12-09T08:48:50.771" v="90" actId="478"/>
          <ac:picMkLst>
            <pc:docMk/>
            <pc:sldMk cId="91925674" sldId="260"/>
            <ac:picMk id="1026" creationId="{364EDC24-63CD-0EEB-474A-C12DC441C8B3}"/>
          </ac:picMkLst>
        </pc:picChg>
      </pc:sldChg>
      <pc:sldChg chg="addSp delSp modSp add mod">
        <pc:chgData name="央 小田" userId="d520e0ab861d5d2c" providerId="LiveId" clId="{E81C1B31-4684-44D2-AC9E-58C973F558EE}" dt="2023-12-09T13:35:55.178" v="962" actId="13926"/>
        <pc:sldMkLst>
          <pc:docMk/>
          <pc:sldMk cId="4222191723" sldId="261"/>
        </pc:sldMkLst>
        <pc:spChg chg="add mod">
          <ac:chgData name="央 小田" userId="d520e0ab861d5d2c" providerId="LiveId" clId="{E81C1B31-4684-44D2-AC9E-58C973F558EE}" dt="2023-12-09T08:58:08.735" v="421" actId="20577"/>
          <ac:spMkLst>
            <pc:docMk/>
            <pc:sldMk cId="4222191723" sldId="261"/>
            <ac:spMk id="2" creationId="{6EF3E4C5-B3CC-6F9A-4111-0692C8223335}"/>
          </ac:spMkLst>
        </pc:spChg>
        <pc:spChg chg="del">
          <ac:chgData name="央 小田" userId="d520e0ab861d5d2c" providerId="LiveId" clId="{E81C1B31-4684-44D2-AC9E-58C973F558EE}" dt="2023-12-09T08:56:14.906" v="276" actId="478"/>
          <ac:spMkLst>
            <pc:docMk/>
            <pc:sldMk cId="4222191723" sldId="261"/>
            <ac:spMk id="3" creationId="{8A285F17-0F91-2B1C-3C1B-BD16C74BD05D}"/>
          </ac:spMkLst>
        </pc:spChg>
        <pc:spChg chg="mod">
          <ac:chgData name="央 小田" userId="d520e0ab861d5d2c" providerId="LiveId" clId="{E81C1B31-4684-44D2-AC9E-58C973F558EE}" dt="2023-12-09T08:56:23.742" v="278" actId="1076"/>
          <ac:spMkLst>
            <pc:docMk/>
            <pc:sldMk cId="4222191723" sldId="261"/>
            <ac:spMk id="4" creationId="{67508A64-6ABE-4100-BE9F-9DEB379C06E4}"/>
          </ac:spMkLst>
        </pc:spChg>
        <pc:spChg chg="add mod">
          <ac:chgData name="央 小田" userId="d520e0ab861d5d2c" providerId="LiveId" clId="{E81C1B31-4684-44D2-AC9E-58C973F558EE}" dt="2023-12-09T08:58:32.893" v="445" actId="14100"/>
          <ac:spMkLst>
            <pc:docMk/>
            <pc:sldMk cId="4222191723" sldId="261"/>
            <ac:spMk id="5" creationId="{E546CB23-F3CC-D162-AA94-15551A06BD4C}"/>
          </ac:spMkLst>
        </pc:spChg>
        <pc:spChg chg="mod">
          <ac:chgData name="央 小田" userId="d520e0ab861d5d2c" providerId="LiveId" clId="{E81C1B31-4684-44D2-AC9E-58C973F558EE}" dt="2023-12-09T13:35:55.178" v="962" actId="13926"/>
          <ac:spMkLst>
            <pc:docMk/>
            <pc:sldMk cId="4222191723" sldId="261"/>
            <ac:spMk id="9" creationId="{077FF8B7-E56F-F112-E965-9DA884D01FD5}"/>
          </ac:spMkLst>
        </pc:spChg>
        <pc:spChg chg="mod">
          <ac:chgData name="央 小田" userId="d520e0ab861d5d2c" providerId="LiveId" clId="{E81C1B31-4684-44D2-AC9E-58C973F558EE}" dt="2023-12-09T13:35:55.178" v="962" actId="13926"/>
          <ac:spMkLst>
            <pc:docMk/>
            <pc:sldMk cId="4222191723" sldId="261"/>
            <ac:spMk id="10" creationId="{4EB65E64-BF44-26E4-A58A-89597ACF0FAC}"/>
          </ac:spMkLst>
        </pc:spChg>
        <pc:spChg chg="del">
          <ac:chgData name="央 小田" userId="d520e0ab861d5d2c" providerId="LiveId" clId="{E81C1B31-4684-44D2-AC9E-58C973F558EE}" dt="2023-12-09T08:56:16.362" v="277" actId="478"/>
          <ac:spMkLst>
            <pc:docMk/>
            <pc:sldMk cId="4222191723" sldId="261"/>
            <ac:spMk id="11" creationId="{D8EF3C03-C19E-64ED-4F21-9ED0EEC14C3E}"/>
          </ac:spMkLst>
        </pc:spChg>
        <pc:spChg chg="mod">
          <ac:chgData name="央 小田" userId="d520e0ab861d5d2c" providerId="LiveId" clId="{E81C1B31-4684-44D2-AC9E-58C973F558EE}" dt="2023-12-09T13:35:55.178" v="962" actId="13926"/>
          <ac:spMkLst>
            <pc:docMk/>
            <pc:sldMk cId="4222191723" sldId="261"/>
            <ac:spMk id="12" creationId="{C876DD73-DDDE-BF4D-7E4E-D15AAC0B0D44}"/>
          </ac:spMkLst>
        </pc:spChg>
        <pc:spChg chg="mod">
          <ac:chgData name="央 小田" userId="d520e0ab861d5d2c" providerId="LiveId" clId="{E81C1B31-4684-44D2-AC9E-58C973F558EE}" dt="2023-12-09T08:57:13.777" v="286" actId="1076"/>
          <ac:spMkLst>
            <pc:docMk/>
            <pc:sldMk cId="4222191723" sldId="261"/>
            <ac:spMk id="15" creationId="{33D04112-0412-EEC1-ECCA-39FEBEA7F07A}"/>
          </ac:spMkLst>
        </pc:spChg>
        <pc:picChg chg="mod">
          <ac:chgData name="央 小田" userId="d520e0ab861d5d2c" providerId="LiveId" clId="{E81C1B31-4684-44D2-AC9E-58C973F558EE}" dt="2023-12-09T08:56:36.171" v="280" actId="1076"/>
          <ac:picMkLst>
            <pc:docMk/>
            <pc:sldMk cId="4222191723" sldId="261"/>
            <ac:picMk id="8" creationId="{4A96C65B-116E-F84A-2DC9-C395CB388760}"/>
          </ac:picMkLst>
        </pc:picChg>
        <pc:picChg chg="mod">
          <ac:chgData name="央 小田" userId="d520e0ab861d5d2c" providerId="LiveId" clId="{E81C1B31-4684-44D2-AC9E-58C973F558EE}" dt="2023-12-09T08:57:13.777" v="286" actId="1076"/>
          <ac:picMkLst>
            <pc:docMk/>
            <pc:sldMk cId="4222191723" sldId="261"/>
            <ac:picMk id="14" creationId="{588F3DCD-4D23-7229-CAAE-3FE6D663B794}"/>
          </ac:picMkLst>
        </pc:picChg>
      </pc:sldChg>
      <pc:sldChg chg="addSp modSp add mod">
        <pc:chgData name="央 小田" userId="d520e0ab861d5d2c" providerId="LiveId" clId="{E81C1B31-4684-44D2-AC9E-58C973F558EE}" dt="2023-12-09T13:56:39.055" v="1146" actId="1076"/>
        <pc:sldMkLst>
          <pc:docMk/>
          <pc:sldMk cId="2237401776" sldId="262"/>
        </pc:sldMkLst>
        <pc:spChg chg="mod">
          <ac:chgData name="央 小田" userId="d520e0ab861d5d2c" providerId="LiveId" clId="{E81C1B31-4684-44D2-AC9E-58C973F558EE}" dt="2023-12-09T13:56:15.022" v="1139" actId="1076"/>
          <ac:spMkLst>
            <pc:docMk/>
            <pc:sldMk cId="2237401776" sldId="262"/>
            <ac:spMk id="3" creationId="{8A285F17-0F91-2B1C-3C1B-BD16C74BD05D}"/>
          </ac:spMkLst>
        </pc:spChg>
        <pc:spChg chg="add mod">
          <ac:chgData name="央 小田" userId="d520e0ab861d5d2c" providerId="LiveId" clId="{E81C1B31-4684-44D2-AC9E-58C973F558EE}" dt="2023-12-09T13:56:18.398" v="1140" actId="1076"/>
          <ac:spMkLst>
            <pc:docMk/>
            <pc:sldMk cId="2237401776" sldId="262"/>
            <ac:spMk id="5" creationId="{B622583F-AD31-32D9-9E6D-43FA75CD27E4}"/>
          </ac:spMkLst>
        </pc:spChg>
        <pc:spChg chg="add mod">
          <ac:chgData name="央 小田" userId="d520e0ab861d5d2c" providerId="LiveId" clId="{E81C1B31-4684-44D2-AC9E-58C973F558EE}" dt="2023-12-09T13:56:39.055" v="1146" actId="1076"/>
          <ac:spMkLst>
            <pc:docMk/>
            <pc:sldMk cId="2237401776" sldId="262"/>
            <ac:spMk id="8" creationId="{DC89581D-3D26-336F-C2F0-AC19B73F5B3A}"/>
          </ac:spMkLst>
        </pc:spChg>
        <pc:spChg chg="mod">
          <ac:chgData name="央 小田" userId="d520e0ab861d5d2c" providerId="LiveId" clId="{E81C1B31-4684-44D2-AC9E-58C973F558EE}" dt="2023-12-09T13:56:12.023" v="1138" actId="1076"/>
          <ac:spMkLst>
            <pc:docMk/>
            <pc:sldMk cId="2237401776" sldId="262"/>
            <ac:spMk id="11" creationId="{D8EF3C03-C19E-64ED-4F21-9ED0EEC14C3E}"/>
          </ac:spMkLst>
        </pc:spChg>
        <pc:graphicFrameChg chg="add mod modGraphic">
          <ac:chgData name="央 小田" userId="d520e0ab861d5d2c" providerId="LiveId" clId="{E81C1B31-4684-44D2-AC9E-58C973F558EE}" dt="2023-12-09T13:56:20.958" v="1141" actId="1076"/>
          <ac:graphicFrameMkLst>
            <pc:docMk/>
            <pc:sldMk cId="2237401776" sldId="262"/>
            <ac:graphicFrameMk id="2" creationId="{607D66CF-A71E-CBAC-8045-A120DBA5B125}"/>
          </ac:graphicFrameMkLst>
        </pc:graphicFrameChg>
        <pc:graphicFrameChg chg="add mod modGraphic">
          <ac:chgData name="央 小田" userId="d520e0ab861d5d2c" providerId="LiveId" clId="{E81C1B31-4684-44D2-AC9E-58C973F558EE}" dt="2023-12-09T13:56:27.806" v="1144" actId="14734"/>
          <ac:graphicFrameMkLst>
            <pc:docMk/>
            <pc:sldMk cId="2237401776" sldId="262"/>
            <ac:graphicFrameMk id="6" creationId="{6DDF30DE-480D-220A-0555-FFF22DA65214}"/>
          </ac:graphicFrameMkLst>
        </pc:graphicFrameChg>
      </pc:sldChg>
      <pc:sldChg chg="addSp delSp modSp add mod ord">
        <pc:chgData name="央 小田" userId="d520e0ab861d5d2c" providerId="LiveId" clId="{E81C1B31-4684-44D2-AC9E-58C973F558EE}" dt="2023-12-09T15:41:51.332" v="2009" actId="13822"/>
        <pc:sldMkLst>
          <pc:docMk/>
          <pc:sldMk cId="2436109274" sldId="263"/>
        </pc:sldMkLst>
        <pc:spChg chg="add mod">
          <ac:chgData name="央 小田" userId="d520e0ab861d5d2c" providerId="LiveId" clId="{E81C1B31-4684-44D2-AC9E-58C973F558EE}" dt="2023-12-09T11:29:43.849" v="854" actId="1076"/>
          <ac:spMkLst>
            <pc:docMk/>
            <pc:sldMk cId="2436109274" sldId="263"/>
            <ac:spMk id="2" creationId="{741169BE-B937-6A2B-6D4D-4DB33BE4AAFD}"/>
          </ac:spMkLst>
        </pc:spChg>
        <pc:spChg chg="add del mod">
          <ac:chgData name="央 小田" userId="d520e0ab861d5d2c" providerId="LiveId" clId="{E81C1B31-4684-44D2-AC9E-58C973F558EE}" dt="2023-12-09T11:26:35.531" v="674" actId="21"/>
          <ac:spMkLst>
            <pc:docMk/>
            <pc:sldMk cId="2436109274" sldId="263"/>
            <ac:spMk id="3" creationId="{8B796C25-7132-2877-8D3D-DA6666A6A6A4}"/>
          </ac:spMkLst>
        </pc:spChg>
        <pc:spChg chg="mod">
          <ac:chgData name="央 小田" userId="d520e0ab861d5d2c" providerId="LiveId" clId="{E81C1B31-4684-44D2-AC9E-58C973F558EE}" dt="2023-12-09T11:29:43.849" v="854" actId="1076"/>
          <ac:spMkLst>
            <pc:docMk/>
            <pc:sldMk cId="2436109274" sldId="263"/>
            <ac:spMk id="4" creationId="{48EE919B-C45F-0BAC-AC76-A6AD1870DA33}"/>
          </ac:spMkLst>
        </pc:spChg>
        <pc:spChg chg="mod">
          <ac:chgData name="央 小田" userId="d520e0ab861d5d2c" providerId="LiveId" clId="{E81C1B31-4684-44D2-AC9E-58C973F558EE}" dt="2023-12-09T11:29:43.849" v="854" actId="1076"/>
          <ac:spMkLst>
            <pc:docMk/>
            <pc:sldMk cId="2436109274" sldId="263"/>
            <ac:spMk id="5" creationId="{29EABA47-C3C6-20AE-19D6-575B5C8410C8}"/>
          </ac:spMkLst>
        </pc:spChg>
        <pc:spChg chg="add mod">
          <ac:chgData name="央 小田" userId="d520e0ab861d5d2c" providerId="LiveId" clId="{E81C1B31-4684-44D2-AC9E-58C973F558EE}" dt="2023-12-09T11:29:43.849" v="854" actId="1076"/>
          <ac:spMkLst>
            <pc:docMk/>
            <pc:sldMk cId="2436109274" sldId="263"/>
            <ac:spMk id="6" creationId="{6E4526FC-2333-C4C3-DDB2-4B1FA4867DB1}"/>
          </ac:spMkLst>
        </pc:spChg>
        <pc:spChg chg="add mod">
          <ac:chgData name="央 小田" userId="d520e0ab861d5d2c" providerId="LiveId" clId="{E81C1B31-4684-44D2-AC9E-58C973F558EE}" dt="2023-12-09T11:29:43.849" v="854" actId="1076"/>
          <ac:spMkLst>
            <pc:docMk/>
            <pc:sldMk cId="2436109274" sldId="263"/>
            <ac:spMk id="8" creationId="{2EE2455F-8306-74BB-F9E4-B15F9EFE5EBA}"/>
          </ac:spMkLst>
        </pc:spChg>
        <pc:spChg chg="add mod">
          <ac:chgData name="央 小田" userId="d520e0ab861d5d2c" providerId="LiveId" clId="{E81C1B31-4684-44D2-AC9E-58C973F558EE}" dt="2023-12-09T11:29:43.849" v="854" actId="1076"/>
          <ac:spMkLst>
            <pc:docMk/>
            <pc:sldMk cId="2436109274" sldId="263"/>
            <ac:spMk id="9" creationId="{54311EDD-3A65-D449-EB92-45A52C0803E0}"/>
          </ac:spMkLst>
        </pc:spChg>
        <pc:spChg chg="add mod">
          <ac:chgData name="央 小田" userId="d520e0ab861d5d2c" providerId="LiveId" clId="{E81C1B31-4684-44D2-AC9E-58C973F558EE}" dt="2023-12-09T11:29:43.849" v="854" actId="1076"/>
          <ac:spMkLst>
            <pc:docMk/>
            <pc:sldMk cId="2436109274" sldId="263"/>
            <ac:spMk id="10" creationId="{17E27FE8-2F28-0DFD-F259-F1D4B692291F}"/>
          </ac:spMkLst>
        </pc:spChg>
        <pc:spChg chg="mod">
          <ac:chgData name="央 小田" userId="d520e0ab861d5d2c" providerId="LiveId" clId="{E81C1B31-4684-44D2-AC9E-58C973F558EE}" dt="2023-12-09T13:58:48.273" v="1149" actId="1076"/>
          <ac:spMkLst>
            <pc:docMk/>
            <pc:sldMk cId="2436109274" sldId="263"/>
            <ac:spMk id="11" creationId="{D8EF3C03-C19E-64ED-4F21-9ED0EEC14C3E}"/>
          </ac:spMkLst>
        </pc:spChg>
        <pc:spChg chg="add mod">
          <ac:chgData name="央 小田" userId="d520e0ab861d5d2c" providerId="LiveId" clId="{E81C1B31-4684-44D2-AC9E-58C973F558EE}" dt="2023-12-09T11:29:43.849" v="854" actId="1076"/>
          <ac:spMkLst>
            <pc:docMk/>
            <pc:sldMk cId="2436109274" sldId="263"/>
            <ac:spMk id="12" creationId="{6B916EA0-B809-1305-A482-91A33AA01784}"/>
          </ac:spMkLst>
        </pc:spChg>
        <pc:spChg chg="add mod">
          <ac:chgData name="央 小田" userId="d520e0ab861d5d2c" providerId="LiveId" clId="{E81C1B31-4684-44D2-AC9E-58C973F558EE}" dt="2023-12-09T11:29:43.849" v="854" actId="1076"/>
          <ac:spMkLst>
            <pc:docMk/>
            <pc:sldMk cId="2436109274" sldId="263"/>
            <ac:spMk id="13" creationId="{D025D27A-9643-7D29-0DC7-DE0E753D61AE}"/>
          </ac:spMkLst>
        </pc:spChg>
        <pc:spChg chg="add mod">
          <ac:chgData name="央 小田" userId="d520e0ab861d5d2c" providerId="LiveId" clId="{E81C1B31-4684-44D2-AC9E-58C973F558EE}" dt="2023-12-09T15:41:51.332" v="2009" actId="13822"/>
          <ac:spMkLst>
            <pc:docMk/>
            <pc:sldMk cId="2436109274" sldId="263"/>
            <ac:spMk id="14" creationId="{563F61DD-4143-7335-1FFD-15C8BB595EE3}"/>
          </ac:spMkLst>
        </pc:spChg>
        <pc:cxnChg chg="mod">
          <ac:chgData name="央 小田" userId="d520e0ab861d5d2c" providerId="LiveId" clId="{E81C1B31-4684-44D2-AC9E-58C973F558EE}" dt="2023-12-09T11:29:43.849" v="854" actId="1076"/>
          <ac:cxnSpMkLst>
            <pc:docMk/>
            <pc:sldMk cId="2436109274" sldId="263"/>
            <ac:cxnSpMk id="7" creationId="{FEE6F681-16D4-B2C5-0DB1-5D83A4C310DA}"/>
          </ac:cxnSpMkLst>
        </pc:cxnChg>
      </pc:sldChg>
      <pc:sldChg chg="addSp delSp modSp add mod">
        <pc:chgData name="央 小田" userId="d520e0ab861d5d2c" providerId="LiveId" clId="{E81C1B31-4684-44D2-AC9E-58C973F558EE}" dt="2023-12-09T15:44:02.070" v="2047" actId="20577"/>
        <pc:sldMkLst>
          <pc:docMk/>
          <pc:sldMk cId="1004976191" sldId="264"/>
        </pc:sldMkLst>
        <pc:spChg chg="add mod ord">
          <ac:chgData name="央 小田" userId="d520e0ab861d5d2c" providerId="LiveId" clId="{E81C1B31-4684-44D2-AC9E-58C973F558EE}" dt="2023-12-09T13:51:32.160" v="1076" actId="20577"/>
          <ac:spMkLst>
            <pc:docMk/>
            <pc:sldMk cId="1004976191" sldId="264"/>
            <ac:spMk id="3" creationId="{D6F9A492-FA1F-B536-3DD8-536CEC47FD89}"/>
          </ac:spMkLst>
        </pc:spChg>
        <pc:spChg chg="del">
          <ac:chgData name="央 小田" userId="d520e0ab861d5d2c" providerId="LiveId" clId="{E81C1B31-4684-44D2-AC9E-58C973F558EE}" dt="2023-12-09T13:51:05.372" v="1067" actId="478"/>
          <ac:spMkLst>
            <pc:docMk/>
            <pc:sldMk cId="1004976191" sldId="264"/>
            <ac:spMk id="4" creationId="{35312F1E-1677-E236-6DE7-2D0A44861D26}"/>
          </ac:spMkLst>
        </pc:spChg>
        <pc:spChg chg="del">
          <ac:chgData name="央 小田" userId="d520e0ab861d5d2c" providerId="LiveId" clId="{E81C1B31-4684-44D2-AC9E-58C973F558EE}" dt="2023-12-09T13:51:01.099" v="1065" actId="478"/>
          <ac:spMkLst>
            <pc:docMk/>
            <pc:sldMk cId="1004976191" sldId="264"/>
            <ac:spMk id="5" creationId="{B5AF23F2-C5E2-F904-63BA-8D85AFCE964A}"/>
          </ac:spMkLst>
        </pc:spChg>
        <pc:spChg chg="del">
          <ac:chgData name="央 小田" userId="d520e0ab861d5d2c" providerId="LiveId" clId="{E81C1B31-4684-44D2-AC9E-58C973F558EE}" dt="2023-12-09T13:51:01.099" v="1065" actId="478"/>
          <ac:spMkLst>
            <pc:docMk/>
            <pc:sldMk cId="1004976191" sldId="264"/>
            <ac:spMk id="6" creationId="{E1284FA1-DF6B-49CE-4988-C2DAE1EB457C}"/>
          </ac:spMkLst>
        </pc:spChg>
        <pc:spChg chg="del">
          <ac:chgData name="央 小田" userId="d520e0ab861d5d2c" providerId="LiveId" clId="{E81C1B31-4684-44D2-AC9E-58C973F558EE}" dt="2023-12-09T13:51:02.851" v="1066" actId="478"/>
          <ac:spMkLst>
            <pc:docMk/>
            <pc:sldMk cId="1004976191" sldId="264"/>
            <ac:spMk id="7" creationId="{E31DC1FB-AEDC-9C9D-8942-4305484B38AE}"/>
          </ac:spMkLst>
        </pc:spChg>
        <pc:spChg chg="add mod ord">
          <ac:chgData name="央 小田" userId="d520e0ab861d5d2c" providerId="LiveId" clId="{E81C1B31-4684-44D2-AC9E-58C973F558EE}" dt="2023-12-09T13:51:35.920" v="1080" actId="20577"/>
          <ac:spMkLst>
            <pc:docMk/>
            <pc:sldMk cId="1004976191" sldId="264"/>
            <ac:spMk id="8" creationId="{B4A20D7D-D7D8-524F-49D8-373E9BFBD234}"/>
          </ac:spMkLst>
        </pc:spChg>
        <pc:spChg chg="del">
          <ac:chgData name="央 小田" userId="d520e0ab861d5d2c" providerId="LiveId" clId="{E81C1B31-4684-44D2-AC9E-58C973F558EE}" dt="2023-12-09T13:51:01.099" v="1065" actId="478"/>
          <ac:spMkLst>
            <pc:docMk/>
            <pc:sldMk cId="1004976191" sldId="264"/>
            <ac:spMk id="9" creationId="{1E8036F6-778A-ACA9-BC16-D7211BF0120B}"/>
          </ac:spMkLst>
        </pc:spChg>
        <pc:spChg chg="mod">
          <ac:chgData name="央 小田" userId="d520e0ab861d5d2c" providerId="LiveId" clId="{E81C1B31-4684-44D2-AC9E-58C973F558EE}" dt="2023-12-09T15:16:15.095" v="1606" actId="20577"/>
          <ac:spMkLst>
            <pc:docMk/>
            <pc:sldMk cId="1004976191" sldId="264"/>
            <ac:spMk id="10" creationId="{586E7370-915C-D828-E9EB-A753C1661EA8}"/>
          </ac:spMkLst>
        </pc:spChg>
        <pc:spChg chg="del">
          <ac:chgData name="央 小田" userId="d520e0ab861d5d2c" providerId="LiveId" clId="{E81C1B31-4684-44D2-AC9E-58C973F558EE}" dt="2023-12-09T13:50:58.887" v="1064" actId="478"/>
          <ac:spMkLst>
            <pc:docMk/>
            <pc:sldMk cId="1004976191" sldId="264"/>
            <ac:spMk id="12" creationId="{2F7AA4FD-25F4-645B-E9EB-7BE038DD7A7D}"/>
          </ac:spMkLst>
        </pc:spChg>
        <pc:spChg chg="del">
          <ac:chgData name="央 小田" userId="d520e0ab861d5d2c" providerId="LiveId" clId="{E81C1B31-4684-44D2-AC9E-58C973F558EE}" dt="2023-12-09T13:50:58.887" v="1064" actId="478"/>
          <ac:spMkLst>
            <pc:docMk/>
            <pc:sldMk cId="1004976191" sldId="264"/>
            <ac:spMk id="13" creationId="{9EFB1896-0E12-1975-6E66-03E4F600004B}"/>
          </ac:spMkLst>
        </pc:spChg>
        <pc:spChg chg="del">
          <ac:chgData name="央 小田" userId="d520e0ab861d5d2c" providerId="LiveId" clId="{E81C1B31-4684-44D2-AC9E-58C973F558EE}" dt="2023-12-09T13:50:58.887" v="1064" actId="478"/>
          <ac:spMkLst>
            <pc:docMk/>
            <pc:sldMk cId="1004976191" sldId="264"/>
            <ac:spMk id="14" creationId="{8BF569FD-3394-2F62-CF31-8F95D7D036F1}"/>
          </ac:spMkLst>
        </pc:spChg>
        <pc:spChg chg="mod">
          <ac:chgData name="央 小田" userId="d520e0ab861d5d2c" providerId="LiveId" clId="{E81C1B31-4684-44D2-AC9E-58C973F558EE}" dt="2023-12-09T13:51:10.702" v="1068" actId="1076"/>
          <ac:spMkLst>
            <pc:docMk/>
            <pc:sldMk cId="1004976191" sldId="264"/>
            <ac:spMk id="15" creationId="{E38A67A6-23AC-2D6F-A9CC-296103FF8462}"/>
          </ac:spMkLst>
        </pc:spChg>
        <pc:spChg chg="mod">
          <ac:chgData name="央 小田" userId="d520e0ab861d5d2c" providerId="LiveId" clId="{E81C1B31-4684-44D2-AC9E-58C973F558EE}" dt="2023-12-09T13:51:10.702" v="1068" actId="1076"/>
          <ac:spMkLst>
            <pc:docMk/>
            <pc:sldMk cId="1004976191" sldId="264"/>
            <ac:spMk id="16" creationId="{0089B813-6247-83EB-8AE7-F12CF3F5593F}"/>
          </ac:spMkLst>
        </pc:spChg>
        <pc:spChg chg="add mod ord">
          <ac:chgData name="央 小田" userId="d520e0ab861d5d2c" providerId="LiveId" clId="{E81C1B31-4684-44D2-AC9E-58C973F558EE}" dt="2023-12-09T13:51:44.645" v="1096" actId="20577"/>
          <ac:spMkLst>
            <pc:docMk/>
            <pc:sldMk cId="1004976191" sldId="264"/>
            <ac:spMk id="17" creationId="{F8E764AD-0BA8-342B-F8EE-7D2967496BCA}"/>
          </ac:spMkLst>
        </pc:spChg>
        <pc:spChg chg="mod">
          <ac:chgData name="央 小田" userId="d520e0ab861d5d2c" providerId="LiveId" clId="{E81C1B31-4684-44D2-AC9E-58C973F558EE}" dt="2023-12-09T13:51:10.702" v="1068" actId="1076"/>
          <ac:spMkLst>
            <pc:docMk/>
            <pc:sldMk cId="1004976191" sldId="264"/>
            <ac:spMk id="18" creationId="{77A98030-A555-E89E-2902-72E28AB24679}"/>
          </ac:spMkLst>
        </pc:spChg>
        <pc:spChg chg="mod">
          <ac:chgData name="央 小田" userId="d520e0ab861d5d2c" providerId="LiveId" clId="{E81C1B31-4684-44D2-AC9E-58C973F558EE}" dt="2023-12-09T13:51:10.702" v="1068" actId="1076"/>
          <ac:spMkLst>
            <pc:docMk/>
            <pc:sldMk cId="1004976191" sldId="264"/>
            <ac:spMk id="19" creationId="{EBBD9285-2EDE-24DF-DB1E-D9120C21472A}"/>
          </ac:spMkLst>
        </pc:spChg>
        <pc:spChg chg="mod">
          <ac:chgData name="央 小田" userId="d520e0ab861d5d2c" providerId="LiveId" clId="{E81C1B31-4684-44D2-AC9E-58C973F558EE}" dt="2023-12-09T13:51:10.702" v="1068" actId="1076"/>
          <ac:spMkLst>
            <pc:docMk/>
            <pc:sldMk cId="1004976191" sldId="264"/>
            <ac:spMk id="20" creationId="{1DFF296E-DCE8-606A-A93E-335A099FF7DF}"/>
          </ac:spMkLst>
        </pc:spChg>
        <pc:spChg chg="mod">
          <ac:chgData name="央 小田" userId="d520e0ab861d5d2c" providerId="LiveId" clId="{E81C1B31-4684-44D2-AC9E-58C973F558EE}" dt="2023-12-09T13:51:10.702" v="1068" actId="1076"/>
          <ac:spMkLst>
            <pc:docMk/>
            <pc:sldMk cId="1004976191" sldId="264"/>
            <ac:spMk id="21" creationId="{2D7D33CC-3315-7CE1-976C-008CC3EDCEE2}"/>
          </ac:spMkLst>
        </pc:spChg>
        <pc:spChg chg="add mod">
          <ac:chgData name="央 小田" userId="d520e0ab861d5d2c" providerId="LiveId" clId="{E81C1B31-4684-44D2-AC9E-58C973F558EE}" dt="2023-12-09T15:40:56.956" v="2002" actId="1076"/>
          <ac:spMkLst>
            <pc:docMk/>
            <pc:sldMk cId="1004976191" sldId="264"/>
            <ac:spMk id="26" creationId="{53FCEB80-321C-14E6-C29C-90BA685740FB}"/>
          </ac:spMkLst>
        </pc:spChg>
        <pc:spChg chg="add mod">
          <ac:chgData name="央 小田" userId="d520e0ab861d5d2c" providerId="LiveId" clId="{E81C1B31-4684-44D2-AC9E-58C973F558EE}" dt="2023-12-09T15:41:00.016" v="2004" actId="1076"/>
          <ac:spMkLst>
            <pc:docMk/>
            <pc:sldMk cId="1004976191" sldId="264"/>
            <ac:spMk id="27" creationId="{FF5D757D-8607-31D1-D591-93114382F886}"/>
          </ac:spMkLst>
        </pc:spChg>
        <pc:spChg chg="add mod">
          <ac:chgData name="央 小田" userId="d520e0ab861d5d2c" providerId="LiveId" clId="{E81C1B31-4684-44D2-AC9E-58C973F558EE}" dt="2023-12-09T15:44:02.070" v="2047" actId="20577"/>
          <ac:spMkLst>
            <pc:docMk/>
            <pc:sldMk cId="1004976191" sldId="264"/>
            <ac:spMk id="28" creationId="{94E793A0-8555-8A1E-36DB-4F4C19F90A19}"/>
          </ac:spMkLst>
        </pc:spChg>
        <pc:graphicFrameChg chg="add del mod modGraphic">
          <ac:chgData name="央 小田" userId="d520e0ab861d5d2c" providerId="LiveId" clId="{E81C1B31-4684-44D2-AC9E-58C973F558EE}" dt="2023-12-09T13:54:40.491" v="1113" actId="21"/>
          <ac:graphicFrameMkLst>
            <pc:docMk/>
            <pc:sldMk cId="1004976191" sldId="264"/>
            <ac:graphicFrameMk id="22" creationId="{98E2FE30-7488-7A33-FFAB-9DE686CEFE43}"/>
          </ac:graphicFrameMkLst>
        </pc:graphicFrameChg>
        <pc:graphicFrameChg chg="add mod modGraphic">
          <ac:chgData name="央 小田" userId="d520e0ab861d5d2c" providerId="LiveId" clId="{E81C1B31-4684-44D2-AC9E-58C973F558EE}" dt="2023-12-09T15:40:54.553" v="2001" actId="14100"/>
          <ac:graphicFrameMkLst>
            <pc:docMk/>
            <pc:sldMk cId="1004976191" sldId="264"/>
            <ac:graphicFrameMk id="23" creationId="{7027F226-607F-42DA-C77F-B8F5160A0CBD}"/>
          </ac:graphicFrameMkLst>
        </pc:graphicFrameChg>
        <pc:graphicFrameChg chg="add mod modGraphic">
          <ac:chgData name="央 小田" userId="d520e0ab861d5d2c" providerId="LiveId" clId="{E81C1B31-4684-44D2-AC9E-58C973F558EE}" dt="2023-12-09T15:37:25.333" v="1717" actId="20577"/>
          <ac:graphicFrameMkLst>
            <pc:docMk/>
            <pc:sldMk cId="1004976191" sldId="264"/>
            <ac:graphicFrameMk id="24" creationId="{94EA2DA7-CEC9-C3E2-E07E-E200AD79A4C0}"/>
          </ac:graphicFrameMkLst>
        </pc:graphicFrameChg>
        <pc:graphicFrameChg chg="add mod modGraphic">
          <ac:chgData name="央 小田" userId="d520e0ab861d5d2c" providerId="LiveId" clId="{E81C1B31-4684-44D2-AC9E-58C973F558EE}" dt="2023-12-09T15:39:07.909" v="1787" actId="20577"/>
          <ac:graphicFrameMkLst>
            <pc:docMk/>
            <pc:sldMk cId="1004976191" sldId="264"/>
            <ac:graphicFrameMk id="25" creationId="{3C3252CE-54CB-06FD-A007-0A23C88FB82A}"/>
          </ac:graphicFrameMkLst>
        </pc:graphicFrameChg>
        <pc:picChg chg="del">
          <ac:chgData name="央 小田" userId="d520e0ab861d5d2c" providerId="LiveId" clId="{E81C1B31-4684-44D2-AC9E-58C973F558EE}" dt="2023-12-09T13:50:58.887" v="1064" actId="478"/>
          <ac:picMkLst>
            <pc:docMk/>
            <pc:sldMk cId="1004976191" sldId="264"/>
            <ac:picMk id="2" creationId="{846360BA-33E1-79DE-46C1-E64BB8C57AB1}"/>
          </ac:picMkLst>
        </pc:picChg>
      </pc:sldChg>
      <pc:sldChg chg="addSp delSp modSp add mod ord">
        <pc:chgData name="央 小田" userId="d520e0ab861d5d2c" providerId="LiveId" clId="{E81C1B31-4684-44D2-AC9E-58C973F558EE}" dt="2023-12-09T15:16:32.382" v="1607" actId="20577"/>
        <pc:sldMkLst>
          <pc:docMk/>
          <pc:sldMk cId="4190697978" sldId="265"/>
        </pc:sldMkLst>
        <pc:spChg chg="add mod">
          <ac:chgData name="央 小田" userId="d520e0ab861d5d2c" providerId="LiveId" clId="{E81C1B31-4684-44D2-AC9E-58C973F558EE}" dt="2023-12-09T14:54:43.465" v="1199" actId="13822"/>
          <ac:spMkLst>
            <pc:docMk/>
            <pc:sldMk cId="4190697978" sldId="265"/>
            <ac:spMk id="2" creationId="{0A564F5B-1C34-032C-9E4B-E187220979FB}"/>
          </ac:spMkLst>
        </pc:spChg>
        <pc:spChg chg="add mod">
          <ac:chgData name="央 小田" userId="d520e0ab861d5d2c" providerId="LiveId" clId="{E81C1B31-4684-44D2-AC9E-58C973F558EE}" dt="2023-12-09T14:54:43.465" v="1199" actId="13822"/>
          <ac:spMkLst>
            <pc:docMk/>
            <pc:sldMk cId="4190697978" sldId="265"/>
            <ac:spMk id="4" creationId="{DD22FDDF-B38F-B283-A6EE-C4153DCC9784}"/>
          </ac:spMkLst>
        </pc:spChg>
        <pc:spChg chg="mod">
          <ac:chgData name="央 小田" userId="d520e0ab861d5d2c" providerId="LiveId" clId="{E81C1B31-4684-44D2-AC9E-58C973F558EE}" dt="2023-12-09T14:59:35.327" v="1273" actId="1076"/>
          <ac:spMkLst>
            <pc:docMk/>
            <pc:sldMk cId="4190697978" sldId="265"/>
            <ac:spMk id="8" creationId="{B4A20D7D-D7D8-524F-49D8-373E9BFBD234}"/>
          </ac:spMkLst>
        </pc:spChg>
        <pc:spChg chg="add mod">
          <ac:chgData name="央 小田" userId="d520e0ab861d5d2c" providerId="LiveId" clId="{E81C1B31-4684-44D2-AC9E-58C973F558EE}" dt="2023-12-09T15:14:30.118" v="1586" actId="20577"/>
          <ac:spMkLst>
            <pc:docMk/>
            <pc:sldMk cId="4190697978" sldId="265"/>
            <ac:spMk id="9" creationId="{2A0EC58A-0B5E-3DE8-A36D-13AB513F8334}"/>
          </ac:spMkLst>
        </pc:spChg>
        <pc:spChg chg="mod">
          <ac:chgData name="央 小田" userId="d520e0ab861d5d2c" providerId="LiveId" clId="{E81C1B31-4684-44D2-AC9E-58C973F558EE}" dt="2023-12-09T15:12:36.449" v="1506" actId="14100"/>
          <ac:spMkLst>
            <pc:docMk/>
            <pc:sldMk cId="4190697978" sldId="265"/>
            <ac:spMk id="10" creationId="{586E7370-915C-D828-E9EB-A753C1661EA8}"/>
          </ac:spMkLst>
        </pc:spChg>
        <pc:spChg chg="mod">
          <ac:chgData name="央 小田" userId="d520e0ab861d5d2c" providerId="LiveId" clId="{E81C1B31-4684-44D2-AC9E-58C973F558EE}" dt="2023-12-09T14:59:35.327" v="1273" actId="1076"/>
          <ac:spMkLst>
            <pc:docMk/>
            <pc:sldMk cId="4190697978" sldId="265"/>
            <ac:spMk id="16" creationId="{0089B813-6247-83EB-8AE7-F12CF3F5593F}"/>
          </ac:spMkLst>
        </pc:spChg>
        <pc:spChg chg="mod">
          <ac:chgData name="央 小田" userId="d520e0ab861d5d2c" providerId="LiveId" clId="{E81C1B31-4684-44D2-AC9E-58C973F558EE}" dt="2023-12-09T14:52:55.959" v="1181" actId="20577"/>
          <ac:spMkLst>
            <pc:docMk/>
            <pc:sldMk cId="4190697978" sldId="265"/>
            <ac:spMk id="18" creationId="{77A98030-A555-E89E-2902-72E28AB24679}"/>
          </ac:spMkLst>
        </pc:spChg>
        <pc:spChg chg="del">
          <ac:chgData name="央 小田" userId="d520e0ab861d5d2c" providerId="LiveId" clId="{E81C1B31-4684-44D2-AC9E-58C973F558EE}" dt="2023-12-09T14:52:46.699" v="1165" actId="478"/>
          <ac:spMkLst>
            <pc:docMk/>
            <pc:sldMk cId="4190697978" sldId="265"/>
            <ac:spMk id="19" creationId="{EBBD9285-2EDE-24DF-DB1E-D9120C21472A}"/>
          </ac:spMkLst>
        </pc:spChg>
        <pc:spChg chg="del">
          <ac:chgData name="央 小田" userId="d520e0ab861d5d2c" providerId="LiveId" clId="{E81C1B31-4684-44D2-AC9E-58C973F558EE}" dt="2023-12-09T14:52:48.323" v="1166" actId="478"/>
          <ac:spMkLst>
            <pc:docMk/>
            <pc:sldMk cId="4190697978" sldId="265"/>
            <ac:spMk id="20" creationId="{1DFF296E-DCE8-606A-A93E-335A099FF7DF}"/>
          </ac:spMkLst>
        </pc:spChg>
        <pc:spChg chg="del mod">
          <ac:chgData name="央 小田" userId="d520e0ab861d5d2c" providerId="LiveId" clId="{E81C1B31-4684-44D2-AC9E-58C973F558EE}" dt="2023-12-09T14:53:44.670" v="1184" actId="21"/>
          <ac:spMkLst>
            <pc:docMk/>
            <pc:sldMk cId="4190697978" sldId="265"/>
            <ac:spMk id="21" creationId="{2D7D33CC-3315-7CE1-976C-008CC3EDCEE2}"/>
          </ac:spMkLst>
        </pc:spChg>
        <pc:graphicFrameChg chg="add mod modGraphic">
          <ac:chgData name="央 小田" userId="d520e0ab861d5d2c" providerId="LiveId" clId="{E81C1B31-4684-44D2-AC9E-58C973F558EE}" dt="2023-12-09T15:08:54.180" v="1394" actId="1076"/>
          <ac:graphicFrameMkLst>
            <pc:docMk/>
            <pc:sldMk cId="4190697978" sldId="265"/>
            <ac:graphicFrameMk id="5" creationId="{B0FDD690-6785-9EBC-AC76-4B6166C00229}"/>
          </ac:graphicFrameMkLst>
        </pc:graphicFrameChg>
        <pc:graphicFrameChg chg="add mod modGraphic">
          <ac:chgData name="央 小田" userId="d520e0ab861d5d2c" providerId="LiveId" clId="{E81C1B31-4684-44D2-AC9E-58C973F558EE}" dt="2023-12-09T15:08:49.120" v="1393" actId="1076"/>
          <ac:graphicFrameMkLst>
            <pc:docMk/>
            <pc:sldMk cId="4190697978" sldId="265"/>
            <ac:graphicFrameMk id="6" creationId="{F0460363-13FF-6C31-5C67-CC3181648E9B}"/>
          </ac:graphicFrameMkLst>
        </pc:graphicFrameChg>
        <pc:graphicFrameChg chg="add mod modGraphic">
          <ac:chgData name="央 小田" userId="d520e0ab861d5d2c" providerId="LiveId" clId="{E81C1B31-4684-44D2-AC9E-58C973F558EE}" dt="2023-12-09T15:16:32.382" v="1607" actId="20577"/>
          <ac:graphicFrameMkLst>
            <pc:docMk/>
            <pc:sldMk cId="4190697978" sldId="265"/>
            <ac:graphicFrameMk id="7" creationId="{5BC78129-DAD6-EBC5-013A-286426C6C102}"/>
          </ac:graphicFrameMkLst>
        </pc:graphicFrameChg>
      </pc:sldChg>
      <pc:sldChg chg="addSp delSp modSp add mod">
        <pc:chgData name="央 小田" userId="d520e0ab861d5d2c" providerId="LiveId" clId="{E81C1B31-4684-44D2-AC9E-58C973F558EE}" dt="2023-12-09T14:55:43.060" v="1208" actId="1076"/>
        <pc:sldMkLst>
          <pc:docMk/>
          <pc:sldMk cId="541095542" sldId="266"/>
        </pc:sldMkLst>
        <pc:spChg chg="del">
          <ac:chgData name="央 小田" userId="d520e0ab861d5d2c" providerId="LiveId" clId="{E81C1B31-4684-44D2-AC9E-58C973F558EE}" dt="2023-12-09T14:55:17.172" v="1201" actId="478"/>
          <ac:spMkLst>
            <pc:docMk/>
            <pc:sldMk cId="541095542" sldId="266"/>
            <ac:spMk id="5" creationId="{B622583F-AD31-32D9-9E6D-43FA75CD27E4}"/>
          </ac:spMkLst>
        </pc:spChg>
        <pc:spChg chg="add mod">
          <ac:chgData name="央 小田" userId="d520e0ab861d5d2c" providerId="LiveId" clId="{E81C1B31-4684-44D2-AC9E-58C973F558EE}" dt="2023-12-09T14:55:23.621" v="1203" actId="1076"/>
          <ac:spMkLst>
            <pc:docMk/>
            <pc:sldMk cId="541095542" sldId="266"/>
            <ac:spMk id="7" creationId="{FE30A6CA-5E89-2060-A87F-CB9B04CBB43A}"/>
          </ac:spMkLst>
        </pc:spChg>
        <pc:spChg chg="del">
          <ac:chgData name="央 小田" userId="d520e0ab861d5d2c" providerId="LiveId" clId="{E81C1B31-4684-44D2-AC9E-58C973F558EE}" dt="2023-12-09T14:55:17.172" v="1201" actId="478"/>
          <ac:spMkLst>
            <pc:docMk/>
            <pc:sldMk cId="541095542" sldId="266"/>
            <ac:spMk id="8" creationId="{DC89581D-3D26-336F-C2F0-AC19B73F5B3A}"/>
          </ac:spMkLst>
        </pc:spChg>
        <pc:graphicFrameChg chg="del">
          <ac:chgData name="央 小田" userId="d520e0ab861d5d2c" providerId="LiveId" clId="{E81C1B31-4684-44D2-AC9E-58C973F558EE}" dt="2023-12-09T14:55:17.172" v="1201" actId="478"/>
          <ac:graphicFrameMkLst>
            <pc:docMk/>
            <pc:sldMk cId="541095542" sldId="266"/>
            <ac:graphicFrameMk id="2" creationId="{607D66CF-A71E-CBAC-8045-A120DBA5B125}"/>
          </ac:graphicFrameMkLst>
        </pc:graphicFrameChg>
        <pc:graphicFrameChg chg="del">
          <ac:chgData name="央 小田" userId="d520e0ab861d5d2c" providerId="LiveId" clId="{E81C1B31-4684-44D2-AC9E-58C973F558EE}" dt="2023-12-09T14:55:17.172" v="1201" actId="478"/>
          <ac:graphicFrameMkLst>
            <pc:docMk/>
            <pc:sldMk cId="541095542" sldId="266"/>
            <ac:graphicFrameMk id="6" creationId="{6DDF30DE-480D-220A-0555-FFF22DA65214}"/>
          </ac:graphicFrameMkLst>
        </pc:graphicFrameChg>
        <pc:graphicFrameChg chg="add mod modGraphic">
          <ac:chgData name="央 小田" userId="d520e0ab861d5d2c" providerId="LiveId" clId="{E81C1B31-4684-44D2-AC9E-58C973F558EE}" dt="2023-12-09T14:55:43.060" v="1208" actId="1076"/>
          <ac:graphicFrameMkLst>
            <pc:docMk/>
            <pc:sldMk cId="541095542" sldId="266"/>
            <ac:graphicFrameMk id="9" creationId="{4EA0D29C-9757-3CA0-592F-60DC7AB2091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D99B02-5A7B-F471-DCAD-4ED96884C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8E21D5-0C3D-CF89-AD70-7D28C702D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4CB92-34F4-1BAA-E570-6170081B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190E-DCF3-4CDE-A20E-B82E06837FC4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B76853-014B-59E3-0696-19D0B28BF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D29D2A-7CDB-0675-7DE7-2831D5DF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7AC-6B38-4F6C-9061-96614F84B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372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9652C6-F2EE-7412-D304-E145593D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655547F-792D-BC15-4479-A3822579B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C7B06A-0530-F567-D6B6-414078A4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190E-DCF3-4CDE-A20E-B82E06837FC4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0B7061-84F5-771A-1F48-B9C169ED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F61492-0250-F6AC-B0B6-775086C8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7AC-6B38-4F6C-9061-96614F84B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977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54B91D0-AD1C-95D3-5DE9-CC466A3C6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EA84FE-8119-C608-BB92-6DF7D262F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757A62-CD9D-99DA-0210-B146B09C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190E-DCF3-4CDE-A20E-B82E06837FC4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803669-D058-C4B1-7227-50B27165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EC3D43-660B-B46A-141F-1593B216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7AC-6B38-4F6C-9061-96614F84B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92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7237CB-75FF-8EC0-3A92-0710CA3B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E12925-1AFC-1821-0046-AC973D3B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901F07-B574-5BCF-0374-5F7DDB2E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190E-DCF3-4CDE-A20E-B82E06837FC4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1E0F43-EC49-8D9D-4CAD-27985AA1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09730D-A892-09ED-DBA8-ED2085A1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7AC-6B38-4F6C-9061-96614F84B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758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EF185-8A6A-3D45-5E62-F7E9EFE7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66AA8B-61F1-CE1D-ABCB-0C841EAA6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C5AD3C-4DD2-B768-6727-C61E795C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190E-DCF3-4CDE-A20E-B82E06837FC4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787A9B-6300-16B7-48A6-5A79108A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D70194-653F-7E55-D315-19951DA0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7AC-6B38-4F6C-9061-96614F84B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780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53146-4FE8-5339-7F5A-BB8EEABC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9C2270-4F7F-59E6-4045-E964AB78D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D8110D-4851-0862-F235-EC2878B0A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BD2CCC-3F14-DD4C-F114-087A6C38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190E-DCF3-4CDE-A20E-B82E06837FC4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A4B81F-C0EC-6CD6-269E-57793D79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1CEC41-40FA-8BCB-3874-E3C5B5B2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7AC-6B38-4F6C-9061-96614F84B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58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9F3289-B055-CCE0-EF4C-DC4B5C93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AC3EE2-7379-DCF4-4D0C-3D27C4F88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958811-7B45-0D30-EC3C-B5D824D4F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CDE195-7A91-931E-6A5B-9B3B6FE2E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58E6B0-BA58-F979-279E-E7E7EB282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E137017-8D18-86BD-1A31-FFD1AE49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190E-DCF3-4CDE-A20E-B82E06837FC4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7D905C-0BA9-585D-C19C-E143084F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4D979EC-AF2B-CC1F-FCAF-9E12DCF1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7AC-6B38-4F6C-9061-96614F84B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19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4563EF-EEBA-F377-4D60-AB3C3DBD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C0DCF78-0577-824B-005E-5BB057A7D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190E-DCF3-4CDE-A20E-B82E06837FC4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D9BE32-6913-157C-B01E-F777E889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099CE6-5BCB-612D-5DF3-97480767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7AC-6B38-4F6C-9061-96614F84B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09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D226C8-48B0-A5DA-DA61-7CCBA986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190E-DCF3-4CDE-A20E-B82E06837FC4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34B9D3-65AA-784D-5088-7BDD672F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525692-792F-65E8-3458-E85D2D0F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7AC-6B38-4F6C-9061-96614F84B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721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6549FF-7EEE-7AD4-CA7F-A14CFA98D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8E65BB-5283-FD43-E306-B4B395984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DF9D35-D0DE-60CA-55B2-2A70E6714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6F16E6-FB95-415B-4EAA-57F3F7C6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190E-DCF3-4CDE-A20E-B82E06837FC4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11102F-72F3-4D7E-11BB-8474E179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D78547-25AE-920A-5259-77AA1631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7AC-6B38-4F6C-9061-96614F84B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420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179D3A-228D-44DD-744F-0F58B38E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971F1C7-E537-9FD3-9D7E-7607BF139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08514C-CE78-D0CC-CB6E-0C032AA64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947731-CB5F-6E56-C060-DB35F5A6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F190E-DCF3-4CDE-A20E-B82E06837FC4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7B11DD-DFE5-7517-605C-9100FF4E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34C159-E687-316C-E348-263EA5FF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717AC-6B38-4F6C-9061-96614F84B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82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E33A41-08FC-D58D-698C-49F2445DA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E79BF7-AE53-5FD0-AD57-66DE82BB5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B50CC4-FE92-4AEB-6535-014283C3E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F190E-DCF3-4CDE-A20E-B82E06837FC4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4DEF77-8600-BFF8-C662-33989F8D1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EC839-BBE0-6F0F-8E6E-7F8EE4673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717AC-6B38-4F6C-9061-96614F84B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39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EF3C03-C19E-64ED-4F21-9ED0EEC14C3E}"/>
              </a:ext>
            </a:extLst>
          </p:cNvPr>
          <p:cNvSpPr txBox="1"/>
          <p:nvPr/>
        </p:nvSpPr>
        <p:spPr>
          <a:xfrm>
            <a:off x="2621280" y="294969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i="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社員見える化</a:t>
            </a:r>
            <a:endParaRPr lang="en-US" altLang="ja-JP" i="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やってゆくこと（順次更新）</a:t>
            </a:r>
            <a:endParaRPr lang="en-US" altLang="ja-JP" i="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415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EF3C03-C19E-64ED-4F21-9ED0EEC14C3E}"/>
              </a:ext>
            </a:extLst>
          </p:cNvPr>
          <p:cNvSpPr txBox="1"/>
          <p:nvPr/>
        </p:nvSpPr>
        <p:spPr>
          <a:xfrm>
            <a:off x="401320" y="1284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i="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Amazon Personalize</a:t>
            </a:r>
            <a:r>
              <a:rPr lang="ja-JP" altLang="en-US" i="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について</a:t>
            </a:r>
            <a:endParaRPr lang="en-US" altLang="ja-JP" i="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A285F17-0F91-2B1C-3C1B-BD16C74BD05D}"/>
              </a:ext>
            </a:extLst>
          </p:cNvPr>
          <p:cNvSpPr txBox="1"/>
          <p:nvPr/>
        </p:nvSpPr>
        <p:spPr>
          <a:xfrm>
            <a:off x="401320" y="523964"/>
            <a:ext cx="947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https://qiita.com/overflowfl/items/e92947acab9d1993cbad</a:t>
            </a:r>
            <a:endParaRPr lang="ja-JP" altLang="en-US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607D66CF-A71E-CBAC-8045-A120DBA5B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869727"/>
              </p:ext>
            </p:extLst>
          </p:nvPr>
        </p:nvGraphicFramePr>
        <p:xfrm>
          <a:off x="457200" y="1424950"/>
          <a:ext cx="11277600" cy="1950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67591">
                  <a:extLst>
                    <a:ext uri="{9D8B030D-6E8A-4147-A177-3AD203B41FA5}">
                      <a16:colId xmlns:a16="http://schemas.microsoft.com/office/drawing/2014/main" val="2261938837"/>
                    </a:ext>
                  </a:extLst>
                </a:gridCol>
                <a:gridCol w="902208">
                  <a:extLst>
                    <a:ext uri="{9D8B030D-6E8A-4147-A177-3AD203B41FA5}">
                      <a16:colId xmlns:a16="http://schemas.microsoft.com/office/drawing/2014/main" val="1944510375"/>
                    </a:ext>
                  </a:extLst>
                </a:gridCol>
                <a:gridCol w="5041641">
                  <a:extLst>
                    <a:ext uri="{9D8B030D-6E8A-4147-A177-3AD203B41FA5}">
                      <a16:colId xmlns:a16="http://schemas.microsoft.com/office/drawing/2014/main" val="3091283174"/>
                    </a:ext>
                  </a:extLst>
                </a:gridCol>
                <a:gridCol w="3566160">
                  <a:extLst>
                    <a:ext uri="{9D8B030D-6E8A-4147-A177-3AD203B41FA5}">
                      <a16:colId xmlns:a16="http://schemas.microsoft.com/office/drawing/2014/main" val="3751132003"/>
                    </a:ext>
                  </a:extLst>
                </a:gridCol>
              </a:tblGrid>
              <a:tr h="159673">
                <a:tc>
                  <a:txBody>
                    <a:bodyPr/>
                    <a:lstStyle/>
                    <a:p>
                      <a:pPr algn="l"/>
                      <a:r>
                        <a:rPr lang="ja-JP" altLang="en-US" b="1">
                          <a:effectLst/>
                        </a:rPr>
                        <a:t>項目名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b="1">
                          <a:effectLst/>
                        </a:rPr>
                        <a:t>型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b="1" dirty="0">
                          <a:effectLst/>
                        </a:rPr>
                        <a:t>説明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b="1">
                          <a:effectLst/>
                        </a:rPr>
                        <a:t>必須</a:t>
                      </a:r>
                    </a:p>
                  </a:txBody>
                  <a:tcPr marL="76200" marR="76200" marT="25400" marB="25400" anchor="ctr"/>
                </a:tc>
                <a:extLst>
                  <a:ext uri="{0D108BD9-81ED-4DB2-BD59-A6C34878D82A}">
                    <a16:rowId xmlns:a16="http://schemas.microsoft.com/office/drawing/2014/main" val="2683314674"/>
                  </a:ext>
                </a:extLst>
              </a:tr>
              <a:tr h="15967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USER_ID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effectLst/>
                        </a:rPr>
                        <a:t>ユーザを識別する</a:t>
                      </a:r>
                      <a:r>
                        <a:rPr lang="en-US" altLang="ja-JP">
                          <a:effectLst/>
                        </a:rPr>
                        <a:t>ID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effectLst/>
                        </a:rPr>
                        <a:t>〇</a:t>
                      </a:r>
                    </a:p>
                  </a:txBody>
                  <a:tcPr marL="76200" marR="76200" marT="25400" marB="25400" anchor="ctr"/>
                </a:tc>
                <a:extLst>
                  <a:ext uri="{0D108BD9-81ED-4DB2-BD59-A6C34878D82A}">
                    <a16:rowId xmlns:a16="http://schemas.microsoft.com/office/drawing/2014/main" val="3382722305"/>
                  </a:ext>
                </a:extLst>
              </a:tr>
              <a:tr h="15967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ITEM_ID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effectLst/>
                        </a:rPr>
                        <a:t>アイテムを識別する</a:t>
                      </a:r>
                      <a:r>
                        <a:rPr lang="en-US" altLang="ja-JP">
                          <a:effectLst/>
                        </a:rPr>
                        <a:t>ID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effectLst/>
                        </a:rPr>
                        <a:t>〇</a:t>
                      </a:r>
                    </a:p>
                  </a:txBody>
                  <a:tcPr marL="76200" marR="76200" marT="25400" marB="25400" anchor="ctr"/>
                </a:tc>
                <a:extLst>
                  <a:ext uri="{0D108BD9-81ED-4DB2-BD59-A6C34878D82A}">
                    <a16:rowId xmlns:a16="http://schemas.microsoft.com/office/drawing/2014/main" val="3842673406"/>
                  </a:ext>
                </a:extLst>
              </a:tr>
              <a:tr h="15967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EVENT_TYPE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effectLst/>
                        </a:rPr>
                        <a:t>イベントを識別する</a:t>
                      </a:r>
                      <a:r>
                        <a:rPr lang="en-US" altLang="ja-JP">
                          <a:effectLst/>
                        </a:rPr>
                        <a:t>ID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endParaRPr lang="ja-JP" altLang="en-US">
                        <a:effectLst/>
                      </a:endParaRPr>
                    </a:p>
                  </a:txBody>
                  <a:tcPr marL="76200" marR="76200" marT="25400" marB="25400" anchor="ctr"/>
                </a:tc>
                <a:extLst>
                  <a:ext uri="{0D108BD9-81ED-4DB2-BD59-A6C34878D82A}">
                    <a16:rowId xmlns:a16="http://schemas.microsoft.com/office/drawing/2014/main" val="1391591464"/>
                  </a:ext>
                </a:extLst>
              </a:tr>
              <a:tr h="15967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EVENT_VALUE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string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effectLst/>
                        </a:rPr>
                        <a:t>イベントの値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endParaRPr lang="ja-JP" altLang="en-US">
                        <a:effectLst/>
                      </a:endParaRPr>
                    </a:p>
                  </a:txBody>
                  <a:tcPr marL="76200" marR="76200" marT="25400" marB="25400" anchor="ctr"/>
                </a:tc>
                <a:extLst>
                  <a:ext uri="{0D108BD9-81ED-4DB2-BD59-A6C34878D82A}">
                    <a16:rowId xmlns:a16="http://schemas.microsoft.com/office/drawing/2014/main" val="2360306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TIMESTAMP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long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effectLst/>
                        </a:rPr>
                        <a:t>イベント発生時間（</a:t>
                      </a:r>
                      <a:r>
                        <a:rPr lang="en-US" altLang="ja-JP">
                          <a:effectLst/>
                        </a:rPr>
                        <a:t>Unix</a:t>
                      </a:r>
                      <a:r>
                        <a:rPr lang="ja-JP" altLang="en-US">
                          <a:effectLst/>
                        </a:rPr>
                        <a:t>時間</a:t>
                      </a:r>
                      <a:r>
                        <a:rPr lang="en-US" altLang="ja-JP">
                          <a:effectLst/>
                        </a:rPr>
                        <a:t>=</a:t>
                      </a:r>
                      <a:r>
                        <a:rPr lang="ja-JP" altLang="en-US">
                          <a:effectLst/>
                        </a:rPr>
                        <a:t>エポック秒）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dirty="0">
                          <a:effectLst/>
                        </a:rPr>
                        <a:t>〇</a:t>
                      </a:r>
                    </a:p>
                  </a:txBody>
                  <a:tcPr marL="76200" marR="76200" marT="25400" marB="25400" anchor="ctr"/>
                </a:tc>
                <a:extLst>
                  <a:ext uri="{0D108BD9-81ED-4DB2-BD59-A6C34878D82A}">
                    <a16:rowId xmlns:a16="http://schemas.microsoft.com/office/drawing/2014/main" val="1901569395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622583F-AD31-32D9-9E6D-43FA75CD27E4}"/>
              </a:ext>
            </a:extLst>
          </p:cNvPr>
          <p:cNvSpPr txBox="1"/>
          <p:nvPr/>
        </p:nvSpPr>
        <p:spPr>
          <a:xfrm>
            <a:off x="523240" y="10445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effectLst/>
                <a:latin typeface="YakuHanJPs"/>
              </a:rPr>
              <a:t>Interactions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DDF30DE-480D-220A-0555-FFF22DA65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750836"/>
              </p:ext>
            </p:extLst>
          </p:nvPr>
        </p:nvGraphicFramePr>
        <p:xfrm>
          <a:off x="457200" y="3907324"/>
          <a:ext cx="11277600" cy="2340042"/>
        </p:xfrm>
        <a:graphic>
          <a:graphicData uri="http://schemas.openxmlformats.org/drawingml/2006/table">
            <a:tbl>
              <a:tblPr/>
              <a:tblGrid>
                <a:gridCol w="2316480">
                  <a:extLst>
                    <a:ext uri="{9D8B030D-6E8A-4147-A177-3AD203B41FA5}">
                      <a16:colId xmlns:a16="http://schemas.microsoft.com/office/drawing/2014/main" val="2976223058"/>
                    </a:ext>
                  </a:extLst>
                </a:gridCol>
                <a:gridCol w="2062480">
                  <a:extLst>
                    <a:ext uri="{9D8B030D-6E8A-4147-A177-3AD203B41FA5}">
                      <a16:colId xmlns:a16="http://schemas.microsoft.com/office/drawing/2014/main" val="811091466"/>
                    </a:ext>
                  </a:extLst>
                </a:gridCol>
                <a:gridCol w="3731642">
                  <a:extLst>
                    <a:ext uri="{9D8B030D-6E8A-4147-A177-3AD203B41FA5}">
                      <a16:colId xmlns:a16="http://schemas.microsoft.com/office/drawing/2014/main" val="3063567201"/>
                    </a:ext>
                  </a:extLst>
                </a:gridCol>
                <a:gridCol w="3166998">
                  <a:extLst>
                    <a:ext uri="{9D8B030D-6E8A-4147-A177-3AD203B41FA5}">
                      <a16:colId xmlns:a16="http://schemas.microsoft.com/office/drawing/2014/main" val="3952621435"/>
                    </a:ext>
                  </a:extLst>
                </a:gridCol>
              </a:tblGrid>
              <a:tr h="189115">
                <a:tc>
                  <a:txBody>
                    <a:bodyPr/>
                    <a:lstStyle/>
                    <a:p>
                      <a:pPr algn="l"/>
                      <a:r>
                        <a:rPr lang="ja-JP" altLang="en-US" b="1">
                          <a:effectLst/>
                        </a:rPr>
                        <a:t>項目名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b="1">
                          <a:effectLst/>
                        </a:rPr>
                        <a:t>型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b="1">
                          <a:effectLst/>
                        </a:rPr>
                        <a:t>説明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b="1">
                          <a:effectLst/>
                        </a:rPr>
                        <a:t>必須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912043"/>
                  </a:ext>
                </a:extLst>
              </a:tr>
              <a:tr h="189115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USER_ID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effectLst/>
                        </a:rPr>
                        <a:t>ユーザを識別する</a:t>
                      </a:r>
                      <a:r>
                        <a:rPr lang="en-US" altLang="ja-JP">
                          <a:effectLst/>
                        </a:rPr>
                        <a:t>ID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effectLst/>
                        </a:rPr>
                        <a:t>〇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426401"/>
                  </a:ext>
                </a:extLst>
              </a:tr>
              <a:tr h="348682"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(</a:t>
                      </a:r>
                      <a:r>
                        <a:rPr lang="ja-JP" altLang="en-US">
                          <a:effectLst/>
                        </a:rPr>
                        <a:t>自由に定義可能</a:t>
                      </a:r>
                      <a:r>
                        <a:rPr lang="en-US" altLang="ja-JP">
                          <a:effectLst/>
                        </a:rPr>
                        <a:t>)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(</a:t>
                      </a:r>
                      <a:r>
                        <a:rPr lang="ja-JP" altLang="en-US">
                          <a:effectLst/>
                        </a:rPr>
                        <a:t>自由に定義可能</a:t>
                      </a:r>
                      <a:r>
                        <a:rPr lang="en-US" altLang="ja-JP">
                          <a:effectLst/>
                        </a:rPr>
                        <a:t>)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effectLst/>
                        </a:rPr>
                        <a:t>ユーザ属性情報（メタデータ）１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effectLst/>
                        </a:rPr>
                        <a:t>〇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563302"/>
                  </a:ext>
                </a:extLst>
              </a:tr>
              <a:tr h="189115"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(</a:t>
                      </a:r>
                      <a:r>
                        <a:rPr lang="ja-JP" altLang="en-US">
                          <a:effectLst/>
                        </a:rPr>
                        <a:t>自由に定義可能</a:t>
                      </a:r>
                      <a:r>
                        <a:rPr lang="en-US" altLang="ja-JP">
                          <a:effectLst/>
                        </a:rPr>
                        <a:t>)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>
                          <a:effectLst/>
                        </a:rPr>
                        <a:t>(</a:t>
                      </a:r>
                      <a:r>
                        <a:rPr lang="ja-JP" altLang="en-US" dirty="0">
                          <a:effectLst/>
                        </a:rPr>
                        <a:t>自由に定義可能</a:t>
                      </a:r>
                      <a:r>
                        <a:rPr lang="en-US" altLang="ja-JP" dirty="0">
                          <a:effectLst/>
                        </a:rPr>
                        <a:t>)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effectLst/>
                        </a:rPr>
                        <a:t>ユーザ属性情報２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ja-JP" altLang="en-US">
                        <a:effectLst/>
                      </a:endParaRP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281105"/>
                  </a:ext>
                </a:extLst>
              </a:tr>
              <a:tr h="189115"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(</a:t>
                      </a:r>
                      <a:r>
                        <a:rPr lang="ja-JP" altLang="en-US">
                          <a:effectLst/>
                        </a:rPr>
                        <a:t>自由に定義可能</a:t>
                      </a:r>
                      <a:r>
                        <a:rPr lang="en-US" altLang="ja-JP">
                          <a:effectLst/>
                        </a:rPr>
                        <a:t>)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(</a:t>
                      </a:r>
                      <a:r>
                        <a:rPr lang="ja-JP" altLang="en-US">
                          <a:effectLst/>
                        </a:rPr>
                        <a:t>自由に定義可能</a:t>
                      </a:r>
                      <a:r>
                        <a:rPr lang="en-US" altLang="ja-JP">
                          <a:effectLst/>
                        </a:rPr>
                        <a:t>)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effectLst/>
                        </a:rPr>
                        <a:t>ユーザ属性情報３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ja-JP" altLang="en-US">
                        <a:effectLst/>
                      </a:endParaRP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7350059"/>
                  </a:ext>
                </a:extLst>
              </a:tr>
              <a:tr h="189115"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(</a:t>
                      </a:r>
                      <a:r>
                        <a:rPr lang="ja-JP" altLang="en-US">
                          <a:effectLst/>
                        </a:rPr>
                        <a:t>自由に定義可能</a:t>
                      </a:r>
                      <a:r>
                        <a:rPr lang="en-US" altLang="ja-JP">
                          <a:effectLst/>
                        </a:rPr>
                        <a:t>)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(</a:t>
                      </a:r>
                      <a:r>
                        <a:rPr lang="ja-JP" altLang="en-US">
                          <a:effectLst/>
                        </a:rPr>
                        <a:t>自由に定義可能</a:t>
                      </a:r>
                      <a:r>
                        <a:rPr lang="en-US" altLang="ja-JP">
                          <a:effectLst/>
                        </a:rPr>
                        <a:t>)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effectLst/>
                        </a:rPr>
                        <a:t>ユーザ属性情報４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ja-JP" altLang="en-US">
                        <a:effectLst/>
                      </a:endParaRP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978654"/>
                  </a:ext>
                </a:extLst>
              </a:tr>
              <a:tr h="212755">
                <a:tc>
                  <a:txBody>
                    <a:bodyPr/>
                    <a:lstStyle/>
                    <a:p>
                      <a:pPr algn="l"/>
                      <a:r>
                        <a:rPr lang="en-US" altLang="ja-JP" b="0" i="0">
                          <a:effectLst/>
                          <a:latin typeface="YakuHanJPs"/>
                        </a:rPr>
                        <a:t>(</a:t>
                      </a:r>
                      <a:r>
                        <a:rPr lang="ja-JP" altLang="en-US" b="0" i="0">
                          <a:effectLst/>
                          <a:latin typeface="YakuHanJPs"/>
                        </a:rPr>
                        <a:t>自由に定義可能</a:t>
                      </a:r>
                      <a:r>
                        <a:rPr lang="en-US" altLang="ja-JP" b="0" i="0">
                          <a:effectLst/>
                          <a:latin typeface="YakuHanJPs"/>
                        </a:rPr>
                        <a:t>)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b="0" i="0">
                          <a:effectLst/>
                          <a:latin typeface="YakuHanJPs"/>
                        </a:rPr>
                        <a:t>(</a:t>
                      </a:r>
                      <a:r>
                        <a:rPr lang="ja-JP" altLang="en-US" b="0" i="0">
                          <a:effectLst/>
                          <a:latin typeface="YakuHanJPs"/>
                        </a:rPr>
                        <a:t>自由に定義可能</a:t>
                      </a:r>
                      <a:r>
                        <a:rPr lang="en-US" altLang="ja-JP" b="0" i="0">
                          <a:effectLst/>
                          <a:latin typeface="YakuHanJPs"/>
                        </a:rPr>
                        <a:t>)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b="0" i="0">
                          <a:effectLst/>
                          <a:latin typeface="YakuHanJPs"/>
                        </a:rPr>
                        <a:t>ユーザ属性情報５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4233050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C89581D-3D26-336F-C2F0-AC19B73F5B3A}"/>
              </a:ext>
            </a:extLst>
          </p:cNvPr>
          <p:cNvSpPr txBox="1"/>
          <p:nvPr/>
        </p:nvSpPr>
        <p:spPr>
          <a:xfrm>
            <a:off x="523240" y="34568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effectLst/>
                <a:latin typeface="YakuHanJPs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223740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EF3C03-C19E-64ED-4F21-9ED0EEC14C3E}"/>
              </a:ext>
            </a:extLst>
          </p:cNvPr>
          <p:cNvSpPr txBox="1"/>
          <p:nvPr/>
        </p:nvSpPr>
        <p:spPr>
          <a:xfrm>
            <a:off x="401320" y="1284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i="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Amazon Personalize</a:t>
            </a:r>
            <a:r>
              <a:rPr lang="ja-JP" altLang="en-US" i="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について</a:t>
            </a:r>
            <a:endParaRPr lang="en-US" altLang="ja-JP" i="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A285F17-0F91-2B1C-3C1B-BD16C74BD05D}"/>
              </a:ext>
            </a:extLst>
          </p:cNvPr>
          <p:cNvSpPr txBox="1"/>
          <p:nvPr/>
        </p:nvSpPr>
        <p:spPr>
          <a:xfrm>
            <a:off x="401320" y="523964"/>
            <a:ext cx="9474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https://qiita.com/overflowfl/items/e92947acab9d1993cbad</a:t>
            </a:r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30A6CA-5E89-2060-A87F-CB9B04CBB43A}"/>
              </a:ext>
            </a:extLst>
          </p:cNvPr>
          <p:cNvSpPr txBox="1"/>
          <p:nvPr/>
        </p:nvSpPr>
        <p:spPr>
          <a:xfrm>
            <a:off x="579120" y="12936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b="1" i="0" dirty="0">
                <a:effectLst/>
                <a:latin typeface="YakuHanJPs"/>
              </a:rPr>
              <a:t>Items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4EA0D29C-9757-3CA0-592F-60DC7AB20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320334"/>
              </p:ext>
            </p:extLst>
          </p:nvPr>
        </p:nvGraphicFramePr>
        <p:xfrm>
          <a:off x="492760" y="1761014"/>
          <a:ext cx="10515600" cy="2316480"/>
        </p:xfrm>
        <a:graphic>
          <a:graphicData uri="http://schemas.openxmlformats.org/drawingml/2006/table">
            <a:tbl>
              <a:tblPr/>
              <a:tblGrid>
                <a:gridCol w="2520863">
                  <a:extLst>
                    <a:ext uri="{9D8B030D-6E8A-4147-A177-3AD203B41FA5}">
                      <a16:colId xmlns:a16="http://schemas.microsoft.com/office/drawing/2014/main" val="1119181728"/>
                    </a:ext>
                  </a:extLst>
                </a:gridCol>
                <a:gridCol w="2520863">
                  <a:extLst>
                    <a:ext uri="{9D8B030D-6E8A-4147-A177-3AD203B41FA5}">
                      <a16:colId xmlns:a16="http://schemas.microsoft.com/office/drawing/2014/main" val="82999365"/>
                    </a:ext>
                  </a:extLst>
                </a:gridCol>
                <a:gridCol w="4351194">
                  <a:extLst>
                    <a:ext uri="{9D8B030D-6E8A-4147-A177-3AD203B41FA5}">
                      <a16:colId xmlns:a16="http://schemas.microsoft.com/office/drawing/2014/main" val="2350832714"/>
                    </a:ext>
                  </a:extLst>
                </a:gridCol>
                <a:gridCol w="1122680">
                  <a:extLst>
                    <a:ext uri="{9D8B030D-6E8A-4147-A177-3AD203B41FA5}">
                      <a16:colId xmlns:a16="http://schemas.microsoft.com/office/drawing/2014/main" val="427027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ja-JP" altLang="en-US" b="1">
                          <a:effectLst/>
                        </a:rPr>
                        <a:t>項目名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b="1">
                          <a:effectLst/>
                        </a:rPr>
                        <a:t>型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b="1">
                          <a:effectLst/>
                        </a:rPr>
                        <a:t>説明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b="1">
                          <a:effectLst/>
                        </a:rPr>
                        <a:t>必須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66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ITEM_ID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effectLst/>
                        </a:rPr>
                        <a:t>ユーザを識別する</a:t>
                      </a:r>
                      <a:r>
                        <a:rPr lang="en-US" altLang="ja-JP">
                          <a:effectLst/>
                        </a:rPr>
                        <a:t>ID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effectLst/>
                        </a:rPr>
                        <a:t>〇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434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(</a:t>
                      </a:r>
                      <a:r>
                        <a:rPr lang="ja-JP" altLang="en-US">
                          <a:effectLst/>
                        </a:rPr>
                        <a:t>自由に定義可能</a:t>
                      </a:r>
                      <a:r>
                        <a:rPr lang="en-US" altLang="ja-JP">
                          <a:effectLst/>
                        </a:rPr>
                        <a:t>)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>
                          <a:effectLst/>
                        </a:rPr>
                        <a:t>(</a:t>
                      </a:r>
                      <a:r>
                        <a:rPr lang="ja-JP" altLang="en-US" dirty="0">
                          <a:effectLst/>
                        </a:rPr>
                        <a:t>自由に定義可能</a:t>
                      </a:r>
                      <a:r>
                        <a:rPr lang="en-US" altLang="ja-JP" dirty="0">
                          <a:effectLst/>
                        </a:rPr>
                        <a:t>)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effectLst/>
                        </a:rPr>
                        <a:t>アイテム属性情報（メタデータ）１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effectLst/>
                        </a:rPr>
                        <a:t>〇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151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(</a:t>
                      </a:r>
                      <a:r>
                        <a:rPr lang="ja-JP" altLang="en-US">
                          <a:effectLst/>
                        </a:rPr>
                        <a:t>自由に定義可能</a:t>
                      </a:r>
                      <a:r>
                        <a:rPr lang="en-US" altLang="ja-JP">
                          <a:effectLst/>
                        </a:rPr>
                        <a:t>)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(</a:t>
                      </a:r>
                      <a:r>
                        <a:rPr lang="ja-JP" altLang="en-US">
                          <a:effectLst/>
                        </a:rPr>
                        <a:t>自由に定義可能</a:t>
                      </a:r>
                      <a:r>
                        <a:rPr lang="en-US" altLang="ja-JP">
                          <a:effectLst/>
                        </a:rPr>
                        <a:t>)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effectLst/>
                        </a:rPr>
                        <a:t>アイテム属性情報２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ja-JP" altLang="en-US">
                        <a:effectLst/>
                      </a:endParaRP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120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(</a:t>
                      </a:r>
                      <a:r>
                        <a:rPr lang="ja-JP" altLang="en-US">
                          <a:effectLst/>
                        </a:rPr>
                        <a:t>自由に定義可能</a:t>
                      </a:r>
                      <a:r>
                        <a:rPr lang="en-US" altLang="ja-JP">
                          <a:effectLst/>
                        </a:rPr>
                        <a:t>)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(</a:t>
                      </a:r>
                      <a:r>
                        <a:rPr lang="ja-JP" altLang="en-US">
                          <a:effectLst/>
                        </a:rPr>
                        <a:t>自由に定義可能</a:t>
                      </a:r>
                      <a:r>
                        <a:rPr lang="en-US" altLang="ja-JP">
                          <a:effectLst/>
                        </a:rPr>
                        <a:t>)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effectLst/>
                        </a:rPr>
                        <a:t>アイテム属性情報３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ja-JP" altLang="en-US">
                        <a:effectLst/>
                      </a:endParaRP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825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(</a:t>
                      </a:r>
                      <a:r>
                        <a:rPr lang="ja-JP" altLang="en-US">
                          <a:effectLst/>
                        </a:rPr>
                        <a:t>自由に定義可能</a:t>
                      </a:r>
                      <a:r>
                        <a:rPr lang="en-US" altLang="ja-JP">
                          <a:effectLst/>
                        </a:rPr>
                        <a:t>)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>
                          <a:effectLst/>
                        </a:rPr>
                        <a:t>(</a:t>
                      </a:r>
                      <a:r>
                        <a:rPr lang="ja-JP" altLang="en-US">
                          <a:effectLst/>
                        </a:rPr>
                        <a:t>自由に定義可能</a:t>
                      </a:r>
                      <a:r>
                        <a:rPr lang="en-US" altLang="ja-JP">
                          <a:effectLst/>
                        </a:rPr>
                        <a:t>)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effectLst/>
                        </a:rPr>
                        <a:t>アイテム属性情報４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ja-JP" altLang="en-US">
                        <a:effectLst/>
                      </a:endParaRP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49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altLang="ja-JP" b="0" i="0">
                          <a:effectLst/>
                          <a:latin typeface="YakuHanJPs"/>
                        </a:rPr>
                        <a:t>(</a:t>
                      </a:r>
                      <a:r>
                        <a:rPr lang="ja-JP" altLang="en-US" b="0" i="0">
                          <a:effectLst/>
                          <a:latin typeface="YakuHanJPs"/>
                        </a:rPr>
                        <a:t>自由に定義可能</a:t>
                      </a:r>
                      <a:r>
                        <a:rPr lang="en-US" altLang="ja-JP" b="0" i="0">
                          <a:effectLst/>
                          <a:latin typeface="YakuHanJPs"/>
                        </a:rPr>
                        <a:t>)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b="0" i="0">
                          <a:effectLst/>
                          <a:latin typeface="YakuHanJPs"/>
                        </a:rPr>
                        <a:t>(</a:t>
                      </a:r>
                      <a:r>
                        <a:rPr lang="ja-JP" altLang="en-US" b="0" i="0">
                          <a:effectLst/>
                          <a:latin typeface="YakuHanJPs"/>
                        </a:rPr>
                        <a:t>自由に定義可能</a:t>
                      </a:r>
                      <a:r>
                        <a:rPr lang="en-US" altLang="ja-JP" b="0" i="0">
                          <a:effectLst/>
                          <a:latin typeface="YakuHanJPs"/>
                        </a:rPr>
                        <a:t>)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b="0" i="0">
                          <a:effectLst/>
                          <a:latin typeface="YakuHanJPs"/>
                        </a:rPr>
                        <a:t>アイテム属性情報５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604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09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8EE919B-C45F-0BAC-AC76-A6AD1870DA33}"/>
              </a:ext>
            </a:extLst>
          </p:cNvPr>
          <p:cNvSpPr/>
          <p:nvPr/>
        </p:nvSpPr>
        <p:spPr>
          <a:xfrm>
            <a:off x="1717040" y="1899920"/>
            <a:ext cx="481584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Amazon </a:t>
            </a:r>
            <a:r>
              <a:rPr lang="en-US" altLang="ja-JP" i="0" dirty="0" err="1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SageMaker</a:t>
            </a:r>
            <a:endParaRPr lang="en-US" altLang="ja-JP" i="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i="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機械学習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のフルマネージドサービス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i="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自由度は高い</a:t>
            </a:r>
            <a:endParaRPr lang="en-US" altLang="ja-JP" i="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EABA47-C3C6-20AE-19D6-575B5C8410C8}"/>
              </a:ext>
            </a:extLst>
          </p:cNvPr>
          <p:cNvSpPr/>
          <p:nvPr/>
        </p:nvSpPr>
        <p:spPr>
          <a:xfrm>
            <a:off x="4988560" y="3789681"/>
            <a:ext cx="481584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Amazon Personalize</a:t>
            </a:r>
          </a:p>
          <a:p>
            <a:pPr algn="ctr"/>
            <a:r>
              <a:rPr lang="ja-JP" altLang="en-US" i="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レコメンデーションに特化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FEE6F681-16D4-B2C5-0DB1-5D83A4C310DA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3916680" y="3327400"/>
            <a:ext cx="1280161" cy="863600"/>
          </a:xfrm>
          <a:prstGeom prst="bentConnector2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EF3C03-C19E-64ED-4F21-9ED0EEC14C3E}"/>
              </a:ext>
            </a:extLst>
          </p:cNvPr>
          <p:cNvSpPr txBox="1"/>
          <p:nvPr/>
        </p:nvSpPr>
        <p:spPr>
          <a:xfrm>
            <a:off x="-589280" y="5316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i="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Amazon Personalize</a:t>
            </a:r>
            <a:r>
              <a:rPr lang="ja-JP" altLang="en-US" i="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とは</a:t>
            </a:r>
            <a:endParaRPr lang="en-US" altLang="ja-JP" i="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720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EF3C03-C19E-64ED-4F21-9ED0EEC14C3E}"/>
              </a:ext>
            </a:extLst>
          </p:cNvPr>
          <p:cNvSpPr txBox="1"/>
          <p:nvPr/>
        </p:nvSpPr>
        <p:spPr>
          <a:xfrm>
            <a:off x="523240" y="470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i="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Amazon Personalize</a:t>
            </a:r>
            <a:r>
              <a:rPr lang="ja-JP" altLang="en-US" i="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できること</a:t>
            </a:r>
            <a:endParaRPr lang="en-US" altLang="ja-JP" i="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A285F17-0F91-2B1C-3C1B-BD16C74BD05D}"/>
              </a:ext>
            </a:extLst>
          </p:cNvPr>
          <p:cNvSpPr txBox="1"/>
          <p:nvPr/>
        </p:nvSpPr>
        <p:spPr>
          <a:xfrm>
            <a:off x="523240" y="1059934"/>
            <a:ext cx="6390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https://qiita.com/kuwadev/items/8cbf8ddd7a073eaceee3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4EDC24-63CD-0EEB-474A-C12DC441C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442"/>
            <a:ext cx="8067675" cy="424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43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EF3C03-C19E-64ED-4F21-9ED0EEC14C3E}"/>
              </a:ext>
            </a:extLst>
          </p:cNvPr>
          <p:cNvSpPr txBox="1"/>
          <p:nvPr/>
        </p:nvSpPr>
        <p:spPr>
          <a:xfrm>
            <a:off x="523240" y="470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i="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Amazon Personalize</a:t>
            </a:r>
            <a:r>
              <a:rPr lang="ja-JP" altLang="en-US" i="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どうやるの</a:t>
            </a:r>
            <a:endParaRPr lang="en-US" altLang="ja-JP" i="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A285F17-0F91-2B1C-3C1B-BD16C74BD05D}"/>
              </a:ext>
            </a:extLst>
          </p:cNvPr>
          <p:cNvSpPr txBox="1"/>
          <p:nvPr/>
        </p:nvSpPr>
        <p:spPr>
          <a:xfrm>
            <a:off x="523240" y="1059934"/>
            <a:ext cx="8092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https://pages.awscloud.com/rs/112-TZM-766/images/AWS-Black-Belt_2023_Amazon-Personalize_0731_v1.pdf</a:t>
            </a:r>
            <a:endParaRPr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34938490-2660-3E33-16E3-01B2E0036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55" y="2146234"/>
            <a:ext cx="11214006" cy="388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508A64-6ABE-4100-BE9F-9DEB379C06E4}"/>
              </a:ext>
            </a:extLst>
          </p:cNvPr>
          <p:cNvSpPr txBox="1"/>
          <p:nvPr/>
        </p:nvSpPr>
        <p:spPr>
          <a:xfrm>
            <a:off x="654499" y="581243"/>
            <a:ext cx="8387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データセット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• 1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つのデータセットグループの中に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インタラクション、アイテム、ユーザーの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つを作成できる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A96C65B-116E-F84A-2DC9-C395CB388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99" y="1810349"/>
            <a:ext cx="10625351" cy="203504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77FF8B7-E56F-F112-E965-9DA884D01FD5}"/>
              </a:ext>
            </a:extLst>
          </p:cNvPr>
          <p:cNvSpPr txBox="1"/>
          <p:nvPr/>
        </p:nvSpPr>
        <p:spPr>
          <a:xfrm>
            <a:off x="8452299" y="4020030"/>
            <a:ext cx="3150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だれ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B65E64-BF44-26E4-A58A-89597ACF0FAC}"/>
              </a:ext>
            </a:extLst>
          </p:cNvPr>
          <p:cNvSpPr txBox="1"/>
          <p:nvPr/>
        </p:nvSpPr>
        <p:spPr>
          <a:xfrm>
            <a:off x="4632139" y="4020030"/>
            <a:ext cx="3150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なに（どんな）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876DD73-DDDE-BF4D-7E4E-D15AAC0B0D44}"/>
              </a:ext>
            </a:extLst>
          </p:cNvPr>
          <p:cNvSpPr txBox="1"/>
          <p:nvPr/>
        </p:nvSpPr>
        <p:spPr>
          <a:xfrm>
            <a:off x="811979" y="3983631"/>
            <a:ext cx="3150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「だれ」が「なに」を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「いつ」「どうした」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588F3DCD-4D23-7229-CAAE-3FE6D663B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652" y="4815503"/>
            <a:ext cx="2211773" cy="1939965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3D04112-0412-EEC1-ECCA-39FEBEA7F07A}"/>
              </a:ext>
            </a:extLst>
          </p:cNvPr>
          <p:cNvSpPr txBox="1"/>
          <p:nvPr/>
        </p:nvSpPr>
        <p:spPr>
          <a:xfrm>
            <a:off x="2860371" y="6092091"/>
            <a:ext cx="3150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フォーマットは</a:t>
            </a:r>
            <a:r>
              <a:rPr lang="en-US" altLang="ja-JP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json</a:t>
            </a:r>
            <a:endParaRPr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F3E4C5-B3CC-6F9A-4111-0692C8223335}"/>
              </a:ext>
            </a:extLst>
          </p:cNvPr>
          <p:cNvSpPr txBox="1"/>
          <p:nvPr/>
        </p:nvSpPr>
        <p:spPr>
          <a:xfrm>
            <a:off x="5891158" y="4917561"/>
            <a:ext cx="5464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「だれ」が「いつ」「どうした」情報により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「なに（どんな）」嗜好があるかをレコメンドする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46CB23-F3CC-D162-AA94-15551A06BD4C}"/>
              </a:ext>
            </a:extLst>
          </p:cNvPr>
          <p:cNvSpPr txBox="1"/>
          <p:nvPr/>
        </p:nvSpPr>
        <p:spPr>
          <a:xfrm>
            <a:off x="9499600" y="5815092"/>
            <a:ext cx="1856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EC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の場合）</a:t>
            </a:r>
          </a:p>
        </p:txBody>
      </p:sp>
    </p:spTree>
    <p:extLst>
      <p:ext uri="{BB962C8B-B14F-4D97-AF65-F5344CB8AC3E}">
        <p14:creationId xmlns:p14="http://schemas.microsoft.com/office/powerpoint/2010/main" val="422219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EF3C03-C19E-64ED-4F21-9ED0EEC14C3E}"/>
              </a:ext>
            </a:extLst>
          </p:cNvPr>
          <p:cNvSpPr txBox="1"/>
          <p:nvPr/>
        </p:nvSpPr>
        <p:spPr>
          <a:xfrm>
            <a:off x="238760" y="1508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i="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社員みえる化への展開を考える</a:t>
            </a:r>
            <a:endParaRPr lang="en-US" altLang="ja-JP" i="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46360BA-33E1-79DE-46C1-E64BB8C57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24" y="885789"/>
            <a:ext cx="10625351" cy="203504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312F1E-1677-E236-6DE7-2D0A44861D26}"/>
              </a:ext>
            </a:extLst>
          </p:cNvPr>
          <p:cNvSpPr txBox="1"/>
          <p:nvPr/>
        </p:nvSpPr>
        <p:spPr>
          <a:xfrm>
            <a:off x="8504924" y="3095470"/>
            <a:ext cx="3150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だれ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AF23F2-C5E2-F904-63BA-8D85AFCE964A}"/>
              </a:ext>
            </a:extLst>
          </p:cNvPr>
          <p:cNvSpPr txBox="1"/>
          <p:nvPr/>
        </p:nvSpPr>
        <p:spPr>
          <a:xfrm>
            <a:off x="4684764" y="3095470"/>
            <a:ext cx="3150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なに（どんな）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1284FA1-DF6B-49CE-4988-C2DAE1EB457C}"/>
              </a:ext>
            </a:extLst>
          </p:cNvPr>
          <p:cNvSpPr txBox="1"/>
          <p:nvPr/>
        </p:nvSpPr>
        <p:spPr>
          <a:xfrm>
            <a:off x="864604" y="3059071"/>
            <a:ext cx="3150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「だれ」が「なに」を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「いつ」「どうした」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31DC1FB-AEDC-9C9D-8942-4305484B38AE}"/>
              </a:ext>
            </a:extLst>
          </p:cNvPr>
          <p:cNvSpPr txBox="1"/>
          <p:nvPr/>
        </p:nvSpPr>
        <p:spPr>
          <a:xfrm>
            <a:off x="864604" y="3887708"/>
            <a:ext cx="10544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「だれ」が「いつ」「どうした」情報により　→　「なに（どんな）」嗜好があるかをレコメンドする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E8036F6-778A-ACA9-BC16-D7211BF0120B}"/>
              </a:ext>
            </a:extLst>
          </p:cNvPr>
          <p:cNvSpPr/>
          <p:nvPr/>
        </p:nvSpPr>
        <p:spPr>
          <a:xfrm>
            <a:off x="132080" y="885789"/>
            <a:ext cx="528320" cy="33712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サンプル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86E7370-915C-D828-E9EB-A753C1661EA8}"/>
              </a:ext>
            </a:extLst>
          </p:cNvPr>
          <p:cNvSpPr/>
          <p:nvPr/>
        </p:nvSpPr>
        <p:spPr>
          <a:xfrm>
            <a:off x="132080" y="4511040"/>
            <a:ext cx="528320" cy="224244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みえる化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F7AA4FD-25F4-645B-E9EB-7BE038DD7A7D}"/>
              </a:ext>
            </a:extLst>
          </p:cNvPr>
          <p:cNvSpPr txBox="1"/>
          <p:nvPr/>
        </p:nvSpPr>
        <p:spPr>
          <a:xfrm>
            <a:off x="8504924" y="4522317"/>
            <a:ext cx="31504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社員番号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氏名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部署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EFB1896-0E12-1975-6E66-03E4F600004B}"/>
              </a:ext>
            </a:extLst>
          </p:cNvPr>
          <p:cNvSpPr txBox="1"/>
          <p:nvPr/>
        </p:nvSpPr>
        <p:spPr>
          <a:xfrm>
            <a:off x="4684764" y="4522317"/>
            <a:ext cx="31504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興味・関心のあること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自分について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特技・得意なこと　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F569FD-3394-2F62-CF31-8F95D7D036F1}"/>
              </a:ext>
            </a:extLst>
          </p:cNvPr>
          <p:cNvSpPr txBox="1"/>
          <p:nvPr/>
        </p:nvSpPr>
        <p:spPr>
          <a:xfrm>
            <a:off x="1085312" y="4543474"/>
            <a:ext cx="3150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・・・・・・・・・・・・・・・・・・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38A67A6-23AC-2D6F-A9CC-296103FF8462}"/>
              </a:ext>
            </a:extLst>
          </p:cNvPr>
          <p:cNvSpPr/>
          <p:nvPr/>
        </p:nvSpPr>
        <p:spPr>
          <a:xfrm>
            <a:off x="8930640" y="6147248"/>
            <a:ext cx="2255520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who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089B813-6247-83EB-8AE7-F12CF3F5593F}"/>
              </a:ext>
            </a:extLst>
          </p:cNvPr>
          <p:cNvSpPr/>
          <p:nvPr/>
        </p:nvSpPr>
        <p:spPr>
          <a:xfrm>
            <a:off x="5415280" y="6147248"/>
            <a:ext cx="2255520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Like </a:t>
            </a:r>
            <a:r>
              <a:rPr kumimoji="1" lang="en-US" altLang="ja-JP" dirty="0"/>
              <a:t>what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7A98030-A555-E89E-2902-72E28AB24679}"/>
              </a:ext>
            </a:extLst>
          </p:cNvPr>
          <p:cNvSpPr/>
          <p:nvPr/>
        </p:nvSpPr>
        <p:spPr>
          <a:xfrm>
            <a:off x="975360" y="6147248"/>
            <a:ext cx="2892345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What they did and when</a:t>
            </a:r>
            <a:endParaRPr kumimoji="1" lang="ja-JP" altLang="en-US" dirty="0"/>
          </a:p>
        </p:txBody>
      </p:sp>
      <p:sp>
        <p:nvSpPr>
          <p:cNvPr id="19" name="矢印: 下カーブ 18">
            <a:extLst>
              <a:ext uri="{FF2B5EF4-FFF2-40B4-BE49-F238E27FC236}">
                <a16:creationId xmlns:a16="http://schemas.microsoft.com/office/drawing/2014/main" id="{EBBD9285-2EDE-24DF-DB1E-D9120C21472A}"/>
              </a:ext>
            </a:extLst>
          </p:cNvPr>
          <p:cNvSpPr/>
          <p:nvPr/>
        </p:nvSpPr>
        <p:spPr>
          <a:xfrm flipH="1">
            <a:off x="3612884" y="5568573"/>
            <a:ext cx="2143760" cy="504679"/>
          </a:xfrm>
          <a:prstGeom prst="curved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DFF296E-DCE8-606A-A93E-335A099FF7DF}"/>
              </a:ext>
            </a:extLst>
          </p:cNvPr>
          <p:cNvSpPr txBox="1"/>
          <p:nvPr/>
        </p:nvSpPr>
        <p:spPr>
          <a:xfrm>
            <a:off x="4369598" y="5703920"/>
            <a:ext cx="1575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and</a:t>
            </a:r>
            <a:endParaRPr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2D7D33CC-3315-7CE1-976C-008CC3EDCEE2}"/>
              </a:ext>
            </a:extLst>
          </p:cNvPr>
          <p:cNvSpPr/>
          <p:nvPr/>
        </p:nvSpPr>
        <p:spPr>
          <a:xfrm flipH="1">
            <a:off x="7528560" y="6147248"/>
            <a:ext cx="1473200" cy="3693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134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6F9A492-FA1F-B536-3DD8-536CEC47FD89}"/>
              </a:ext>
            </a:extLst>
          </p:cNvPr>
          <p:cNvSpPr/>
          <p:nvPr/>
        </p:nvSpPr>
        <p:spPr>
          <a:xfrm>
            <a:off x="9109444" y="970269"/>
            <a:ext cx="2255520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user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4A20D7D-D7D8-524F-49D8-373E9BFBD234}"/>
              </a:ext>
            </a:extLst>
          </p:cNvPr>
          <p:cNvSpPr/>
          <p:nvPr/>
        </p:nvSpPr>
        <p:spPr>
          <a:xfrm>
            <a:off x="5238986" y="970269"/>
            <a:ext cx="2255520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item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8E764AD-0BA8-342B-F8EE-7D2967496BCA}"/>
              </a:ext>
            </a:extLst>
          </p:cNvPr>
          <p:cNvSpPr/>
          <p:nvPr/>
        </p:nvSpPr>
        <p:spPr>
          <a:xfrm>
            <a:off x="1154164" y="970269"/>
            <a:ext cx="2892345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interaction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EF3C03-C19E-64ED-4F21-9ED0EEC14C3E}"/>
              </a:ext>
            </a:extLst>
          </p:cNvPr>
          <p:cNvSpPr txBox="1"/>
          <p:nvPr/>
        </p:nvSpPr>
        <p:spPr>
          <a:xfrm>
            <a:off x="238760" y="1508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i="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社員みえる化への展開を考える</a:t>
            </a:r>
            <a:endParaRPr lang="en-US" altLang="ja-JP" i="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86E7370-915C-D828-E9EB-A753C1661EA8}"/>
              </a:ext>
            </a:extLst>
          </p:cNvPr>
          <p:cNvSpPr/>
          <p:nvPr/>
        </p:nvSpPr>
        <p:spPr>
          <a:xfrm>
            <a:off x="298716" y="920368"/>
            <a:ext cx="528320" cy="5181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eaVert" rtlCol="0" anchor="ctr" anchorCtr="1"/>
          <a:lstStyle/>
          <a:p>
            <a:pPr algn="ctr"/>
            <a:r>
              <a:rPr lang="en-US" altLang="ja-JP" dirty="0" err="1"/>
              <a:t>beaturst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38A67A6-23AC-2D6F-A9CC-296103FF8462}"/>
              </a:ext>
            </a:extLst>
          </p:cNvPr>
          <p:cNvSpPr/>
          <p:nvPr/>
        </p:nvSpPr>
        <p:spPr>
          <a:xfrm>
            <a:off x="9072880" y="1672259"/>
            <a:ext cx="2255520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who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089B813-6247-83EB-8AE7-F12CF3F5593F}"/>
              </a:ext>
            </a:extLst>
          </p:cNvPr>
          <p:cNvSpPr/>
          <p:nvPr/>
        </p:nvSpPr>
        <p:spPr>
          <a:xfrm>
            <a:off x="5202422" y="1672259"/>
            <a:ext cx="2255520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what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7A98030-A555-E89E-2902-72E28AB24679}"/>
              </a:ext>
            </a:extLst>
          </p:cNvPr>
          <p:cNvSpPr/>
          <p:nvPr/>
        </p:nvSpPr>
        <p:spPr>
          <a:xfrm>
            <a:off x="1117600" y="1672259"/>
            <a:ext cx="2892345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Who like what</a:t>
            </a:r>
            <a:endParaRPr kumimoji="1" lang="ja-JP" altLang="en-US" dirty="0"/>
          </a:p>
        </p:txBody>
      </p:sp>
      <p:sp>
        <p:nvSpPr>
          <p:cNvPr id="2" name="矢印: 左カーブ 1">
            <a:extLst>
              <a:ext uri="{FF2B5EF4-FFF2-40B4-BE49-F238E27FC236}">
                <a16:creationId xmlns:a16="http://schemas.microsoft.com/office/drawing/2014/main" id="{0A564F5B-1C34-032C-9E4B-E187220979FB}"/>
              </a:ext>
            </a:extLst>
          </p:cNvPr>
          <p:cNvSpPr/>
          <p:nvPr/>
        </p:nvSpPr>
        <p:spPr>
          <a:xfrm rot="5400000">
            <a:off x="5527040" y="-776971"/>
            <a:ext cx="1137920" cy="7447280"/>
          </a:xfrm>
          <a:prstGeom prst="curvedLef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矢印: 左カーブ 3">
            <a:extLst>
              <a:ext uri="{FF2B5EF4-FFF2-40B4-BE49-F238E27FC236}">
                <a16:creationId xmlns:a16="http://schemas.microsoft.com/office/drawing/2014/main" id="{DD22FDDF-B38F-B283-A6EE-C4153DCC9784}"/>
              </a:ext>
            </a:extLst>
          </p:cNvPr>
          <p:cNvSpPr/>
          <p:nvPr/>
        </p:nvSpPr>
        <p:spPr>
          <a:xfrm rot="5400000">
            <a:off x="4808722" y="674821"/>
            <a:ext cx="787400" cy="4022356"/>
          </a:xfrm>
          <a:prstGeom prst="curvedLef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0FDD690-6785-9EBC-AC76-4B6166C00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272427"/>
              </p:ext>
            </p:extLst>
          </p:nvPr>
        </p:nvGraphicFramePr>
        <p:xfrm>
          <a:off x="6573520" y="4032397"/>
          <a:ext cx="2245360" cy="1369284"/>
        </p:xfrm>
        <a:graphic>
          <a:graphicData uri="http://schemas.openxmlformats.org/drawingml/2006/table">
            <a:tbl>
              <a:tblPr/>
              <a:tblGrid>
                <a:gridCol w="939597">
                  <a:extLst>
                    <a:ext uri="{9D8B030D-6E8A-4147-A177-3AD203B41FA5}">
                      <a16:colId xmlns:a16="http://schemas.microsoft.com/office/drawing/2014/main" val="2277681133"/>
                    </a:ext>
                  </a:extLst>
                </a:gridCol>
                <a:gridCol w="1305763">
                  <a:extLst>
                    <a:ext uri="{9D8B030D-6E8A-4147-A177-3AD203B41FA5}">
                      <a16:colId xmlns:a16="http://schemas.microsoft.com/office/drawing/2014/main" val="3306644607"/>
                    </a:ext>
                  </a:extLst>
                </a:gridCol>
              </a:tblGrid>
              <a:tr h="456428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ITEM_ID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ITEM_NAME</a:t>
                      </a:r>
                      <a:endParaRPr lang="ja-JP" altLang="en-US" sz="1200" b="1" dirty="0">
                        <a:effectLst/>
                      </a:endParaRP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771247"/>
                  </a:ext>
                </a:extLst>
              </a:tr>
              <a:tr h="4564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>
                          <a:effectLst/>
                        </a:rPr>
                        <a:t>スポーツ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055296"/>
                  </a:ext>
                </a:extLst>
              </a:tr>
              <a:tr h="456428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2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>
                          <a:effectLst/>
                        </a:rPr>
                        <a:t>音楽</a:t>
                      </a:r>
                      <a:endParaRPr lang="en-US" altLang="ja-JP" sz="1200" dirty="0">
                        <a:effectLst/>
                      </a:endParaRP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063317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0460363-13FF-6C31-5C67-CC3181648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989416"/>
              </p:ext>
            </p:extLst>
          </p:nvPr>
        </p:nvGraphicFramePr>
        <p:xfrm>
          <a:off x="9286742" y="4049278"/>
          <a:ext cx="1900924" cy="1332083"/>
        </p:xfrm>
        <a:graphic>
          <a:graphicData uri="http://schemas.openxmlformats.org/drawingml/2006/table">
            <a:tbl>
              <a:tblPr/>
              <a:tblGrid>
                <a:gridCol w="795463">
                  <a:extLst>
                    <a:ext uri="{9D8B030D-6E8A-4147-A177-3AD203B41FA5}">
                      <a16:colId xmlns:a16="http://schemas.microsoft.com/office/drawing/2014/main" val="2277681133"/>
                    </a:ext>
                  </a:extLst>
                </a:gridCol>
                <a:gridCol w="1105461">
                  <a:extLst>
                    <a:ext uri="{9D8B030D-6E8A-4147-A177-3AD203B41FA5}">
                      <a16:colId xmlns:a16="http://schemas.microsoft.com/office/drawing/2014/main" val="3306644607"/>
                    </a:ext>
                  </a:extLst>
                </a:gridCol>
              </a:tblGrid>
              <a:tr h="456428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USER_ID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ITEM_NAME</a:t>
                      </a:r>
                      <a:endParaRPr lang="ja-JP" altLang="en-US" sz="1200" b="1" dirty="0">
                        <a:effectLst/>
                      </a:endParaRP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771247"/>
                  </a:ext>
                </a:extLst>
              </a:tr>
              <a:tr h="4564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S011111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>
                          <a:effectLst/>
                        </a:rPr>
                        <a:t>山田　太郎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055296"/>
                  </a:ext>
                </a:extLst>
              </a:tr>
              <a:tr h="419227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S012222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>
                          <a:effectLst/>
                        </a:rPr>
                        <a:t>佐藤　花子</a:t>
                      </a:r>
                      <a:endParaRPr lang="en-US" altLang="ja-JP" sz="1200" dirty="0">
                        <a:effectLst/>
                      </a:endParaRP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063317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5BC78129-DAD6-EBC5-013A-286426C6C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01867"/>
              </p:ext>
            </p:extLst>
          </p:nvPr>
        </p:nvGraphicFramePr>
        <p:xfrm>
          <a:off x="1271004" y="4049277"/>
          <a:ext cx="4957078" cy="2052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08036">
                  <a:extLst>
                    <a:ext uri="{9D8B030D-6E8A-4147-A177-3AD203B41FA5}">
                      <a16:colId xmlns:a16="http://schemas.microsoft.com/office/drawing/2014/main" val="708144610"/>
                    </a:ext>
                  </a:extLst>
                </a:gridCol>
                <a:gridCol w="1253525">
                  <a:extLst>
                    <a:ext uri="{9D8B030D-6E8A-4147-A177-3AD203B41FA5}">
                      <a16:colId xmlns:a16="http://schemas.microsoft.com/office/drawing/2014/main" val="2985505740"/>
                    </a:ext>
                  </a:extLst>
                </a:gridCol>
                <a:gridCol w="831839">
                  <a:extLst>
                    <a:ext uri="{9D8B030D-6E8A-4147-A177-3AD203B41FA5}">
                      <a16:colId xmlns:a16="http://schemas.microsoft.com/office/drawing/2014/main" val="793142791"/>
                    </a:ext>
                  </a:extLst>
                </a:gridCol>
                <a:gridCol w="831839">
                  <a:extLst>
                    <a:ext uri="{9D8B030D-6E8A-4147-A177-3AD203B41FA5}">
                      <a16:colId xmlns:a16="http://schemas.microsoft.com/office/drawing/2014/main" val="4245454928"/>
                    </a:ext>
                  </a:extLst>
                </a:gridCol>
                <a:gridCol w="831839">
                  <a:extLst>
                    <a:ext uri="{9D8B030D-6E8A-4147-A177-3AD203B41FA5}">
                      <a16:colId xmlns:a16="http://schemas.microsoft.com/office/drawing/2014/main" val="388042196"/>
                    </a:ext>
                  </a:extLst>
                </a:gridCol>
              </a:tblGrid>
              <a:tr h="65252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USER_ID</a:t>
                      </a:r>
                    </a:p>
                    <a:p>
                      <a:pPr algn="l"/>
                      <a:r>
                        <a:rPr lang="ja-JP" altLang="en-US" sz="1200" dirty="0">
                          <a:effectLst/>
                        </a:rPr>
                        <a:t>●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ITEM_ID</a:t>
                      </a:r>
                    </a:p>
                    <a:p>
                      <a:pPr algn="l"/>
                      <a:r>
                        <a:rPr lang="ja-JP" altLang="en-US" sz="1200" dirty="0">
                          <a:effectLst/>
                        </a:rPr>
                        <a:t>●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EVENT_TYPE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>
                          <a:effectLst/>
                        </a:rPr>
                        <a:t>EVENT_VALUE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TIMESTAMP</a:t>
                      </a:r>
                      <a:r>
                        <a:rPr lang="ja-JP" altLang="en-US" sz="1200" dirty="0">
                          <a:effectLst/>
                        </a:rPr>
                        <a:t>　●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25400" marB="25400" anchor="ctr"/>
                </a:tc>
                <a:extLst>
                  <a:ext uri="{0D108BD9-81ED-4DB2-BD59-A6C34878D82A}">
                    <a16:rowId xmlns:a16="http://schemas.microsoft.com/office/drawing/2014/main" val="205309315"/>
                  </a:ext>
                </a:extLst>
              </a:tr>
              <a:tr h="349939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S011111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-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-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99999999</a:t>
                      </a:r>
                    </a:p>
                  </a:txBody>
                  <a:tcPr marL="76200" marR="76200" marT="25400" marB="25400" anchor="ctr"/>
                </a:tc>
                <a:extLst>
                  <a:ext uri="{0D108BD9-81ED-4DB2-BD59-A6C34878D82A}">
                    <a16:rowId xmlns:a16="http://schemas.microsoft.com/office/drawing/2014/main" val="535888475"/>
                  </a:ext>
                </a:extLst>
              </a:tr>
              <a:tr h="349939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S011111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-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-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99999999</a:t>
                      </a:r>
                    </a:p>
                  </a:txBody>
                  <a:tcPr marL="76200" marR="76200" marT="25400" marB="25400" anchor="ctr"/>
                </a:tc>
                <a:extLst>
                  <a:ext uri="{0D108BD9-81ED-4DB2-BD59-A6C34878D82A}">
                    <a16:rowId xmlns:a16="http://schemas.microsoft.com/office/drawing/2014/main" val="954657196"/>
                  </a:ext>
                </a:extLst>
              </a:tr>
              <a:tr h="349939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S012222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-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-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99999999</a:t>
                      </a:r>
                    </a:p>
                  </a:txBody>
                  <a:tcPr marL="76200" marR="76200" marT="25400" marB="25400" anchor="ctr"/>
                </a:tc>
                <a:extLst>
                  <a:ext uri="{0D108BD9-81ED-4DB2-BD59-A6C34878D82A}">
                    <a16:rowId xmlns:a16="http://schemas.microsoft.com/office/drawing/2014/main" val="576813762"/>
                  </a:ext>
                </a:extLst>
              </a:tr>
              <a:tr h="349939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S012222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-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-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99999999</a:t>
                      </a:r>
                    </a:p>
                  </a:txBody>
                  <a:tcPr marL="76200" marR="76200" marT="25400" marB="25400" anchor="ctr"/>
                </a:tc>
                <a:extLst>
                  <a:ext uri="{0D108BD9-81ED-4DB2-BD59-A6C34878D82A}">
                    <a16:rowId xmlns:a16="http://schemas.microsoft.com/office/drawing/2014/main" val="253644138"/>
                  </a:ext>
                </a:extLst>
              </a:tr>
            </a:tbl>
          </a:graphicData>
        </a:graphic>
      </p:graphicFrame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A0EC58A-0B5E-3DE8-A36D-13AB513F8334}"/>
              </a:ext>
            </a:extLst>
          </p:cNvPr>
          <p:cNvSpPr/>
          <p:nvPr/>
        </p:nvSpPr>
        <p:spPr>
          <a:xfrm>
            <a:off x="6593840" y="5649910"/>
            <a:ext cx="5242560" cy="955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誰が何をの紐づけだけしかないけど</a:t>
            </a:r>
            <a:endParaRPr kumimoji="1" lang="en-US" altLang="ja-JP" dirty="0"/>
          </a:p>
          <a:p>
            <a:pPr algn="ctr"/>
            <a:r>
              <a:rPr lang="ja-JP" altLang="en-US" dirty="0"/>
              <a:t>レコメンドできれば・・・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8B2A30-6842-501D-0B7A-6504CEE2215E}"/>
              </a:ext>
            </a:extLst>
          </p:cNvPr>
          <p:cNvSpPr txBox="1"/>
          <p:nvPr/>
        </p:nvSpPr>
        <p:spPr>
          <a:xfrm>
            <a:off x="1302693" y="6173370"/>
            <a:ext cx="38532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●　必須項目</a:t>
            </a:r>
          </a:p>
        </p:txBody>
      </p:sp>
    </p:spTree>
    <p:extLst>
      <p:ext uri="{BB962C8B-B14F-4D97-AF65-F5344CB8AC3E}">
        <p14:creationId xmlns:p14="http://schemas.microsoft.com/office/powerpoint/2010/main" val="419069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6F9A492-FA1F-B536-3DD8-536CEC47FD89}"/>
              </a:ext>
            </a:extLst>
          </p:cNvPr>
          <p:cNvSpPr/>
          <p:nvPr/>
        </p:nvSpPr>
        <p:spPr>
          <a:xfrm>
            <a:off x="9109444" y="970269"/>
            <a:ext cx="2255520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user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B4A20D7D-D7D8-524F-49D8-373E9BFBD234}"/>
              </a:ext>
            </a:extLst>
          </p:cNvPr>
          <p:cNvSpPr/>
          <p:nvPr/>
        </p:nvSpPr>
        <p:spPr>
          <a:xfrm>
            <a:off x="5594084" y="970269"/>
            <a:ext cx="2255520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item</a:t>
            </a:r>
            <a:endParaRPr kumimoji="1" lang="ja-JP" altLang="en-US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8E764AD-0BA8-342B-F8EE-7D2967496BCA}"/>
              </a:ext>
            </a:extLst>
          </p:cNvPr>
          <p:cNvSpPr/>
          <p:nvPr/>
        </p:nvSpPr>
        <p:spPr>
          <a:xfrm>
            <a:off x="1154164" y="970269"/>
            <a:ext cx="2892345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interaction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EF3C03-C19E-64ED-4F21-9ED0EEC14C3E}"/>
              </a:ext>
            </a:extLst>
          </p:cNvPr>
          <p:cNvSpPr txBox="1"/>
          <p:nvPr/>
        </p:nvSpPr>
        <p:spPr>
          <a:xfrm>
            <a:off x="238760" y="1508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i="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社員みえる化への展開を考える</a:t>
            </a:r>
            <a:endParaRPr lang="en-US" altLang="ja-JP" i="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86E7370-915C-D828-E9EB-A753C1661EA8}"/>
              </a:ext>
            </a:extLst>
          </p:cNvPr>
          <p:cNvSpPr/>
          <p:nvPr/>
        </p:nvSpPr>
        <p:spPr>
          <a:xfrm>
            <a:off x="132080" y="970270"/>
            <a:ext cx="528320" cy="5783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ランチ友の会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38A67A6-23AC-2D6F-A9CC-296103FF8462}"/>
              </a:ext>
            </a:extLst>
          </p:cNvPr>
          <p:cNvSpPr/>
          <p:nvPr/>
        </p:nvSpPr>
        <p:spPr>
          <a:xfrm>
            <a:off x="9072880" y="1672259"/>
            <a:ext cx="2255520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who</a:t>
            </a:r>
            <a:endParaRPr kumimoji="1" lang="ja-JP" altLang="en-US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089B813-6247-83EB-8AE7-F12CF3F5593F}"/>
              </a:ext>
            </a:extLst>
          </p:cNvPr>
          <p:cNvSpPr/>
          <p:nvPr/>
        </p:nvSpPr>
        <p:spPr>
          <a:xfrm>
            <a:off x="5557520" y="1672259"/>
            <a:ext cx="2255520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Like </a:t>
            </a:r>
            <a:r>
              <a:rPr kumimoji="1" lang="en-US" altLang="ja-JP" dirty="0"/>
              <a:t>what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7A98030-A555-E89E-2902-72E28AB24679}"/>
              </a:ext>
            </a:extLst>
          </p:cNvPr>
          <p:cNvSpPr/>
          <p:nvPr/>
        </p:nvSpPr>
        <p:spPr>
          <a:xfrm>
            <a:off x="1117600" y="1672259"/>
            <a:ext cx="2892345" cy="36933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What they did and when</a:t>
            </a:r>
            <a:endParaRPr kumimoji="1" lang="ja-JP" altLang="en-US" dirty="0"/>
          </a:p>
        </p:txBody>
      </p:sp>
      <p:sp>
        <p:nvSpPr>
          <p:cNvPr id="19" name="矢印: 下カーブ 18">
            <a:extLst>
              <a:ext uri="{FF2B5EF4-FFF2-40B4-BE49-F238E27FC236}">
                <a16:creationId xmlns:a16="http://schemas.microsoft.com/office/drawing/2014/main" id="{EBBD9285-2EDE-24DF-DB1E-D9120C21472A}"/>
              </a:ext>
            </a:extLst>
          </p:cNvPr>
          <p:cNvSpPr/>
          <p:nvPr/>
        </p:nvSpPr>
        <p:spPr>
          <a:xfrm flipH="1">
            <a:off x="3755124" y="1093584"/>
            <a:ext cx="2143760" cy="504679"/>
          </a:xfrm>
          <a:prstGeom prst="curved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DFF296E-DCE8-606A-A93E-335A099FF7DF}"/>
              </a:ext>
            </a:extLst>
          </p:cNvPr>
          <p:cNvSpPr txBox="1"/>
          <p:nvPr/>
        </p:nvSpPr>
        <p:spPr>
          <a:xfrm>
            <a:off x="4511838" y="1228931"/>
            <a:ext cx="1575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and</a:t>
            </a:r>
            <a:endParaRPr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2D7D33CC-3315-7CE1-976C-008CC3EDCEE2}"/>
              </a:ext>
            </a:extLst>
          </p:cNvPr>
          <p:cNvSpPr/>
          <p:nvPr/>
        </p:nvSpPr>
        <p:spPr>
          <a:xfrm flipH="1">
            <a:off x="7670800" y="1672259"/>
            <a:ext cx="1473200" cy="3693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7027F226-607F-42DA-C77F-B8F5160A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3356"/>
              </p:ext>
            </p:extLst>
          </p:nvPr>
        </p:nvGraphicFramePr>
        <p:xfrm>
          <a:off x="6456680" y="2474830"/>
          <a:ext cx="2245360" cy="2341578"/>
        </p:xfrm>
        <a:graphic>
          <a:graphicData uri="http://schemas.openxmlformats.org/drawingml/2006/table">
            <a:tbl>
              <a:tblPr/>
              <a:tblGrid>
                <a:gridCol w="939597">
                  <a:extLst>
                    <a:ext uri="{9D8B030D-6E8A-4147-A177-3AD203B41FA5}">
                      <a16:colId xmlns:a16="http://schemas.microsoft.com/office/drawing/2014/main" val="2277681133"/>
                    </a:ext>
                  </a:extLst>
                </a:gridCol>
                <a:gridCol w="1305763">
                  <a:extLst>
                    <a:ext uri="{9D8B030D-6E8A-4147-A177-3AD203B41FA5}">
                      <a16:colId xmlns:a16="http://schemas.microsoft.com/office/drawing/2014/main" val="3306644607"/>
                    </a:ext>
                  </a:extLst>
                </a:gridCol>
              </a:tblGrid>
              <a:tr h="390263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ITEM_ID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ITEM_NAME</a:t>
                      </a:r>
                      <a:endParaRPr lang="ja-JP" altLang="en-US" sz="1200" b="1" dirty="0">
                        <a:effectLst/>
                      </a:endParaRP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771247"/>
                  </a:ext>
                </a:extLst>
              </a:tr>
              <a:tr h="390263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>
                          <a:effectLst/>
                        </a:rPr>
                        <a:t>定食</a:t>
                      </a:r>
                      <a:r>
                        <a:rPr lang="en-US" altLang="ja-JP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055296"/>
                  </a:ext>
                </a:extLst>
              </a:tr>
              <a:tr h="390263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2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>
                          <a:effectLst/>
                        </a:rPr>
                        <a:t>定食</a:t>
                      </a:r>
                      <a:r>
                        <a:rPr lang="en-US" altLang="ja-JP" sz="1200" dirty="0">
                          <a:effectLst/>
                        </a:rPr>
                        <a:t>2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063317"/>
                  </a:ext>
                </a:extLst>
              </a:tr>
              <a:tr h="390263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3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>
                          <a:effectLst/>
                        </a:rPr>
                        <a:t>パスタ</a:t>
                      </a:r>
                      <a:endParaRPr lang="en-US" altLang="ja-JP" sz="1200" dirty="0">
                        <a:effectLst/>
                      </a:endParaRP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253089"/>
                  </a:ext>
                </a:extLst>
              </a:tr>
              <a:tr h="390263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4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>
                          <a:effectLst/>
                        </a:rPr>
                        <a:t>ラーメン</a:t>
                      </a:r>
                      <a:endParaRPr lang="en-US" altLang="ja-JP" sz="1200" dirty="0">
                        <a:effectLst/>
                      </a:endParaRP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882434"/>
                  </a:ext>
                </a:extLst>
              </a:tr>
              <a:tr h="390263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5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>
                          <a:effectLst/>
                        </a:rPr>
                        <a:t>カレー</a:t>
                      </a:r>
                      <a:endParaRPr lang="en-US" altLang="ja-JP" sz="1200" dirty="0">
                        <a:effectLst/>
                      </a:endParaRP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260640"/>
                  </a:ext>
                </a:extLst>
              </a:tr>
            </a:tbl>
          </a:graphicData>
        </a:graphic>
      </p:graphicFrame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94EA2DA7-CEC9-C3E2-E07E-E200AD79A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085680"/>
              </p:ext>
            </p:extLst>
          </p:nvPr>
        </p:nvGraphicFramePr>
        <p:xfrm>
          <a:off x="9169902" y="2491711"/>
          <a:ext cx="1900924" cy="1751310"/>
        </p:xfrm>
        <a:graphic>
          <a:graphicData uri="http://schemas.openxmlformats.org/drawingml/2006/table">
            <a:tbl>
              <a:tblPr/>
              <a:tblGrid>
                <a:gridCol w="795463">
                  <a:extLst>
                    <a:ext uri="{9D8B030D-6E8A-4147-A177-3AD203B41FA5}">
                      <a16:colId xmlns:a16="http://schemas.microsoft.com/office/drawing/2014/main" val="2277681133"/>
                    </a:ext>
                  </a:extLst>
                </a:gridCol>
                <a:gridCol w="1105461">
                  <a:extLst>
                    <a:ext uri="{9D8B030D-6E8A-4147-A177-3AD203B41FA5}">
                      <a16:colId xmlns:a16="http://schemas.microsoft.com/office/drawing/2014/main" val="3306644607"/>
                    </a:ext>
                  </a:extLst>
                </a:gridCol>
              </a:tblGrid>
              <a:tr h="456428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USER_ID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ITEM_NAME</a:t>
                      </a:r>
                      <a:endParaRPr lang="ja-JP" altLang="en-US" sz="1200" b="1" dirty="0">
                        <a:effectLst/>
                      </a:endParaRP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771247"/>
                  </a:ext>
                </a:extLst>
              </a:tr>
              <a:tr h="456428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S011111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>
                          <a:effectLst/>
                        </a:rPr>
                        <a:t>山田　太郎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055296"/>
                  </a:ext>
                </a:extLst>
              </a:tr>
              <a:tr h="419227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S012222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>
                          <a:effectLst/>
                        </a:rPr>
                        <a:t>佐藤　花子</a:t>
                      </a:r>
                      <a:endParaRPr lang="en-US" altLang="ja-JP" sz="1200" dirty="0">
                        <a:effectLst/>
                      </a:endParaRP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063317"/>
                  </a:ext>
                </a:extLst>
              </a:tr>
              <a:tr h="419227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S013333</a:t>
                      </a: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>
                          <a:effectLst/>
                        </a:rPr>
                        <a:t>秋山　裕子</a:t>
                      </a:r>
                      <a:endParaRPr lang="en-US" altLang="ja-JP" sz="1200" dirty="0">
                        <a:effectLst/>
                      </a:endParaRPr>
                    </a:p>
                  </a:txBody>
                  <a:tcPr marL="76200" marR="76200" marT="25400" marB="25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848889"/>
                  </a:ext>
                </a:extLst>
              </a:tr>
            </a:tbl>
          </a:graphicData>
        </a:graphic>
      </p:graphicFrame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3C3252CE-54CB-06FD-A007-0A23C88FB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295946"/>
              </p:ext>
            </p:extLst>
          </p:nvPr>
        </p:nvGraphicFramePr>
        <p:xfrm>
          <a:off x="1154164" y="2491710"/>
          <a:ext cx="4957078" cy="35684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08036">
                  <a:extLst>
                    <a:ext uri="{9D8B030D-6E8A-4147-A177-3AD203B41FA5}">
                      <a16:colId xmlns:a16="http://schemas.microsoft.com/office/drawing/2014/main" val="708144610"/>
                    </a:ext>
                  </a:extLst>
                </a:gridCol>
                <a:gridCol w="1253525">
                  <a:extLst>
                    <a:ext uri="{9D8B030D-6E8A-4147-A177-3AD203B41FA5}">
                      <a16:colId xmlns:a16="http://schemas.microsoft.com/office/drawing/2014/main" val="2985505740"/>
                    </a:ext>
                  </a:extLst>
                </a:gridCol>
                <a:gridCol w="831839">
                  <a:extLst>
                    <a:ext uri="{9D8B030D-6E8A-4147-A177-3AD203B41FA5}">
                      <a16:colId xmlns:a16="http://schemas.microsoft.com/office/drawing/2014/main" val="793142791"/>
                    </a:ext>
                  </a:extLst>
                </a:gridCol>
                <a:gridCol w="831839">
                  <a:extLst>
                    <a:ext uri="{9D8B030D-6E8A-4147-A177-3AD203B41FA5}">
                      <a16:colId xmlns:a16="http://schemas.microsoft.com/office/drawing/2014/main" val="4245454928"/>
                    </a:ext>
                  </a:extLst>
                </a:gridCol>
                <a:gridCol w="831839">
                  <a:extLst>
                    <a:ext uri="{9D8B030D-6E8A-4147-A177-3AD203B41FA5}">
                      <a16:colId xmlns:a16="http://schemas.microsoft.com/office/drawing/2014/main" val="388042196"/>
                    </a:ext>
                  </a:extLst>
                </a:gridCol>
              </a:tblGrid>
              <a:tr h="65252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USER_ID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ITEM_ID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EVENT_TYPE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>
                          <a:effectLst/>
                        </a:rPr>
                        <a:t>EVENT_VALUE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TIMESTAMP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25400" marB="25400" anchor="ctr"/>
                </a:tc>
                <a:extLst>
                  <a:ext uri="{0D108BD9-81ED-4DB2-BD59-A6C34878D82A}">
                    <a16:rowId xmlns:a16="http://schemas.microsoft.com/office/drawing/2014/main" val="205309315"/>
                  </a:ext>
                </a:extLst>
              </a:tr>
              <a:tr h="349939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S011111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>
                          <a:effectLst/>
                        </a:rPr>
                        <a:t>カフェテリア</a:t>
                      </a:r>
                      <a:r>
                        <a:rPr lang="en-US" altLang="ja-JP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20231111</a:t>
                      </a:r>
                    </a:p>
                  </a:txBody>
                  <a:tcPr marL="76200" marR="76200" marT="25400" marB="25400" anchor="ctr"/>
                </a:tc>
                <a:extLst>
                  <a:ext uri="{0D108BD9-81ED-4DB2-BD59-A6C34878D82A}">
                    <a16:rowId xmlns:a16="http://schemas.microsoft.com/office/drawing/2014/main" val="535888475"/>
                  </a:ext>
                </a:extLst>
              </a:tr>
              <a:tr h="349939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S011111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2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>
                          <a:effectLst/>
                        </a:rPr>
                        <a:t>カフェテリア</a:t>
                      </a:r>
                      <a:r>
                        <a:rPr lang="en-US" altLang="ja-JP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20231112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25400" marB="25400" anchor="ctr"/>
                </a:tc>
                <a:extLst>
                  <a:ext uri="{0D108BD9-81ED-4DB2-BD59-A6C34878D82A}">
                    <a16:rowId xmlns:a16="http://schemas.microsoft.com/office/drawing/2014/main" val="954657196"/>
                  </a:ext>
                </a:extLst>
              </a:tr>
              <a:tr h="349939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S012222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>
                          <a:effectLst/>
                        </a:rPr>
                        <a:t>カフェテリア</a:t>
                      </a:r>
                      <a:r>
                        <a:rPr lang="en-US" altLang="ja-JP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20231111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25400" marB="25400" anchor="ctr"/>
                </a:tc>
                <a:extLst>
                  <a:ext uri="{0D108BD9-81ED-4DB2-BD59-A6C34878D82A}">
                    <a16:rowId xmlns:a16="http://schemas.microsoft.com/office/drawing/2014/main" val="576813762"/>
                  </a:ext>
                </a:extLst>
              </a:tr>
              <a:tr h="349939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S012222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3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200" dirty="0">
                          <a:effectLst/>
                        </a:rPr>
                        <a:t>カフェテリア</a:t>
                      </a:r>
                      <a:r>
                        <a:rPr lang="en-US" altLang="ja-JP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20231112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25400" marB="25400" anchor="ctr"/>
                </a:tc>
                <a:extLst>
                  <a:ext uri="{0D108BD9-81ED-4DB2-BD59-A6C34878D82A}">
                    <a16:rowId xmlns:a16="http://schemas.microsoft.com/office/drawing/2014/main" val="253644138"/>
                  </a:ext>
                </a:extLst>
              </a:tr>
              <a:tr h="349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>
                          <a:effectLst/>
                        </a:rPr>
                        <a:t>S013333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effectLst/>
                        </a:rPr>
                        <a:t>カフェテリア</a:t>
                      </a:r>
                      <a:r>
                        <a:rPr lang="en-US" altLang="ja-JP" sz="1200" dirty="0">
                          <a:effectLst/>
                        </a:rPr>
                        <a:t>1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20231111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25400" marB="25400" anchor="ctr"/>
                </a:tc>
                <a:extLst>
                  <a:ext uri="{0D108BD9-81ED-4DB2-BD59-A6C34878D82A}">
                    <a16:rowId xmlns:a16="http://schemas.microsoft.com/office/drawing/2014/main" val="3392083124"/>
                  </a:ext>
                </a:extLst>
              </a:tr>
              <a:tr h="349939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S013333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4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effectLst/>
                        </a:rPr>
                        <a:t>カフェテリア</a:t>
                      </a:r>
                      <a:r>
                        <a:rPr lang="en-US" altLang="ja-JP" sz="1200" dirty="0">
                          <a:effectLst/>
                        </a:rPr>
                        <a:t>1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20231112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25400" marB="25400" anchor="ctr"/>
                </a:tc>
                <a:extLst>
                  <a:ext uri="{0D108BD9-81ED-4DB2-BD59-A6C34878D82A}">
                    <a16:rowId xmlns:a16="http://schemas.microsoft.com/office/drawing/2014/main" val="2833868375"/>
                  </a:ext>
                </a:extLst>
              </a:tr>
              <a:tr h="349939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S013333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5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>
                          <a:effectLst/>
                        </a:rPr>
                        <a:t>カフェテリア</a:t>
                      </a:r>
                      <a:r>
                        <a:rPr lang="en-US" altLang="ja-JP" sz="1200" dirty="0">
                          <a:effectLst/>
                        </a:rPr>
                        <a:t>1</a:t>
                      </a:r>
                    </a:p>
                  </a:txBody>
                  <a:tcPr marL="76200" marR="76200" marT="25400" marB="25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200" dirty="0">
                          <a:effectLst/>
                        </a:rPr>
                        <a:t>20231113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25400" marB="25400" anchor="ctr"/>
                </a:tc>
                <a:extLst>
                  <a:ext uri="{0D108BD9-81ED-4DB2-BD59-A6C34878D82A}">
                    <a16:rowId xmlns:a16="http://schemas.microsoft.com/office/drawing/2014/main" val="3335341156"/>
                  </a:ext>
                </a:extLst>
              </a:tr>
            </a:tbl>
          </a:graphicData>
        </a:graphic>
      </p:graphicFrame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53FCEB80-321C-14E6-C29C-90BA685740FB}"/>
              </a:ext>
            </a:extLst>
          </p:cNvPr>
          <p:cNvSpPr/>
          <p:nvPr/>
        </p:nvSpPr>
        <p:spPr>
          <a:xfrm>
            <a:off x="6457684" y="4986227"/>
            <a:ext cx="5242560" cy="9550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同じ時間同じ場所で食べていた人、好みの近い人をレコメンド→次回に一緒に来たら割引とか</a:t>
            </a:r>
            <a:endParaRPr kumimoji="1" lang="en-US" altLang="ja-JP" dirty="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FF5D757D-8607-31D1-D591-93114382F886}"/>
              </a:ext>
            </a:extLst>
          </p:cNvPr>
          <p:cNvSpPr/>
          <p:nvPr/>
        </p:nvSpPr>
        <p:spPr>
          <a:xfrm>
            <a:off x="9666738" y="5798448"/>
            <a:ext cx="2393182" cy="95504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ユースケース</a:t>
            </a:r>
            <a:endParaRPr lang="en-US" altLang="ja-JP" b="1" dirty="0"/>
          </a:p>
          <a:p>
            <a:pPr algn="ctr"/>
            <a:r>
              <a:rPr kumimoji="1" lang="ja-JP" altLang="en-US" b="1" dirty="0"/>
              <a:t>ゆるぼ</a:t>
            </a:r>
            <a:endParaRPr kumimoji="1" lang="en-US" altLang="ja-JP" b="1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94E793A0-8555-8A1E-36DB-4F4C19F90A19}"/>
              </a:ext>
            </a:extLst>
          </p:cNvPr>
          <p:cNvSpPr/>
          <p:nvPr/>
        </p:nvSpPr>
        <p:spPr>
          <a:xfrm>
            <a:off x="4215896" y="6032753"/>
            <a:ext cx="5242560" cy="65172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自分の食べたものからレコメンド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0497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8EE919B-C45F-0BAC-AC76-A6AD1870DA33}"/>
              </a:ext>
            </a:extLst>
          </p:cNvPr>
          <p:cNvSpPr/>
          <p:nvPr/>
        </p:nvSpPr>
        <p:spPr>
          <a:xfrm>
            <a:off x="883920" y="2621280"/>
            <a:ext cx="481584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Amazon </a:t>
            </a:r>
            <a:r>
              <a:rPr lang="en-US" altLang="ja-JP" i="0" dirty="0" err="1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SageMaker</a:t>
            </a:r>
            <a:endParaRPr lang="en-US" altLang="ja-JP" i="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i="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機械学習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のフルマネージドサービス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i="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自由度は高い</a:t>
            </a:r>
            <a:endParaRPr lang="en-US" altLang="ja-JP" i="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EABA47-C3C6-20AE-19D6-575B5C8410C8}"/>
              </a:ext>
            </a:extLst>
          </p:cNvPr>
          <p:cNvSpPr/>
          <p:nvPr/>
        </p:nvSpPr>
        <p:spPr>
          <a:xfrm>
            <a:off x="4155440" y="4511041"/>
            <a:ext cx="4815840" cy="1219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i="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Amazon Personalize</a:t>
            </a:r>
          </a:p>
          <a:p>
            <a:pPr algn="ctr"/>
            <a:r>
              <a:rPr lang="ja-JP" altLang="en-US" i="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レコメンデーションに特化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FEE6F681-16D4-B2C5-0DB1-5D83A4C310DA}"/>
              </a:ext>
            </a:extLst>
          </p:cNvPr>
          <p:cNvCxnSpPr>
            <a:stCxn id="4" idx="2"/>
            <a:endCxn id="5" idx="1"/>
          </p:cNvCxnSpPr>
          <p:nvPr/>
        </p:nvCxnSpPr>
        <p:spPr>
          <a:xfrm rot="16200000" flipH="1">
            <a:off x="3083560" y="4048760"/>
            <a:ext cx="1280161" cy="863600"/>
          </a:xfrm>
          <a:prstGeom prst="bentConnector2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EF3C03-C19E-64ED-4F21-9ED0EEC14C3E}"/>
              </a:ext>
            </a:extLst>
          </p:cNvPr>
          <p:cNvSpPr txBox="1"/>
          <p:nvPr/>
        </p:nvSpPr>
        <p:spPr>
          <a:xfrm>
            <a:off x="675640" y="4428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i="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今後のステップ</a:t>
            </a:r>
            <a:endParaRPr lang="en-US" altLang="ja-JP" i="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741169BE-B937-6A2B-6D4D-4DB33BE4AAFD}"/>
              </a:ext>
            </a:extLst>
          </p:cNvPr>
          <p:cNvSpPr/>
          <p:nvPr/>
        </p:nvSpPr>
        <p:spPr>
          <a:xfrm>
            <a:off x="8229600" y="3840479"/>
            <a:ext cx="2550160" cy="1148081"/>
          </a:xfrm>
          <a:prstGeom prst="wedgeRoundRectCallout">
            <a:avLst>
              <a:gd name="adj1" fmla="val -59080"/>
              <a:gd name="adj2" fmla="val 2710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まずやってみる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E4526FC-2333-C4C3-DDB2-4B1FA4867DB1}"/>
              </a:ext>
            </a:extLst>
          </p:cNvPr>
          <p:cNvSpPr/>
          <p:nvPr/>
        </p:nvSpPr>
        <p:spPr>
          <a:xfrm>
            <a:off x="8681720" y="1732419"/>
            <a:ext cx="1645920" cy="9989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結果</a:t>
            </a: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2EE2455F-8306-74BB-F9E4-B15F9EFE5EBA}"/>
              </a:ext>
            </a:extLst>
          </p:cNvPr>
          <p:cNvSpPr/>
          <p:nvPr/>
        </p:nvSpPr>
        <p:spPr>
          <a:xfrm rot="4617664">
            <a:off x="6735769" y="867464"/>
            <a:ext cx="627696" cy="3537449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54311EDD-3A65-D449-EB92-45A52C0803E0}"/>
              </a:ext>
            </a:extLst>
          </p:cNvPr>
          <p:cNvSpPr/>
          <p:nvPr/>
        </p:nvSpPr>
        <p:spPr>
          <a:xfrm>
            <a:off x="4418544" y="1158378"/>
            <a:ext cx="2550160" cy="1148081"/>
          </a:xfrm>
          <a:prstGeom prst="wedgeRoundRectCallout">
            <a:avLst>
              <a:gd name="adj1" fmla="val 39326"/>
              <a:gd name="adj2" fmla="val 76659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うまくなかったら</a:t>
            </a:r>
            <a:endParaRPr kumimoji="1" lang="en-US" altLang="ja-JP" dirty="0"/>
          </a:p>
          <a:p>
            <a:pPr algn="ctr"/>
            <a:r>
              <a:rPr lang="en-US" altLang="ja-JP" dirty="0" err="1"/>
              <a:t>SageMaker</a:t>
            </a:r>
            <a:r>
              <a:rPr lang="ja-JP" altLang="en-US" dirty="0"/>
              <a:t>での実装を考える</a:t>
            </a:r>
            <a:endParaRPr kumimoji="1" lang="ja-JP" altLang="en-US" dirty="0"/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17E27FE8-2F28-0DFD-F259-F1D4B692291F}"/>
              </a:ext>
            </a:extLst>
          </p:cNvPr>
          <p:cNvSpPr/>
          <p:nvPr/>
        </p:nvSpPr>
        <p:spPr>
          <a:xfrm rot="3035700">
            <a:off x="6945687" y="1581059"/>
            <a:ext cx="627696" cy="383017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6B916EA0-B809-1305-A482-91A33AA01784}"/>
              </a:ext>
            </a:extLst>
          </p:cNvPr>
          <p:cNvSpPr/>
          <p:nvPr/>
        </p:nvSpPr>
        <p:spPr>
          <a:xfrm>
            <a:off x="2268398" y="4023498"/>
            <a:ext cx="2550160" cy="1148081"/>
          </a:xfrm>
          <a:prstGeom prst="wedgeRoundRectCallout">
            <a:avLst>
              <a:gd name="adj1" fmla="val 90720"/>
              <a:gd name="adj2" fmla="val -8297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うまくできそうだったら用途の拡張</a:t>
            </a: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D025D27A-9643-7D29-0DC7-DE0E753D61AE}"/>
              </a:ext>
            </a:extLst>
          </p:cNvPr>
          <p:cNvSpPr/>
          <p:nvPr/>
        </p:nvSpPr>
        <p:spPr>
          <a:xfrm rot="10800000">
            <a:off x="9224262" y="2621279"/>
            <a:ext cx="627696" cy="140221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14" name="星: 5 pt 13">
            <a:extLst>
              <a:ext uri="{FF2B5EF4-FFF2-40B4-BE49-F238E27FC236}">
                <a16:creationId xmlns:a16="http://schemas.microsoft.com/office/drawing/2014/main" id="{563F61DD-4143-7335-1FFD-15C8BB595EE3}"/>
              </a:ext>
            </a:extLst>
          </p:cNvPr>
          <p:cNvSpPr/>
          <p:nvPr/>
        </p:nvSpPr>
        <p:spPr>
          <a:xfrm>
            <a:off x="10083800" y="4522848"/>
            <a:ext cx="1140713" cy="975361"/>
          </a:xfrm>
          <a:prstGeom prst="star5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09B5387E-A5D8-3F84-30D4-9D0B28767F67}"/>
              </a:ext>
            </a:extLst>
          </p:cNvPr>
          <p:cNvSpPr/>
          <p:nvPr/>
        </p:nvSpPr>
        <p:spPr>
          <a:xfrm rot="16200000">
            <a:off x="7153753" y="3349668"/>
            <a:ext cx="627696" cy="205660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BAAFFD8D-7677-5978-606F-20D932C36139}"/>
              </a:ext>
            </a:extLst>
          </p:cNvPr>
          <p:cNvSpPr/>
          <p:nvPr/>
        </p:nvSpPr>
        <p:spPr>
          <a:xfrm>
            <a:off x="4709375" y="632805"/>
            <a:ext cx="2550160" cy="382796"/>
          </a:xfrm>
          <a:prstGeom prst="wedgeRoundRectCallout">
            <a:avLst>
              <a:gd name="adj1" fmla="val 5176"/>
              <a:gd name="adj2" fmla="val 9277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SageMaker</a:t>
            </a:r>
            <a:r>
              <a:rPr lang="ja-JP" altLang="en-US" dirty="0"/>
              <a:t>の使い方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610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810</Words>
  <Application>Microsoft Office PowerPoint</Application>
  <PresentationFormat>ワイド画面</PresentationFormat>
  <Paragraphs>255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BIZ UDPゴシック</vt:lpstr>
      <vt:lpstr>YakuHanJPs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央 小田</dc:creator>
  <cp:lastModifiedBy>小田 央</cp:lastModifiedBy>
  <cp:revision>2</cp:revision>
  <dcterms:created xsi:type="dcterms:W3CDTF">2023-12-09T01:06:33Z</dcterms:created>
  <dcterms:modified xsi:type="dcterms:W3CDTF">2023-12-10T06:58:08Z</dcterms:modified>
</cp:coreProperties>
</file>