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68D6"/>
    <a:srgbClr val="CE53D1"/>
    <a:srgbClr val="BF34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0BDE-FEFD-BC5B-CCFF-BE957F15E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BAF8C-FF3B-B7B8-0B6B-198E9976A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FCDA7-637A-9883-8F78-937081AC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A4577-681B-A40D-3417-CC842818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55D74-38C2-56E0-F16D-F147C22C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66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425B4-F541-FA13-85EB-9023C511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DCA77-A1F7-6D2C-A893-B542AD118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CBADE-7F05-2423-5B99-F3F60B61B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855A5-54D4-2CA9-DE72-1E252C74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B6C0C-0E60-5D3A-7BE9-01CBC829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3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1FCB92-054B-BFFE-5C26-CC80672F7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EC26D-1648-4B8F-43CF-865961568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C4C3-BC40-0751-EDD6-9B77F09D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924FA-7689-78B7-4AF7-6DC211B5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74952-8920-ED96-0D2B-373EB048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91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16C0A-E481-6158-5DC5-CEFC37A87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109BD-853A-476A-9BC4-F5B8E1A1B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355D-2278-80BC-C385-182F83629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25350-FBF0-8B29-DA39-AA7AF3CC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7B9B0-F97D-7B64-C3B5-82E35832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87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1943-8EEF-FAB6-2232-020A91D3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5CFC8-952B-3BF4-50B5-453ECA125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6877C-B971-D307-E64D-F4E17C2F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3E4C6-C12D-4C50-9732-D65B052C4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38C6A-38C6-A556-200B-C8E7BEFD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9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AD9A4-C036-19C7-2235-33A66DAF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3EFD3-3C26-A4EB-5657-2198545B4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3BE1D-FC1B-9F34-8CFC-4F5CEE263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908C0-FE9A-B713-7F75-5F312B77A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626D2-5DC9-7DB4-0A3F-CD61BED43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79835-B2D8-D311-1F94-090BDB77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92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8D91-3ADB-1C21-5CA3-CCACA69BA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74218-82C2-8B49-A406-A165E8723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F0849-09E7-2F7D-80C1-81F995066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2775F6-5060-F70F-6D4B-7FA24F072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F1CEB5-07F3-06AA-690F-7B4ADA726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F52E-9A65-8F23-9666-03FCF5AF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D0A85F-4C4E-A208-6DAE-B6562B6C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2E403-E241-0FCF-0A42-362D7209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37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4EF8-E840-5B69-3E55-5CC6505D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74A54-F9A4-B090-6D6A-3CBEA6E5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DC782-3174-D674-C0D0-6662D245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B356A-B678-78F7-51C2-36C43A2F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73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F88D65-99C7-8FC7-67CB-335035ED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6D7EF-FA04-03F4-F9CA-CDF5CB9D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E5B4C-7EE9-05AA-A256-E26252EF4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02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BDEE-2BD1-CC6C-1AF4-0D7562022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2C1BC-AEF7-6BA4-18B5-BFC47A28E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D7C56-2B38-FD35-D51E-4A8DE5803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BC2EE-C4F3-D072-0E00-301BAF3CF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C7604-B7AD-9530-17D3-8311AC7E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7DA58-FE6A-7C76-EA1E-BBB0C1B8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63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61CD6-44B8-4643-DF81-078DA7D6E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E45937-E011-CBCB-2378-95C001846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53E9B-D4DA-1E6D-8106-B73238F96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62170-9F33-80D3-C3D7-802E8CE15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EB3C4-A376-7A23-F0F0-36EC7684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9A4C4-9275-0194-CAB5-C058CF7A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06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EF0329-B242-5C5A-3663-A4D1460C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6B99A-8626-70EF-5F47-C5629C297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316A7-B167-5E33-0D27-206A5012A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464BA-3AB6-4F1F-A4CA-79AE4B743070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7C85C-3831-0387-B610-BD467280E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CA8B8-80AB-7817-B893-5A5EE6580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7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ishherald.com/uk-new-car-sales-rise-only-1-3-in-september-smmt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3.0/" TargetMode="External"/><Relationship Id="rId5" Type="http://schemas.openxmlformats.org/officeDocument/2006/relationships/hyperlink" Target="https://uk.anygator.com/search/electric%20hybrid%20cars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311C13-1131-2D82-45D9-2DB450C20BD5}"/>
              </a:ext>
            </a:extLst>
          </p:cNvPr>
          <p:cNvSpPr txBox="1"/>
          <p:nvPr/>
        </p:nvSpPr>
        <p:spPr>
          <a:xfrm>
            <a:off x="1634810" y="198947"/>
            <a:ext cx="89223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>
                <a:solidFill>
                  <a:srgbClr val="D368D6"/>
                </a:solidFill>
                <a:latin typeface="Cooper Black" panose="0208090404030B020404" pitchFamily="18" charset="0"/>
              </a:rPr>
              <a:t>TABLEAU PROJECT</a:t>
            </a:r>
          </a:p>
        </p:txBody>
      </p:sp>
      <p:pic>
        <p:nvPicPr>
          <p:cNvPr id="1028" name="Picture 4" descr="Tableau Logo, symbol, meaning, history, PNG, brand">
            <a:extLst>
              <a:ext uri="{FF2B5EF4-FFF2-40B4-BE49-F238E27FC236}">
                <a16:creationId xmlns:a16="http://schemas.microsoft.com/office/drawing/2014/main" id="{29B4EAF2-3DA6-D88F-0D34-E5E7891D6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5" y="300210"/>
            <a:ext cx="1609725" cy="90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F666F2-D214-86FD-B297-0AD0166E8303}"/>
              </a:ext>
            </a:extLst>
          </p:cNvPr>
          <p:cNvSpPr txBox="1"/>
          <p:nvPr/>
        </p:nvSpPr>
        <p:spPr>
          <a:xfrm>
            <a:off x="1436529" y="1857166"/>
            <a:ext cx="931893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  <a:t>CAR SALES </a:t>
            </a:r>
          </a:p>
          <a:p>
            <a:pPr algn="ctr"/>
            <a:r>
              <a:rPr lang="en-IN" sz="8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  <a:t>DASHBOARD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B4C0A7-17BA-4B64-9886-5212F648C906}"/>
              </a:ext>
            </a:extLst>
          </p:cNvPr>
          <p:cNvSpPr txBox="1"/>
          <p:nvPr/>
        </p:nvSpPr>
        <p:spPr>
          <a:xfrm>
            <a:off x="2667000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5" tooltip="https://uk.anygator.com/search/electric%20hybrid%20cars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6" tooltip="https://creativecommons.org/licenses/by/3.0/"/>
              </a:rPr>
              <a:t>CC BY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376600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6DCE08-0E81-D01B-4349-1D7984D5D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2" descr="Blue Honeycomb Vector Art, Icons, and Graphics for Free Download">
            <a:extLst>
              <a:ext uri="{FF2B5EF4-FFF2-40B4-BE49-F238E27FC236}">
                <a16:creationId xmlns:a16="http://schemas.microsoft.com/office/drawing/2014/main" id="{FD75B4B3-59AC-711E-1004-E1801E908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ableau Logo, symbol, meaning, history, PNG, brand">
            <a:extLst>
              <a:ext uri="{FF2B5EF4-FFF2-40B4-BE49-F238E27FC236}">
                <a16:creationId xmlns:a16="http://schemas.microsoft.com/office/drawing/2014/main" id="{29B4EAF2-3DA6-D88F-0D34-E5E7891D6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5" y="300210"/>
            <a:ext cx="1609725" cy="90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10618D-E684-B3D9-FC2A-BCD2303CC224}"/>
              </a:ext>
            </a:extLst>
          </p:cNvPr>
          <p:cNvSpPr txBox="1"/>
          <p:nvPr/>
        </p:nvSpPr>
        <p:spPr>
          <a:xfrm>
            <a:off x="1795627" y="429779"/>
            <a:ext cx="5713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136E52-DD52-E1FF-5B7D-F2A6CDC88D5F}"/>
              </a:ext>
            </a:extLst>
          </p:cNvPr>
          <p:cNvSpPr txBox="1"/>
          <p:nvPr/>
        </p:nvSpPr>
        <p:spPr>
          <a:xfrm>
            <a:off x="1000125" y="1442241"/>
            <a:ext cx="1147727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kern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dashboard should provide real-time insights into key performance indicators (KPIs) related to our sales data. This will enable us to make informed decisions, monitor our progress, and identify trends and opportunities for growth.</a:t>
            </a:r>
            <a:endParaRPr lang="en-IN" b="1" kern="100" dirty="0">
              <a:solidFill>
                <a:schemeClr val="accent6">
                  <a:lumMod val="20000"/>
                  <a:lumOff val="8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en-IN" sz="2000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IN" sz="2000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kern="100" dirty="0">
              <a:solidFill>
                <a:schemeClr val="accent1">
                  <a:lumMod val="60000"/>
                  <a:lumOff val="4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Year-to-Date (YTD) Total Sales</a:t>
            </a:r>
            <a:endParaRPr lang="en-IN" sz="1600" kern="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Year-over-Year (YOY) Growth in Total Sales</a:t>
            </a:r>
            <a:endParaRPr lang="en-IN" sz="1600" kern="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0" dirty="0">
                <a:solidFill>
                  <a:schemeClr val="accent1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Average Price Analysis: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YTD Average Price</a:t>
            </a:r>
            <a:endParaRPr lang="en-IN" sz="1600" kern="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YOY Growth in Average Price</a:t>
            </a:r>
            <a:endParaRPr lang="en-IN" sz="1600" kern="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0" dirty="0">
                <a:solidFill>
                  <a:schemeClr val="accent1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Cars Sold Metrics: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YTD Cars Sold</a:t>
            </a:r>
            <a:endParaRPr lang="en-IN" sz="1600" kern="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YOY Growth in Cars Sold</a:t>
            </a:r>
            <a:endParaRPr lang="en-IN" sz="1600" kern="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17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6DCE08-0E81-D01B-4349-1D7984D5D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2" descr="Blue Honeycomb Vector Art, Icons, and Graphics for Free Download">
            <a:extLst>
              <a:ext uri="{FF2B5EF4-FFF2-40B4-BE49-F238E27FC236}">
                <a16:creationId xmlns:a16="http://schemas.microsoft.com/office/drawing/2014/main" id="{FD75B4B3-59AC-711E-1004-E1801E908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ableau Logo, symbol, meaning, history, PNG, brand">
            <a:extLst>
              <a:ext uri="{FF2B5EF4-FFF2-40B4-BE49-F238E27FC236}">
                <a16:creationId xmlns:a16="http://schemas.microsoft.com/office/drawing/2014/main" id="{29B4EAF2-3DA6-D88F-0D34-E5E7891D6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5" y="300210"/>
            <a:ext cx="1609725" cy="90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10618D-E684-B3D9-FC2A-BCD2303CC224}"/>
              </a:ext>
            </a:extLst>
          </p:cNvPr>
          <p:cNvSpPr txBox="1"/>
          <p:nvPr/>
        </p:nvSpPr>
        <p:spPr>
          <a:xfrm>
            <a:off x="1795627" y="429779"/>
            <a:ext cx="5713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136E52-DD52-E1FF-5B7D-F2A6CDC88D5F}"/>
              </a:ext>
            </a:extLst>
          </p:cNvPr>
          <p:cNvSpPr txBox="1"/>
          <p:nvPr/>
        </p:nvSpPr>
        <p:spPr>
          <a:xfrm>
            <a:off x="581025" y="1389726"/>
            <a:ext cx="11477276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0" dirty="0">
                <a:solidFill>
                  <a:schemeClr val="accent1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YTD Sales Weekly Trend: </a:t>
            </a:r>
            <a:r>
              <a:rPr lang="en-IN" sz="2000" kern="0" dirty="0">
                <a:solidFill>
                  <a:schemeClr val="bg1"/>
                </a:solidFill>
                <a:cs typeface="Times New Roman" panose="02020603050405020304" pitchFamily="18" charset="0"/>
              </a:rPr>
              <a:t>Display a line chart illustrating the weekly trend of YTD sales. The X-axis should represent weeks, and the Y-axis should show the total sales amount.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0" dirty="0">
                <a:solidFill>
                  <a:schemeClr val="accent1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YTD Total Sales by Body Style: </a:t>
            </a:r>
            <a:r>
              <a:rPr lang="en-IN" sz="2000" kern="0" dirty="0">
                <a:solidFill>
                  <a:schemeClr val="bg1"/>
                </a:solidFill>
                <a:cs typeface="Times New Roman" panose="02020603050405020304" pitchFamily="18" charset="0"/>
              </a:rPr>
              <a:t>Visualize the distribution of YTD total sales across different car body styles using a Pie chart.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0" dirty="0">
                <a:solidFill>
                  <a:schemeClr val="accent1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YTD Total Sales by Colour: </a:t>
            </a:r>
            <a:r>
              <a:rPr lang="en-IN" sz="2000" kern="0" dirty="0">
                <a:solidFill>
                  <a:schemeClr val="bg1"/>
                </a:solidFill>
                <a:cs typeface="Times New Roman" panose="02020603050405020304" pitchFamily="18" charset="0"/>
              </a:rPr>
              <a:t>Present the contribution of various car colours to the YTD total sales through a donut chart.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0" dirty="0">
                <a:solidFill>
                  <a:schemeClr val="accent1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YTD Cars Sold by Dealer Region: </a:t>
            </a:r>
            <a:r>
              <a:rPr lang="en-IN" sz="2000" kern="0" dirty="0">
                <a:solidFill>
                  <a:schemeClr val="bg1"/>
                </a:solidFill>
                <a:cs typeface="Times New Roman" panose="02020603050405020304" pitchFamily="18" charset="0"/>
              </a:rPr>
              <a:t>Showcase the YTD sales data based on different dealer regions using a bar chart to visualize the sales distribution geographically.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0" dirty="0">
                <a:solidFill>
                  <a:schemeClr val="accent1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Company-Wise Sales Trend in Grid Form: </a:t>
            </a:r>
            <a:r>
              <a:rPr lang="en-IN" sz="2000" kern="0" dirty="0">
                <a:solidFill>
                  <a:schemeClr val="bg1"/>
                </a:solidFill>
                <a:cs typeface="Times New Roman" panose="02020603050405020304" pitchFamily="18" charset="0"/>
              </a:rPr>
              <a:t>Provide a tabular grid that displays the sales trend for each company. The grid should showcase the company name along with their YTD sales figures.</a:t>
            </a:r>
          </a:p>
        </p:txBody>
      </p:sp>
    </p:spTree>
    <p:extLst>
      <p:ext uri="{BB962C8B-B14F-4D97-AF65-F5344CB8AC3E}">
        <p14:creationId xmlns:p14="http://schemas.microsoft.com/office/powerpoint/2010/main" val="1835248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6DCE08-0E81-D01B-4349-1D7984D5D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2" descr="Blue Honeycomb Vector Art, Icons, and Graphics for Free Download">
            <a:extLst>
              <a:ext uri="{FF2B5EF4-FFF2-40B4-BE49-F238E27FC236}">
                <a16:creationId xmlns:a16="http://schemas.microsoft.com/office/drawing/2014/main" id="{FD75B4B3-59AC-711E-1004-E1801E908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pic>
        <p:nvPicPr>
          <p:cNvPr id="1028" name="Picture 4" descr="Tableau Logo, symbol, meaning, history, PNG, brand">
            <a:extLst>
              <a:ext uri="{FF2B5EF4-FFF2-40B4-BE49-F238E27FC236}">
                <a16:creationId xmlns:a16="http://schemas.microsoft.com/office/drawing/2014/main" id="{29B4EAF2-3DA6-D88F-0D34-E5E7891D6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5" y="300210"/>
            <a:ext cx="1609725" cy="90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10618D-E684-B3D9-FC2A-BCD2303CC224}"/>
              </a:ext>
            </a:extLst>
          </p:cNvPr>
          <p:cNvSpPr txBox="1"/>
          <p:nvPr/>
        </p:nvSpPr>
        <p:spPr>
          <a:xfrm>
            <a:off x="1795627" y="429779"/>
            <a:ext cx="8194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  <a:t>FUNCTIONALITIES YOU LEARN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1461E-E81D-E8A5-70C9-46A8686F2A26}"/>
              </a:ext>
            </a:extLst>
          </p:cNvPr>
          <p:cNvSpPr txBox="1"/>
          <p:nvPr/>
        </p:nvSpPr>
        <p:spPr>
          <a:xfrm>
            <a:off x="1472013" y="1505889"/>
            <a:ext cx="5205012" cy="410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bg1"/>
                </a:solidFill>
              </a:rPr>
              <a:t>Connecting Tableau to Flat Files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bg1"/>
                </a:solidFill>
              </a:rPr>
              <a:t>Use of Date Functions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bg1"/>
                </a:solidFill>
              </a:rPr>
              <a:t>Work on YTD, YoY Functions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bg1"/>
                </a:solidFill>
              </a:rPr>
              <a:t>Level of Details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bg1"/>
                </a:solidFill>
              </a:rPr>
              <a:t>Different Custom Charts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bg1"/>
                </a:solidFill>
              </a:rPr>
              <a:t>Charts Formatting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bg1"/>
                </a:solidFill>
              </a:rPr>
              <a:t>Different Quick and Interactive Filters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bg1"/>
                </a:solidFill>
              </a:rPr>
              <a:t>Background Design</a:t>
            </a:r>
          </a:p>
        </p:txBody>
      </p:sp>
    </p:spTree>
    <p:extLst>
      <p:ext uri="{BB962C8B-B14F-4D97-AF65-F5344CB8AC3E}">
        <p14:creationId xmlns:p14="http://schemas.microsoft.com/office/powerpoint/2010/main" val="291374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276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Cooper Black</vt:lpstr>
      <vt:lpstr>Courier New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Sanal pk</cp:lastModifiedBy>
  <cp:revision>8</cp:revision>
  <dcterms:created xsi:type="dcterms:W3CDTF">2023-08-20T12:01:49Z</dcterms:created>
  <dcterms:modified xsi:type="dcterms:W3CDTF">2024-06-15T05:46:06Z</dcterms:modified>
</cp:coreProperties>
</file>