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0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4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75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43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2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4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2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5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D07E-8E39-4AB8-B29F-FA917646A29F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CEC56-A261-49A0-9436-1DBC0CFEC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699624-5819-482B-8011-F7BF9A1E8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B0E0F1-74C2-46FE-8088-6B109C23ED23}"/>
              </a:ext>
            </a:extLst>
          </p:cNvPr>
          <p:cNvSpPr txBox="1"/>
          <p:nvPr/>
        </p:nvSpPr>
        <p:spPr>
          <a:xfrm>
            <a:off x="763395" y="1107346"/>
            <a:ext cx="38480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ooper Black" panose="0208090404030B020404" pitchFamily="18" charset="0"/>
              </a:rPr>
              <a:t>Project: </a:t>
            </a:r>
            <a:r>
              <a:rPr lang="en-IN" sz="3000" dirty="0" err="1">
                <a:solidFill>
                  <a:schemeClr val="bg1"/>
                </a:solidFill>
                <a:latin typeface="Cooper Black" panose="0208090404030B020404" pitchFamily="18" charset="0"/>
              </a:rPr>
              <a:t>CrickElite</a:t>
            </a:r>
            <a:endParaRPr lang="en-IN" sz="3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31F6F8-89D8-499D-9341-514FF94940C9}"/>
              </a:ext>
            </a:extLst>
          </p:cNvPr>
          <p:cNvSpPr txBox="1"/>
          <p:nvPr/>
        </p:nvSpPr>
        <p:spPr>
          <a:xfrm>
            <a:off x="584082" y="1820302"/>
            <a:ext cx="4206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Crafting the Ultimate Cricket Team for Optimal Performance</a:t>
            </a:r>
            <a:endParaRPr lang="en-IN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6AA1-D952-4235-BE66-979EA05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OPENERS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8970A3-4326-4E0E-8DFD-4D5531771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203668"/>
              </p:ext>
            </p:extLst>
          </p:nvPr>
        </p:nvGraphicFramePr>
        <p:xfrm>
          <a:off x="838200" y="2049503"/>
          <a:ext cx="10515597" cy="40336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13683">
                  <a:extLst>
                    <a:ext uri="{9D8B030D-6E8A-4147-A177-3AD203B41FA5}">
                      <a16:colId xmlns:a16="http://schemas.microsoft.com/office/drawing/2014/main" val="1078488174"/>
                    </a:ext>
                  </a:extLst>
                </a:gridCol>
                <a:gridCol w="3926047">
                  <a:extLst>
                    <a:ext uri="{9D8B030D-6E8A-4147-A177-3AD203B41FA5}">
                      <a16:colId xmlns:a16="http://schemas.microsoft.com/office/drawing/2014/main" val="668977608"/>
                    </a:ext>
                  </a:extLst>
                </a:gridCol>
                <a:gridCol w="3375867">
                  <a:extLst>
                    <a:ext uri="{9D8B030D-6E8A-4147-A177-3AD203B41FA5}">
                      <a16:colId xmlns:a16="http://schemas.microsoft.com/office/drawing/2014/main" val="4226754571"/>
                    </a:ext>
                  </a:extLst>
                </a:gridCol>
              </a:tblGrid>
              <a:tr h="558764"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PARAMETERS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DESCRIPTION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CRITERIA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45711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Average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scored in an innings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70506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Strike Rate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of runs scored per 100 balls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140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02597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Innings Batted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Total Innings batted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72977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Boundary %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% of runs scored in boundaries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50 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54164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Position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Order in which the batter played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&lt; 4</a:t>
                      </a:r>
                    </a:p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63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E6A46D6-287A-4073-842C-B063DBC4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5" b="92947" l="9445" r="93703">
                        <a14:foregroundMark x1="24438" y1="92947" x2="24438" y2="92947"/>
                        <a14:foregroundMark x1="25037" y1="92790" x2="25037" y2="92790"/>
                        <a14:foregroundMark x1="30435" y1="89655" x2="30435" y2="89655"/>
                        <a14:foregroundMark x1="33583" y1="66771" x2="33583" y2="66771"/>
                        <a14:foregroundMark x1="62369" y1="68495" x2="62369" y2="68495"/>
                        <a14:foregroundMark x1="58321" y1="69122" x2="58321" y2="69122"/>
                        <a14:foregroundMark x1="93853" y1="87774" x2="93853" y2="87774"/>
                        <a14:foregroundMark x1="92354" y1="91536" x2="92354" y2="91536"/>
                        <a14:foregroundMark x1="32984" y1="41850" x2="32984" y2="41850"/>
                        <a14:foregroundMark x1="30435" y1="31348" x2="30435" y2="31348"/>
                        <a14:foregroundMark x1="28936" y1="27116" x2="28936" y2="27116"/>
                        <a14:foregroundMark x1="23688" y1="35266" x2="23688" y2="35266"/>
                        <a14:foregroundMark x1="33283" y1="21787" x2="33283" y2="21787"/>
                        <a14:foregroundMark x1="32984" y1="26019" x2="32984" y2="26019"/>
                        <a14:foregroundMark x1="41679" y1="25862" x2="41679" y2="25862"/>
                        <a14:foregroundMark x1="43778" y1="24765" x2="43778" y2="24765"/>
                        <a14:foregroundMark x1="40780" y1="41536" x2="40780" y2="41536"/>
                        <a14:foregroundMark x1="38981" y1="35737" x2="38981" y2="35737"/>
                        <a14:foregroundMark x1="25337" y1="31661" x2="25337" y2="31661"/>
                        <a14:foregroundMark x1="25937" y1="31661" x2="25937" y2="31661"/>
                        <a14:foregroundMark x1="9445" y1="49373" x2="9445" y2="49373"/>
                        <a14:foregroundMark x1="9595" y1="48746" x2="9595" y2="48746"/>
                        <a14:foregroundMark x1="10195" y1="48746" x2="10195" y2="48746"/>
                        <a14:foregroundMark x1="38081" y1="46552" x2="38081" y2="46552"/>
                        <a14:foregroundMark x1="39580" y1="44357" x2="39580" y2="44357"/>
                        <a14:foregroundMark x1="35682" y1="25705" x2="35682" y2="257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9153" y="-414269"/>
            <a:ext cx="2734644" cy="26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6AA1-D952-4235-BE66-979EA05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ANCHORS/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MIDDLE ORDER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8970A3-4326-4E0E-8DFD-4D5531771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787492"/>
              </p:ext>
            </p:extLst>
          </p:nvPr>
        </p:nvGraphicFramePr>
        <p:xfrm>
          <a:off x="838203" y="2269422"/>
          <a:ext cx="10515597" cy="40336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13683">
                  <a:extLst>
                    <a:ext uri="{9D8B030D-6E8A-4147-A177-3AD203B41FA5}">
                      <a16:colId xmlns:a16="http://schemas.microsoft.com/office/drawing/2014/main" val="1078488174"/>
                    </a:ext>
                  </a:extLst>
                </a:gridCol>
                <a:gridCol w="3926047">
                  <a:extLst>
                    <a:ext uri="{9D8B030D-6E8A-4147-A177-3AD203B41FA5}">
                      <a16:colId xmlns:a16="http://schemas.microsoft.com/office/drawing/2014/main" val="668977608"/>
                    </a:ext>
                  </a:extLst>
                </a:gridCol>
                <a:gridCol w="3375867">
                  <a:extLst>
                    <a:ext uri="{9D8B030D-6E8A-4147-A177-3AD203B41FA5}">
                      <a16:colId xmlns:a16="http://schemas.microsoft.com/office/drawing/2014/main" val="4226754571"/>
                    </a:ext>
                  </a:extLst>
                </a:gridCol>
              </a:tblGrid>
              <a:tr h="558764"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PARAMETERS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DESCRIPTION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CRITERIA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45711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Average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scored in an innings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70506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Strike Rate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of runs scored per 100 balls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125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02597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Innings Batted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Total Innings batted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72977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vg. Balls Faced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balls faced by the batter in an innings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20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54164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Position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Order in which the batter played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635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4AD53B4-7149-4491-9646-6F94B028C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742" r="98992">
                        <a14:foregroundMark x1="56663" y1="25741" x2="62710" y2="39352"/>
                        <a14:foregroundMark x1="62710" y1="39352" x2="68645" y2="44444"/>
                        <a14:foregroundMark x1="68645" y1="44444" x2="68757" y2="44444"/>
                        <a14:foregroundMark x1="66405" y1="30556" x2="63830" y2="26111"/>
                        <a14:foregroundMark x1="68981" y1="30556" x2="74244" y2="27963"/>
                        <a14:foregroundMark x1="70437" y1="34630" x2="69205" y2="33704"/>
                        <a14:foregroundMark x1="62710" y1="31204" x2="62486" y2="31111"/>
                        <a14:foregroundMark x1="81299" y1="35000" x2="81299" y2="35000"/>
                        <a14:foregroundMark x1="75700" y1="25833" x2="83539" y2="12500"/>
                        <a14:foregroundMark x1="71557" y1="34537" x2="68869" y2="40463"/>
                        <a14:foregroundMark x1="53415" y1="67500" x2="49720" y2="66944"/>
                        <a14:foregroundMark x1="87122" y1="60833" x2="95409" y2="61944"/>
                        <a14:foregroundMark x1="95409" y1="61944" x2="88242" y2="65833"/>
                        <a14:foregroundMark x1="88242" y1="65833" x2="85218" y2="65648"/>
                        <a14:foregroundMark x1="56663" y1="53148" x2="56663" y2="53148"/>
                        <a14:foregroundMark x1="79731" y1="33981" x2="79731" y2="33981"/>
                        <a14:foregroundMark x1="64278" y1="27407" x2="64278" y2="27407"/>
                        <a14:foregroundMark x1="60134" y1="30463" x2="60134" y2="30463"/>
                        <a14:foregroundMark x1="98768" y1="62685" x2="98768" y2="62685"/>
                        <a14:foregroundMark x1="98992" y1="63333" x2="98992" y2="63333"/>
                        <a14:foregroundMark x1="95969" y1="68426" x2="79171" y2="64815"/>
                        <a14:foregroundMark x1="79171" y1="64815" x2="69541" y2="53148"/>
                        <a14:foregroundMark x1="69541" y1="53148" x2="61814" y2="56296"/>
                        <a14:foregroundMark x1="61814" y1="56296" x2="59686" y2="63333"/>
                        <a14:foregroundMark x1="59686" y1="63333" x2="56439" y2="56296"/>
                        <a14:foregroundMark x1="56439" y1="56296" x2="72004" y2="48056"/>
                        <a14:foregroundMark x1="72004" y1="48056" x2="62374" y2="36389"/>
                        <a14:foregroundMark x1="62374" y1="36389" x2="67637" y2="30463"/>
                        <a14:foregroundMark x1="67637" y1="30463" x2="76148" y2="30926"/>
                        <a14:foregroundMark x1="76148" y1="30926" x2="82419" y2="59722"/>
                        <a14:foregroundMark x1="82419" y1="59722" x2="84658" y2="60278"/>
                        <a14:foregroundMark x1="54199" y1="60463" x2="54199" y2="60463"/>
                        <a14:foregroundMark x1="77604" y1="47130" x2="77604" y2="47130"/>
                        <a14:foregroundMark x1="76484" y1="65926" x2="76484" y2="65926"/>
                        <a14:foregroundMark x1="58567" y1="50185" x2="58567" y2="50185"/>
                        <a14:foregroundMark x1="48040" y1="67315" x2="48040" y2="67315"/>
                        <a14:foregroundMark x1="63718" y1="27130" x2="63718" y2="27130"/>
                        <a14:foregroundMark x1="89474" y1="64815" x2="89474" y2="64815"/>
                        <a14:foregroundMark x1="90482" y1="64907" x2="90482" y2="64907"/>
                        <a14:foregroundMark x1="64838" y1="49074" x2="64838" y2="49074"/>
                        <a14:foregroundMark x1="83315" y1="62407" x2="83315" y2="62407"/>
                        <a14:backgroundMark x1="27324" y1="72593" x2="27324" y2="725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702" y="-193358"/>
            <a:ext cx="2995153" cy="36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0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6AA1-D952-4235-BE66-979EA05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FINISHER/LOWER ORDER ANCHOR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8970A3-4326-4E0E-8DFD-4D5531771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247926"/>
              </p:ext>
            </p:extLst>
          </p:nvPr>
        </p:nvGraphicFramePr>
        <p:xfrm>
          <a:off x="838200" y="1776548"/>
          <a:ext cx="10515597" cy="47286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13683">
                  <a:extLst>
                    <a:ext uri="{9D8B030D-6E8A-4147-A177-3AD203B41FA5}">
                      <a16:colId xmlns:a16="http://schemas.microsoft.com/office/drawing/2014/main" val="1078488174"/>
                    </a:ext>
                  </a:extLst>
                </a:gridCol>
                <a:gridCol w="3926047">
                  <a:extLst>
                    <a:ext uri="{9D8B030D-6E8A-4147-A177-3AD203B41FA5}">
                      <a16:colId xmlns:a16="http://schemas.microsoft.com/office/drawing/2014/main" val="668977608"/>
                    </a:ext>
                  </a:extLst>
                </a:gridCol>
                <a:gridCol w="3375867">
                  <a:extLst>
                    <a:ext uri="{9D8B030D-6E8A-4147-A177-3AD203B41FA5}">
                      <a16:colId xmlns:a16="http://schemas.microsoft.com/office/drawing/2014/main" val="4226754571"/>
                    </a:ext>
                  </a:extLst>
                </a:gridCol>
              </a:tblGrid>
              <a:tr h="558764"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PARAMETERS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DESCRIPTION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CRITERIA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45711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Average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scored in an innings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70506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Strike Rate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of runs scored per 100 balls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125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02597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Innings Batted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Total Innings batted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72977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vg. Balls Faced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balls faced by the batter in an innings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54164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Position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Order in which the batter played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6356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Innings Bowled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Innings Bowled by the bowler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&gt;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33460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39677FB-2D29-47DE-A312-8DCCF990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533" y1="38268" x2="18533" y2="38268"/>
                        <a14:foregroundMark x1="20100" y1="37585" x2="20100" y2="37585"/>
                        <a14:foregroundMark x1="20633" y1="37585" x2="20633" y2="37585"/>
                        <a14:foregroundMark x1="27333" y1="48038" x2="27333" y2="48038"/>
                        <a14:foregroundMark x1="33433" y1="54480" x2="33433" y2="54480"/>
                        <a14:foregroundMark x1="30067" y1="54949" x2="30067" y2="54949"/>
                        <a14:foregroundMark x1="30000" y1="52602" x2="30000" y2="52602"/>
                        <a14:foregroundMark x1="30500" y1="51152" x2="30500" y2="51152"/>
                        <a14:foregroundMark x1="29133" y1="51792" x2="29133" y2="51792"/>
                        <a14:foregroundMark x1="31567" y1="50299" x2="31567" y2="50299"/>
                        <a14:foregroundMark x1="30167" y1="54096" x2="30167" y2="54096"/>
                        <a14:foregroundMark x1="30800" y1="52602" x2="30800" y2="52602"/>
                        <a14:foregroundMark x1="31567" y1="52389" x2="31567" y2="52389"/>
                        <a14:foregroundMark x1="24733" y1="45350" x2="24733" y2="45350"/>
                        <a14:foregroundMark x1="33300" y1="51451" x2="33300" y2="51451"/>
                        <a14:foregroundMark x1="32333" y1="52005" x2="32333" y2="52005"/>
                        <a14:foregroundMark x1="32867" y1="52346" x2="32867" y2="52346"/>
                        <a14:foregroundMark x1="35100" y1="54778" x2="35100" y2="54778"/>
                        <a14:foregroundMark x1="38667" y1="50043" x2="38667" y2="50043"/>
                        <a14:foregroundMark x1="36800" y1="51536" x2="36800" y2="51536"/>
                        <a14:foregroundMark x1="36200" y1="52176" x2="36200" y2="52176"/>
                        <a14:foregroundMark x1="33867" y1="47270" x2="33867" y2="47270"/>
                        <a14:foregroundMark x1="36267" y1="42705" x2="36267" y2="42705"/>
                        <a14:foregroundMark x1="31300" y1="39932" x2="31300" y2="39932"/>
                        <a14:foregroundMark x1="34333" y1="47227" x2="34333" y2="47227"/>
                        <a14:foregroundMark x1="41200" y1="35708" x2="41200" y2="35708"/>
                        <a14:foregroundMark x1="41967" y1="42065" x2="41967" y2="42065"/>
                        <a14:foregroundMark x1="43633" y1="41425" x2="43633" y2="41425"/>
                        <a14:foregroundMark x1="46800" y1="41596" x2="46800" y2="41596"/>
                        <a14:foregroundMark x1="45700" y1="46203" x2="45700" y2="46203"/>
                        <a14:foregroundMark x1="42533" y1="51237" x2="42533" y2="51237"/>
                        <a14:foregroundMark x1="49333" y1="52901" x2="49333" y2="52901"/>
                        <a14:foregroundMark x1="43267" y1="51792" x2="43267" y2="51792"/>
                        <a14:foregroundMark x1="36633" y1="48677" x2="36633" y2="48677"/>
                        <a14:foregroundMark x1="38033" y1="47227" x2="38033" y2="47227"/>
                        <a14:foregroundMark x1="32200" y1="42321" x2="32200" y2="42321"/>
                        <a14:foregroundMark x1="32167" y1="21630" x2="32167" y2="21630"/>
                        <a14:foregroundMark x1="35467" y1="26237" x2="35467" y2="26237"/>
                        <a14:foregroundMark x1="33600" y1="24445" x2="33600" y2="24445"/>
                        <a14:foregroundMark x1="31600" y1="26834" x2="31600" y2="26834"/>
                        <a14:foregroundMark x1="30233" y1="27602" x2="30233" y2="27602"/>
                        <a14:foregroundMark x1="32233" y1="28840" x2="32233" y2="28840"/>
                        <a14:foregroundMark x1="33733" y1="30290" x2="33733" y2="30290"/>
                        <a14:foregroundMark x1="35900" y1="29010" x2="35900" y2="29010"/>
                        <a14:foregroundMark x1="31900" y1="28882" x2="31900" y2="28882"/>
                        <a14:foregroundMark x1="33800" y1="30290" x2="33800" y2="30290"/>
                        <a14:foregroundMark x1="34900" y1="31442" x2="34900" y2="31442"/>
                        <a14:foregroundMark x1="34233" y1="30503" x2="34233" y2="30503"/>
                        <a14:foregroundMark x1="37400" y1="28413" x2="37400" y2="28413"/>
                        <a14:foregroundMark x1="37467" y1="27389" x2="37467" y2="27389"/>
                        <a14:foregroundMark x1="37100" y1="30461" x2="37100" y2="30461"/>
                        <a14:foregroundMark x1="36233" y1="30802" x2="36233" y2="30802"/>
                        <a14:foregroundMark x1="34533" y1="32253" x2="34533" y2="32253"/>
                        <a14:foregroundMark x1="33533" y1="31954" x2="33533" y2="31954"/>
                        <a14:foregroundMark x1="32800" y1="31485" x2="32800" y2="31485"/>
                        <a14:foregroundMark x1="31800" y1="30119" x2="31800" y2="30119"/>
                        <a14:foregroundMark x1="31767" y1="26749" x2="31767" y2="26749"/>
                        <a14:foregroundMark x1="34733" y1="34514" x2="34733" y2="34514"/>
                        <a14:foregroundMark x1="36667" y1="34642" x2="36667" y2="34642"/>
                        <a14:foregroundMark x1="37333" y1="33276" x2="37333" y2="33276"/>
                        <a14:foregroundMark x1="38133" y1="32381" x2="38133" y2="32381"/>
                        <a14:foregroundMark x1="33100" y1="36049" x2="33100" y2="36049"/>
                        <a14:foregroundMark x1="29700" y1="49573" x2="29700" y2="49573"/>
                        <a14:foregroundMark x1="43867" y1="52560" x2="43867" y2="52560"/>
                        <a14:foregroundMark x1="42100" y1="65614" x2="42100" y2="65614"/>
                        <a14:foregroundMark x1="40833" y1="73891" x2="40833" y2="73891"/>
                        <a14:foregroundMark x1="42867" y1="71118" x2="42867" y2="71118"/>
                        <a14:foregroundMark x1="45267" y1="68814" x2="45267" y2="68814"/>
                        <a14:foregroundMark x1="48767" y1="69838" x2="48767" y2="69838"/>
                        <a14:foregroundMark x1="50633" y1="69326" x2="50633" y2="69326"/>
                        <a14:foregroundMark x1="52767" y1="66638" x2="52767" y2="66638"/>
                        <a14:foregroundMark x1="49400" y1="70990" x2="49400" y2="70990"/>
                        <a14:foregroundMark x1="50467" y1="72270" x2="50467" y2="72270"/>
                        <a14:foregroundMark x1="46533" y1="74403" x2="46533" y2="74403"/>
                        <a14:foregroundMark x1="44767" y1="75128" x2="44767" y2="75128"/>
                        <a14:foregroundMark x1="44000" y1="74019" x2="44000" y2="74019"/>
                        <a14:foregroundMark x1="43300" y1="75981" x2="43300" y2="75981"/>
                        <a14:foregroundMark x1="46000" y1="78029" x2="46000" y2="78029"/>
                        <a14:foregroundMark x1="43067" y1="75427" x2="43067" y2="75427"/>
                        <a14:foregroundMark x1="43133" y1="77645" x2="43133" y2="77645"/>
                        <a14:foregroundMark x1="42200" y1="77645" x2="42200" y2="77645"/>
                        <a14:foregroundMark x1="41500" y1="77688" x2="41500" y2="77688"/>
                        <a14:foregroundMark x1="41800" y1="78413" x2="41800" y2="78413"/>
                        <a14:foregroundMark x1="42733" y1="78541" x2="42733" y2="78541"/>
                        <a14:foregroundMark x1="56067" y1="84684" x2="56067" y2="84684"/>
                        <a14:foregroundMark x1="52900" y1="87628" x2="52900" y2="87628"/>
                        <a14:foregroundMark x1="53700" y1="88865" x2="53700" y2="88865"/>
                        <a14:foregroundMark x1="55500" y1="88737" x2="55500" y2="88737"/>
                        <a14:foregroundMark x1="54433" y1="88097" x2="55767" y2="87927"/>
                        <a14:foregroundMark x1="50233" y1="89164" x2="50767" y2="89164"/>
                        <a14:foregroundMark x1="50833" y1="89164" x2="51400" y2="89078"/>
                        <a14:foregroundMark x1="51333" y1="88780" x2="51900" y2="88439"/>
                        <a14:foregroundMark x1="53400" y1="76792" x2="53400" y2="76792"/>
                        <a14:foregroundMark x1="53533" y1="82679" x2="53533" y2="82679"/>
                        <a14:foregroundMark x1="52467" y1="80930" x2="52467" y2="80930"/>
                        <a14:foregroundMark x1="51833" y1="75939" x2="51833" y2="75939"/>
                        <a14:foregroundMark x1="55800" y1="75896" x2="55800" y2="75896"/>
                        <a14:foregroundMark x1="55200" y1="77560" x2="55200" y2="77560"/>
                        <a14:foregroundMark x1="55433" y1="73763" x2="55433" y2="73763"/>
                        <a14:foregroundMark x1="55700" y1="73123" x2="55867" y2="72696"/>
                        <a14:foregroundMark x1="57933" y1="73592" x2="57933" y2="73592"/>
                        <a14:foregroundMark x1="59333" y1="76664" x2="59333" y2="76664"/>
                        <a14:foregroundMark x1="64933" y1="75341" x2="64933" y2="75341"/>
                        <a14:foregroundMark x1="63300" y1="73976" x2="63300" y2="73976"/>
                        <a14:foregroundMark x1="68867" y1="79181" x2="68867" y2="79181"/>
                        <a14:foregroundMark x1="66567" y1="78797" x2="66567" y2="78797"/>
                        <a14:foregroundMark x1="70367" y1="81869" x2="70367" y2="81869"/>
                        <a14:foregroundMark x1="72667" y1="79906" x2="72667" y2="79906"/>
                        <a14:foregroundMark x1="70733" y1="79181" x2="70733" y2="79181"/>
                        <a14:foregroundMark x1="72933" y1="84130" x2="72933" y2="84130"/>
                        <a14:foregroundMark x1="28133" y1="49403" x2="28133" y2="49403"/>
                        <a14:backgroundMark x1="29633" y1="53242" x2="29767" y2="534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84" y="-133391"/>
            <a:ext cx="2727286" cy="21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6AA1-D952-4235-BE66-979EA05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ALL ROUNDER /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LOWER ORDER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8970A3-4326-4E0E-8DFD-4D5531771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280641"/>
              </p:ext>
            </p:extLst>
          </p:nvPr>
        </p:nvGraphicFramePr>
        <p:xfrm>
          <a:off x="838200" y="1776548"/>
          <a:ext cx="10515597" cy="46332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0068">
                  <a:extLst>
                    <a:ext uri="{9D8B030D-6E8A-4147-A177-3AD203B41FA5}">
                      <a16:colId xmlns:a16="http://schemas.microsoft.com/office/drawing/2014/main" val="1078488174"/>
                    </a:ext>
                  </a:extLst>
                </a:gridCol>
                <a:gridCol w="4454554">
                  <a:extLst>
                    <a:ext uri="{9D8B030D-6E8A-4147-A177-3AD203B41FA5}">
                      <a16:colId xmlns:a16="http://schemas.microsoft.com/office/drawing/2014/main" val="668977608"/>
                    </a:ext>
                  </a:extLst>
                </a:gridCol>
                <a:gridCol w="3140975">
                  <a:extLst>
                    <a:ext uri="{9D8B030D-6E8A-4147-A177-3AD203B41FA5}">
                      <a16:colId xmlns:a16="http://schemas.microsoft.com/office/drawing/2014/main" val="4226754571"/>
                    </a:ext>
                  </a:extLst>
                </a:gridCol>
              </a:tblGrid>
              <a:tr h="558764"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PARAMETERS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DESCRIPTION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CRITERIA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45711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Average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scored in an innings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70506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Strike Rate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of runs scored per 100 balls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140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02597"/>
                  </a:ext>
                </a:extLst>
              </a:tr>
              <a:tr h="1567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Innings Batted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Total Innings batted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72977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Batting Position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Order in which the batter played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5416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Economy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allowed per over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6356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Innings Bowled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Innings Bowled by the bowler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&gt;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334602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Bowling Strike Rate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no. of balls required to take a wicket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&lt; 20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039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39677FB-2D29-47DE-A312-8DCCF990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533" y1="38268" x2="18533" y2="38268"/>
                        <a14:foregroundMark x1="20100" y1="37585" x2="20100" y2="37585"/>
                        <a14:foregroundMark x1="20633" y1="37585" x2="20633" y2="37585"/>
                        <a14:foregroundMark x1="27333" y1="48038" x2="27333" y2="48038"/>
                        <a14:foregroundMark x1="33433" y1="54480" x2="33433" y2="54480"/>
                        <a14:foregroundMark x1="30067" y1="54949" x2="30067" y2="54949"/>
                        <a14:foregroundMark x1="30000" y1="52602" x2="30000" y2="52602"/>
                        <a14:foregroundMark x1="30500" y1="51152" x2="30500" y2="51152"/>
                        <a14:foregroundMark x1="29133" y1="51792" x2="29133" y2="51792"/>
                        <a14:foregroundMark x1="31567" y1="50299" x2="31567" y2="50299"/>
                        <a14:foregroundMark x1="30167" y1="54096" x2="30167" y2="54096"/>
                        <a14:foregroundMark x1="30800" y1="52602" x2="30800" y2="52602"/>
                        <a14:foregroundMark x1="31567" y1="52389" x2="31567" y2="52389"/>
                        <a14:foregroundMark x1="24733" y1="45350" x2="24733" y2="45350"/>
                        <a14:foregroundMark x1="33300" y1="51451" x2="33300" y2="51451"/>
                        <a14:foregroundMark x1="32333" y1="52005" x2="32333" y2="52005"/>
                        <a14:foregroundMark x1="32867" y1="52346" x2="32867" y2="52346"/>
                        <a14:foregroundMark x1="35100" y1="54778" x2="35100" y2="54778"/>
                        <a14:foregroundMark x1="38667" y1="50043" x2="38667" y2="50043"/>
                        <a14:foregroundMark x1="36800" y1="51536" x2="36800" y2="51536"/>
                        <a14:foregroundMark x1="36200" y1="52176" x2="36200" y2="52176"/>
                        <a14:foregroundMark x1="33867" y1="47270" x2="33867" y2="47270"/>
                        <a14:foregroundMark x1="36267" y1="42705" x2="36267" y2="42705"/>
                        <a14:foregroundMark x1="31300" y1="39932" x2="31300" y2="39932"/>
                        <a14:foregroundMark x1="34333" y1="47227" x2="34333" y2="47227"/>
                        <a14:foregroundMark x1="41200" y1="35708" x2="41200" y2="35708"/>
                        <a14:foregroundMark x1="41967" y1="42065" x2="41967" y2="42065"/>
                        <a14:foregroundMark x1="43633" y1="41425" x2="43633" y2="41425"/>
                        <a14:foregroundMark x1="46800" y1="41596" x2="46800" y2="41596"/>
                        <a14:foregroundMark x1="45700" y1="46203" x2="45700" y2="46203"/>
                        <a14:foregroundMark x1="42533" y1="51237" x2="42533" y2="51237"/>
                        <a14:foregroundMark x1="49333" y1="52901" x2="49333" y2="52901"/>
                        <a14:foregroundMark x1="43267" y1="51792" x2="43267" y2="51792"/>
                        <a14:foregroundMark x1="36633" y1="48677" x2="36633" y2="48677"/>
                        <a14:foregroundMark x1="38033" y1="47227" x2="38033" y2="47227"/>
                        <a14:foregroundMark x1="32200" y1="42321" x2="32200" y2="42321"/>
                        <a14:foregroundMark x1="32167" y1="21630" x2="32167" y2="21630"/>
                        <a14:foregroundMark x1="35467" y1="26237" x2="35467" y2="26237"/>
                        <a14:foregroundMark x1="33600" y1="24445" x2="33600" y2="24445"/>
                        <a14:foregroundMark x1="31600" y1="26834" x2="31600" y2="26834"/>
                        <a14:foregroundMark x1="30233" y1="27602" x2="30233" y2="27602"/>
                        <a14:foregroundMark x1="32233" y1="28840" x2="32233" y2="28840"/>
                        <a14:foregroundMark x1="33733" y1="30290" x2="33733" y2="30290"/>
                        <a14:foregroundMark x1="35900" y1="29010" x2="35900" y2="29010"/>
                        <a14:foregroundMark x1="31900" y1="28882" x2="31900" y2="28882"/>
                        <a14:foregroundMark x1="33800" y1="30290" x2="33800" y2="30290"/>
                        <a14:foregroundMark x1="34900" y1="31442" x2="34900" y2="31442"/>
                        <a14:foregroundMark x1="34233" y1="30503" x2="34233" y2="30503"/>
                        <a14:foregroundMark x1="37400" y1="28413" x2="37400" y2="28413"/>
                        <a14:foregroundMark x1="37467" y1="27389" x2="37467" y2="27389"/>
                        <a14:foregroundMark x1="37100" y1="30461" x2="37100" y2="30461"/>
                        <a14:foregroundMark x1="36233" y1="30802" x2="36233" y2="30802"/>
                        <a14:foregroundMark x1="34533" y1="32253" x2="34533" y2="32253"/>
                        <a14:foregroundMark x1="33533" y1="31954" x2="33533" y2="31954"/>
                        <a14:foregroundMark x1="32800" y1="31485" x2="32800" y2="31485"/>
                        <a14:foregroundMark x1="31800" y1="30119" x2="31800" y2="30119"/>
                        <a14:foregroundMark x1="31767" y1="26749" x2="31767" y2="26749"/>
                        <a14:foregroundMark x1="34733" y1="34514" x2="34733" y2="34514"/>
                        <a14:foregroundMark x1="36667" y1="34642" x2="36667" y2="34642"/>
                        <a14:foregroundMark x1="37333" y1="33276" x2="37333" y2="33276"/>
                        <a14:foregroundMark x1="38133" y1="32381" x2="38133" y2="32381"/>
                        <a14:foregroundMark x1="33100" y1="36049" x2="33100" y2="36049"/>
                        <a14:foregroundMark x1="29700" y1="49573" x2="29700" y2="49573"/>
                        <a14:foregroundMark x1="43867" y1="52560" x2="43867" y2="52560"/>
                        <a14:foregroundMark x1="42100" y1="65614" x2="42100" y2="65614"/>
                        <a14:foregroundMark x1="40833" y1="73891" x2="40833" y2="73891"/>
                        <a14:foregroundMark x1="42867" y1="71118" x2="42867" y2="71118"/>
                        <a14:foregroundMark x1="45267" y1="68814" x2="45267" y2="68814"/>
                        <a14:foregroundMark x1="48767" y1="69838" x2="48767" y2="69838"/>
                        <a14:foregroundMark x1="50633" y1="69326" x2="50633" y2="69326"/>
                        <a14:foregroundMark x1="52767" y1="66638" x2="52767" y2="66638"/>
                        <a14:foregroundMark x1="49400" y1="70990" x2="49400" y2="70990"/>
                        <a14:foregroundMark x1="50467" y1="72270" x2="50467" y2="72270"/>
                        <a14:foregroundMark x1="46533" y1="74403" x2="46533" y2="74403"/>
                        <a14:foregroundMark x1="44767" y1="75128" x2="44767" y2="75128"/>
                        <a14:foregroundMark x1="44000" y1="74019" x2="44000" y2="74019"/>
                        <a14:foregroundMark x1="43300" y1="75981" x2="43300" y2="75981"/>
                        <a14:foregroundMark x1="46000" y1="78029" x2="46000" y2="78029"/>
                        <a14:foregroundMark x1="43067" y1="75427" x2="43067" y2="75427"/>
                        <a14:foregroundMark x1="43133" y1="77645" x2="43133" y2="77645"/>
                        <a14:foregroundMark x1="42200" y1="77645" x2="42200" y2="77645"/>
                        <a14:foregroundMark x1="41500" y1="77688" x2="41500" y2="77688"/>
                        <a14:foregroundMark x1="41800" y1="78413" x2="41800" y2="78413"/>
                        <a14:foregroundMark x1="42733" y1="78541" x2="42733" y2="78541"/>
                        <a14:foregroundMark x1="56067" y1="84684" x2="56067" y2="84684"/>
                        <a14:foregroundMark x1="52900" y1="87628" x2="52900" y2="87628"/>
                        <a14:foregroundMark x1="53700" y1="88865" x2="53700" y2="88865"/>
                        <a14:foregroundMark x1="55500" y1="88737" x2="55500" y2="88737"/>
                        <a14:foregroundMark x1="54433" y1="88097" x2="55767" y2="87927"/>
                        <a14:foregroundMark x1="50233" y1="89164" x2="50767" y2="89164"/>
                        <a14:foregroundMark x1="50833" y1="89164" x2="51400" y2="89078"/>
                        <a14:foregroundMark x1="51333" y1="88780" x2="51900" y2="88439"/>
                        <a14:foregroundMark x1="53400" y1="76792" x2="53400" y2="76792"/>
                        <a14:foregroundMark x1="53533" y1="82679" x2="53533" y2="82679"/>
                        <a14:foregroundMark x1="52467" y1="80930" x2="52467" y2="80930"/>
                        <a14:foregroundMark x1="51833" y1="75939" x2="51833" y2="75939"/>
                        <a14:foregroundMark x1="55800" y1="75896" x2="55800" y2="75896"/>
                        <a14:foregroundMark x1="55200" y1="77560" x2="55200" y2="77560"/>
                        <a14:foregroundMark x1="55433" y1="73763" x2="55433" y2="73763"/>
                        <a14:foregroundMark x1="55700" y1="73123" x2="55867" y2="72696"/>
                        <a14:foregroundMark x1="57933" y1="73592" x2="57933" y2="73592"/>
                        <a14:foregroundMark x1="59333" y1="76664" x2="59333" y2="76664"/>
                        <a14:foregroundMark x1="64933" y1="75341" x2="64933" y2="75341"/>
                        <a14:foregroundMark x1="63300" y1="73976" x2="63300" y2="73976"/>
                        <a14:foregroundMark x1="68867" y1="79181" x2="68867" y2="79181"/>
                        <a14:foregroundMark x1="66567" y1="78797" x2="66567" y2="78797"/>
                        <a14:foregroundMark x1="70367" y1="81869" x2="70367" y2="81869"/>
                        <a14:foregroundMark x1="72667" y1="79906" x2="72667" y2="79906"/>
                        <a14:foregroundMark x1="70733" y1="79181" x2="70733" y2="79181"/>
                        <a14:foregroundMark x1="72933" y1="84130" x2="72933" y2="84130"/>
                        <a14:foregroundMark x1="28133" y1="49403" x2="28133" y2="49403"/>
                        <a14:backgroundMark x1="29633" y1="53242" x2="29767" y2="534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84" y="-133391"/>
            <a:ext cx="2727286" cy="21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2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6AA1-D952-4235-BE66-979EA05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SPECIALIST FAST 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BOWLERS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8970A3-4326-4E0E-8DFD-4D55317717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76548"/>
          <a:ext cx="10515597" cy="46332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0068">
                  <a:extLst>
                    <a:ext uri="{9D8B030D-6E8A-4147-A177-3AD203B41FA5}">
                      <a16:colId xmlns:a16="http://schemas.microsoft.com/office/drawing/2014/main" val="1078488174"/>
                    </a:ext>
                  </a:extLst>
                </a:gridCol>
                <a:gridCol w="4454554">
                  <a:extLst>
                    <a:ext uri="{9D8B030D-6E8A-4147-A177-3AD203B41FA5}">
                      <a16:colId xmlns:a16="http://schemas.microsoft.com/office/drawing/2014/main" val="668977608"/>
                    </a:ext>
                  </a:extLst>
                </a:gridCol>
                <a:gridCol w="3140975">
                  <a:extLst>
                    <a:ext uri="{9D8B030D-6E8A-4147-A177-3AD203B41FA5}">
                      <a16:colId xmlns:a16="http://schemas.microsoft.com/office/drawing/2014/main" val="4226754571"/>
                    </a:ext>
                  </a:extLst>
                </a:gridCol>
              </a:tblGrid>
              <a:tr h="558764"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PARAMETERS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DESCRIPTION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cap="none" spc="0" dirty="0">
                          <a:ln w="12700" cmpd="sng">
                            <a:solidFill>
                              <a:schemeClr val="accent4"/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/>
                              </a:gs>
                              <a:gs pos="4000">
                                <a:schemeClr val="accent4">
                                  <a:lumMod val="60000"/>
                                  <a:lumOff val="40000"/>
                                </a:schemeClr>
                              </a:gs>
                              <a:gs pos="87000">
                                <a:schemeClr val="accent4">
                                  <a:lumMod val="20000"/>
                                  <a:lumOff val="80000"/>
                                </a:schemeClr>
                              </a:gs>
                            </a:gsLst>
                            <a:lin ang="5400000"/>
                          </a:gradFill>
                          <a:effectLst/>
                        </a:rPr>
                        <a:t>CRITERIA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745711"/>
                  </a:ext>
                </a:extLst>
              </a:tr>
              <a:tr h="47320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Average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scored in an innings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870506"/>
                  </a:ext>
                </a:extLst>
              </a:tr>
              <a:tr h="2449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Strike Rate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 of runs scored per 100 balls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140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802597"/>
                  </a:ext>
                </a:extLst>
              </a:tr>
              <a:tr h="1567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Innings Batted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Total Innings batted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72977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Batting Position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Order in which the batter played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5416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Batting Economy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runs allowed per over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&gt;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6356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Innings Bowled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Innings Bowled by the bowler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&gt; 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334602"/>
                  </a:ext>
                </a:extLst>
              </a:tr>
              <a:tr h="6949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Bowling Strike Rate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Average no. of balls required to take a wicket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&lt; 20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8039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099E8A0-742A-48C1-9E59-1A637211A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37" b="89641" l="3599" r="89717">
                        <a14:foregroundMark x1="9254" y1="72939" x2="8740" y2="83721"/>
                        <a14:foregroundMark x1="8740" y1="83721" x2="13882" y2="84355"/>
                        <a14:foregroundMark x1="3599" y1="84355" x2="6941" y2="75264"/>
                        <a14:foregroundMark x1="31877" y1="80973" x2="35476" y2="80127"/>
                        <a14:foregroundMark x1="79949" y1="16068" x2="79692" y2="133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7849" y="-92133"/>
            <a:ext cx="1832551" cy="222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5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357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Bahnschrift SemiBold</vt:lpstr>
      <vt:lpstr>Calibri</vt:lpstr>
      <vt:lpstr>Calibri Light</vt:lpstr>
      <vt:lpstr>Cooper Black</vt:lpstr>
      <vt:lpstr>Wingdings</vt:lpstr>
      <vt:lpstr>Office Theme</vt:lpstr>
      <vt:lpstr>PowerPoint Presentation</vt:lpstr>
      <vt:lpstr>OPENERS</vt:lpstr>
      <vt:lpstr>ANCHORS/ MIDDLE ORDER</vt:lpstr>
      <vt:lpstr>FINISHER/LOWER ORDER ANCHOR</vt:lpstr>
      <vt:lpstr>ALL ROUNDER / LOWER ORDER</vt:lpstr>
      <vt:lpstr>SPECIALIST FAST  BOWLERS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Sanal pk</dc:creator>
  <cp:lastModifiedBy>Sanal pk</cp:lastModifiedBy>
  <cp:revision>3</cp:revision>
  <dcterms:created xsi:type="dcterms:W3CDTF">2024-06-07T15:00:36Z</dcterms:created>
  <dcterms:modified xsi:type="dcterms:W3CDTF">2024-06-07T16:20:49Z</dcterms:modified>
</cp:coreProperties>
</file>