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50681-E26C-433B-BE60-789C3D676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360D5C-3505-4296-8FF9-CBD665E3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B4C357-46E9-40B9-934E-E6B48F9FF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8C64-E854-4B49-90E7-07AACE1C4AD9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FABDED-38A4-44C0-BA85-6EEE9E7C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3D9025-7A86-44C2-A041-A52FBF50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1E00-4A8C-4151-82A3-BBBFFC27F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86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C540F-80A6-4F10-BB8B-EAAF9B04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AD79B8-A450-4A9A-AA75-0EDD7AEEB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FBA7D7-B749-44AE-898A-8965DBF6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8C64-E854-4B49-90E7-07AACE1C4AD9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D4BD19-40E5-4866-9CA8-BBD099FA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A629E2-C84B-409D-B6CE-46AF3B17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1E00-4A8C-4151-82A3-BBBFFC27F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62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DBB1CE-31D0-4741-9091-0D57B68F0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BD9ED5-1403-4DBE-B84D-FFA568B63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F6CEB0-3B65-43F2-B827-C899C063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8C64-E854-4B49-90E7-07AACE1C4AD9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86B21C-7039-402C-80BD-539AD77D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F001AA-F79E-4CB7-8A27-908CFC66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1E00-4A8C-4151-82A3-BBBFFC27F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96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0A135-CC08-482A-AAB7-A523A586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9F8FFE-7C8B-4BF6-B5D6-A0B4FA4E3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A6DC0C-4203-43BC-A4FD-CD4BCF84A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8C64-E854-4B49-90E7-07AACE1C4AD9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EF3157-639B-42CB-B8E0-CE0BECEF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D34378-7168-430F-9610-F769C4BA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1E00-4A8C-4151-82A3-BBBFFC27F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64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33B0F-4932-47AB-99DC-DAC985AF0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272318-9858-48E1-91D6-29EC482EF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A3C45D-3838-4D81-8461-FE558FD4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8C64-E854-4B49-90E7-07AACE1C4AD9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6FB30F-6A8D-4C9E-8CFE-2A412214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005062-5733-428F-8B96-E8DCEF5C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1E00-4A8C-4151-82A3-BBBFFC27F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94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047EF-AE59-417F-952D-CE05B5CD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91CF8E-77E6-4AB8-A7D5-9B9D043B8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D8FBD7-0C96-4CC9-84FB-14A09E59F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C49C31-889C-4798-9872-7B94DF6A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8C64-E854-4B49-90E7-07AACE1C4AD9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8B95A5-F082-4C92-8669-8E802C2A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45CD1F-594B-4E58-8792-0BA8C14D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1E00-4A8C-4151-82A3-BBBFFC27F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82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F6068-EC41-4EF1-8839-A50781A50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9BC564-7519-4E2C-BF0B-732FC1F5C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4EB89C-3DA0-4F4B-A6C2-C8B5A6B3C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875ABD1-5E26-473C-9178-E37AA210D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A04CA93-C8BC-4994-ABE1-22988DCB8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8088B40-EC74-4191-BE4C-EF64B1DA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8C64-E854-4B49-90E7-07AACE1C4AD9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55A0357-7C74-40DB-9D39-DDAC7D2CB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62E305A-CA1D-4D2F-B077-ECA16641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1E00-4A8C-4151-82A3-BBBFFC27F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40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00D5C-EB50-4BAE-9C03-02253B425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038535-64D0-48A4-A27B-7129DE36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8C64-E854-4B49-90E7-07AACE1C4AD9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BF2793B-911B-4ED7-B1EB-94048196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4DBAC9-9222-4628-B221-A67B53DC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1E00-4A8C-4151-82A3-BBBFFC27F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57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94BDA02-D13F-4336-9D7C-5DB2AA5F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8C64-E854-4B49-90E7-07AACE1C4AD9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C50F47E-7EFA-4768-AEA9-6D03EDBF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996FB4-AF06-4958-B0F8-04A51C26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1E00-4A8C-4151-82A3-BBBFFC27F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26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C7274-92BA-4E7B-A2AC-3D0E395F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052221-45ED-4987-85BC-CE2B4A969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7DDD23-8B2C-493A-9DA4-7B051EF6C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4B6B6C-6B7F-4AEB-BDA2-088B5E4A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8C64-E854-4B49-90E7-07AACE1C4AD9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0AFD02-91DF-47F8-BF93-C960413B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18737D-2732-4996-828A-2E58235A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1E00-4A8C-4151-82A3-BBBFFC27F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69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83E36-7F10-47CF-936D-31F7AB694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C07A75-80CF-4674-945D-22982814B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8D7E84-DDE2-4AA5-8525-5E58EEBB6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82714F-9A18-4F9D-8C61-BA277128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8C64-E854-4B49-90E7-07AACE1C4AD9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94A8F1-BE30-4CDB-BCC4-7E9EA532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618E7E-6546-4E8D-806B-FA588E1B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E1E00-4A8C-4151-82A3-BBBFFC27F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57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3DE248-EE69-4D89-A723-7A6B12C87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BB8BD0-800C-46F8-96CC-E84EE313E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9CA4C1-8BE2-4BD4-ABF2-A559513B5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18C64-E854-4B49-90E7-07AACE1C4AD9}" type="datetimeFigureOut">
              <a:rPr lang="pt-BR" smtClean="0"/>
              <a:t>14/04/2023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715713-89F6-40DD-9A9D-BFE67EED8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9BD0B2-A018-4D22-8EA2-F5917F85A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E1E00-4A8C-4151-82A3-BBBFFC27FF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89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5FC2A-C14F-46C0-8D3F-6A4E9F9FB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– FASES DO 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B030B6-139B-472D-9EE1-3314D7AFA2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64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EEC6B-D032-48F3-8484-3DBFFDB7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 LEVANTAMENTO DE INFORMAÇÕES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FA2F1E-BD90-4A00-8486-3EC5C6D51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BRIEFING</a:t>
            </a:r>
          </a:p>
          <a:p>
            <a:pPr lvl="1"/>
            <a:r>
              <a:rPr lang="pt-BR" dirty="0"/>
              <a:t>Levantamento dos objetivos do projeto.</a:t>
            </a:r>
          </a:p>
          <a:p>
            <a:pPr lvl="1"/>
            <a:r>
              <a:rPr lang="pt-BR" dirty="0"/>
              <a:t>Características desejadas</a:t>
            </a: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1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EEC6B-D032-48F3-8484-3DBFFDB7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 Análise e 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FA2F1E-BD90-4A00-8486-3EC5C6D51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Análise </a:t>
            </a:r>
          </a:p>
          <a:p>
            <a:pPr lvl="1"/>
            <a:r>
              <a:rPr lang="pt-BR" dirty="0"/>
              <a:t>Análise das necessidades do cliente.</a:t>
            </a:r>
          </a:p>
          <a:p>
            <a:pPr lvl="1"/>
            <a:r>
              <a:rPr lang="pt-BR" dirty="0"/>
              <a:t>Estudo do tempo de desenvolvimento e tamanho da equipe envolvida.</a:t>
            </a:r>
          </a:p>
          <a:p>
            <a:pPr lvl="1"/>
            <a:r>
              <a:rPr lang="pt-BR" dirty="0"/>
              <a:t>Análise do mercado e concorrentes</a:t>
            </a:r>
          </a:p>
          <a:p>
            <a:pPr lvl="1"/>
            <a:r>
              <a:rPr lang="pt-BR" dirty="0"/>
              <a:t>Demonstração da proposta e entrega ao cliente.</a:t>
            </a: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768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60D17-5358-4F2C-BD27-84F1702B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3 - Design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C0A477-51EC-48DE-ABF9-A1CEF03B5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WIREFRAME</a:t>
            </a:r>
          </a:p>
          <a:p>
            <a:pPr lvl="1"/>
            <a:r>
              <a:rPr lang="pt-BR" dirty="0"/>
              <a:t>Desenvolvimento do </a:t>
            </a:r>
            <a:r>
              <a:rPr lang="pt-BR" dirty="0" err="1"/>
              <a:t>SiteMap</a:t>
            </a:r>
            <a:endParaRPr lang="pt-BR" dirty="0"/>
          </a:p>
          <a:p>
            <a:pPr lvl="1"/>
            <a:r>
              <a:rPr lang="pt-BR" dirty="0"/>
              <a:t>Desenvolvimento do </a:t>
            </a:r>
            <a:r>
              <a:rPr lang="pt-BR" dirty="0" err="1"/>
              <a:t>Wireframe</a:t>
            </a:r>
            <a:r>
              <a:rPr lang="pt-BR" dirty="0"/>
              <a:t> do projeto</a:t>
            </a:r>
          </a:p>
          <a:p>
            <a:pPr lvl="1"/>
            <a:r>
              <a:rPr lang="pt-BR" dirty="0"/>
              <a:t>Desenvolvimento do protótipo do projeto</a:t>
            </a:r>
          </a:p>
        </p:txBody>
      </p:sp>
    </p:spTree>
    <p:extLst>
      <p:ext uri="{BB962C8B-B14F-4D97-AF65-F5344CB8AC3E}">
        <p14:creationId xmlns:p14="http://schemas.microsoft.com/office/powerpoint/2010/main" val="216810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F262D-B448-4743-AC28-A4A0D9AC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– Desenvolvimento do Website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9AAB3A-54DA-4782-804B-ADF4B0BE1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Programação </a:t>
            </a:r>
          </a:p>
          <a:p>
            <a:r>
              <a:rPr lang="pt-BR" dirty="0"/>
              <a:t>Desenvolvimento do </a:t>
            </a:r>
            <a:r>
              <a:rPr lang="pt-BR" dirty="0" err="1"/>
              <a:t>WEB-Site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41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C98F8-3284-44C7-842F-866B7136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5- 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4D94DD-4617-4E5F-BDC4-F14CE87C0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Testar a validação do código.</a:t>
            </a:r>
          </a:p>
          <a:p>
            <a:r>
              <a:rPr lang="pt-BR" dirty="0"/>
              <a:t>Testar o funcionamento de todas as rotinas.</a:t>
            </a:r>
          </a:p>
          <a:p>
            <a:r>
              <a:rPr lang="pt-BR" dirty="0"/>
              <a:t>Testar o funcionamento em dispositivos e navegadores.</a:t>
            </a:r>
          </a:p>
          <a:p>
            <a:r>
              <a:rPr lang="pt-BR" dirty="0"/>
              <a:t>Testar a acessibilidade do site.</a:t>
            </a:r>
          </a:p>
          <a:p>
            <a:r>
              <a:rPr lang="pt-BR" dirty="0"/>
              <a:t>Testar a usabilidade. </a:t>
            </a:r>
          </a:p>
        </p:txBody>
      </p:sp>
    </p:spTree>
    <p:extLst>
      <p:ext uri="{BB962C8B-B14F-4D97-AF65-F5344CB8AC3E}">
        <p14:creationId xmlns:p14="http://schemas.microsoft.com/office/powerpoint/2010/main" val="251586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C98F8-3284-44C7-842F-866B7136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6- Lançamento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4D94DD-4617-4E5F-BDC4-F14CE87C0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Lançamento</a:t>
            </a:r>
          </a:p>
          <a:p>
            <a:pPr lvl="1"/>
            <a:r>
              <a:rPr lang="pt-BR" dirty="0"/>
              <a:t>Lançar o Website. (divulgações e propagandas)</a:t>
            </a:r>
          </a:p>
          <a:p>
            <a:pPr marL="0" indent="0">
              <a:buNone/>
            </a:pPr>
            <a:r>
              <a:rPr lang="pt-BR" b="1" dirty="0"/>
              <a:t>Analisar o comportamento do usuário</a:t>
            </a:r>
          </a:p>
          <a:p>
            <a:pPr lvl="1"/>
            <a:r>
              <a:rPr lang="pt-BR" dirty="0"/>
              <a:t>Usar ferramentas como Google </a:t>
            </a:r>
            <a:r>
              <a:rPr lang="pt-BR" dirty="0" err="1"/>
              <a:t>Analytics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3764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C98F8-3284-44C7-842F-866B7136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7- PÓS LANÇAMENTO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4D94DD-4617-4E5F-BDC4-F14CE87C0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FEED BACK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Relatórios e questionários de satisfação para o cliente.</a:t>
            </a:r>
          </a:p>
        </p:txBody>
      </p:sp>
    </p:spTree>
    <p:extLst>
      <p:ext uri="{BB962C8B-B14F-4D97-AF65-F5344CB8AC3E}">
        <p14:creationId xmlns:p14="http://schemas.microsoft.com/office/powerpoint/2010/main" val="26628501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34DBF5202057B479C2EEC5A2DADA968" ma:contentTypeVersion="10" ma:contentTypeDescription="Crie um novo documento." ma:contentTypeScope="" ma:versionID="11c0ca2524134f4d79d0ac80d4b155cc">
  <xsd:schema xmlns:xsd="http://www.w3.org/2001/XMLSchema" xmlns:xs="http://www.w3.org/2001/XMLSchema" xmlns:p="http://schemas.microsoft.com/office/2006/metadata/properties" xmlns:ns2="e1cdb180-4032-4e7d-82b5-2037f42a96a8" xmlns:ns3="ddcae529-ab34-42fc-8de8-b1aeec9086a9" targetNamespace="http://schemas.microsoft.com/office/2006/metadata/properties" ma:root="true" ma:fieldsID="635bfad073ded5d9e08622cd411076a1" ns2:_="" ns3:_="">
    <xsd:import namespace="e1cdb180-4032-4e7d-82b5-2037f42a96a8"/>
    <xsd:import namespace="ddcae529-ab34-42fc-8de8-b1aeec9086a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db180-4032-4e7d-82b5-2037f42a96a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ae529-ab34-42fc-8de8-b1aeec9086a9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b5d48e6-1b67-416f-84f6-11e5811bc7fc}" ma:internalName="TaxCatchAll" ma:showField="CatchAllData" ma:web="ddcae529-ab34-42fc-8de8-b1aeec9086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dcae529-ab34-42fc-8de8-b1aeec9086a9" xsi:nil="true"/>
    <lcf76f155ced4ddcb4097134ff3c332f xmlns="e1cdb180-4032-4e7d-82b5-2037f42a96a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308AED6-FFA7-46B0-9C48-B1A298F9B5A0}"/>
</file>

<file path=customXml/itemProps2.xml><?xml version="1.0" encoding="utf-8"?>
<ds:datastoreItem xmlns:ds="http://schemas.openxmlformats.org/officeDocument/2006/customXml" ds:itemID="{14E966B7-999D-4597-B413-4E19EA0E6EA1}"/>
</file>

<file path=customXml/itemProps3.xml><?xml version="1.0" encoding="utf-8"?>
<ds:datastoreItem xmlns:ds="http://schemas.openxmlformats.org/officeDocument/2006/customXml" ds:itemID="{D77F2340-FB7D-4651-8198-5EE7B6FBE03C}"/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149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7 – FASES DO DESENVOLVIMENTO</vt:lpstr>
      <vt:lpstr>1- LEVANTAMENTO DE INFORMAÇÕES</vt:lpstr>
      <vt:lpstr>2- Análise e proposta</vt:lpstr>
      <vt:lpstr>3 - Design</vt:lpstr>
      <vt:lpstr>4 – Desenvolvimento do Website</vt:lpstr>
      <vt:lpstr>5- TESTES</vt:lpstr>
      <vt:lpstr>6- Lançamento</vt:lpstr>
      <vt:lpstr>7- PÓS LANÇAMENTO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 – FASES DO DESENVOLVIMENTO</dc:title>
  <dc:creator>Jose Carlos Cruqui</dc:creator>
  <cp:lastModifiedBy>Jose Carlos Cruqui</cp:lastModifiedBy>
  <cp:revision>3</cp:revision>
  <dcterms:created xsi:type="dcterms:W3CDTF">2023-04-14T14:11:19Z</dcterms:created>
  <dcterms:modified xsi:type="dcterms:W3CDTF">2023-04-14T14:43:31Z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0x010100D34DBF5202057B479C2EEC5A2DADA968</vt:lpwstr>
  </property>
</Properties>
</file>