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F0474-4F91-4E73-B55E-A0B5CE409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CD730-0BF1-4849-A96D-4651DDB0F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28288-96C8-4BEB-8C92-32AC48C3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E898C-13B2-4FD8-B1F9-662A9993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C0237-7692-488D-8084-BA17F7FD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6894-3622-4F33-BD6C-BE573EB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8CCE79-8DD5-490A-B810-F48D6C98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C9C73-E04D-4E2E-ADD1-15AA9BD8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1A368-43C9-439A-A013-94452A9B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8E7EB-191C-4442-B702-7DD3866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F05643-1E12-404E-886C-2C01499E7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DF2D66-B02E-4C3A-86DA-44A26921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11293-C772-4795-86E5-B594967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1BC6F-8999-4CFF-986F-59935A7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94C9FE-2097-4324-8DF2-D3023AA0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D0F90-B447-4A07-903F-E91E739C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58609-9066-4C2F-8181-8445D1B8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313A0-EBAC-437C-AD88-29DC7510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7DCFD-AD1E-4A3F-AB21-C15A8C80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CCE5F5-1535-4C48-B204-7B59DC02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25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3E577-CD2C-4D34-A032-F25DDFF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CDAF6-EFBF-44FA-8A8C-73C9A184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AC053-B773-4CDE-8CF9-094D841E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D0F61-186D-4651-A189-DEA7274E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B12B05-DA54-45C6-9759-B210D1C2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9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0C511-5516-4E39-8975-9BD111B8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EB93F-4917-4893-A0F6-8F0283A20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FCF604-03F3-4F21-8DB5-8ACF1FF00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26A681-24B2-40C9-9761-36E1113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E57D6C-D5E9-40A4-B8FE-668C3D60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5579E-EC79-4B33-8C34-6117068F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3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823DB-0BE1-450A-A4D7-D37C7F6E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E88669-421F-4768-B792-950B1B5A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9ACF8-A1D9-4D7B-AE79-990CDD11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B16EC9-5A58-42CA-B063-D36FFCEB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90B318-996E-4577-BD9E-8631137E9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3BC024-6CEF-42E2-AB5C-294D4FCE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BBD131-1614-4A84-948E-6EF47E60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B3A1A6-E787-41E9-AA2F-12637920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34093-07BF-4D2D-A13F-F918606D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6524D1-22E9-47BD-B838-038023EE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7D7CE3-B55C-49CA-8957-76A9E95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F1C656-CFFD-4FF6-9424-579DCA94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F34823-AC20-4560-A923-0CDA08AF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CF4C03-D87D-4AB7-8647-4A97FBA6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7AEEE7-68B6-4D01-86AB-8B6B941F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4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6D25E-80A1-47F1-9E0A-E18B26D6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C7C28-F072-494D-8F61-486652D1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2604DE-3CE4-4213-92F3-A9DFE203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085B00-D768-43D6-B317-EA208C9D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82293-6A62-4F56-875F-B81E80F1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E054DC-B238-4280-B94B-431DB3A4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35EFA-C21A-44CB-83E7-7F29930D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04CD32-93F3-4377-AD60-12368CE10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199E2F-8FB0-436E-BB95-900D8EAA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A9C5B-4D39-4087-A377-5D9889F9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6BE46-817D-4EBA-81CF-E02E5166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94BA00-70B4-4A0C-B742-915A6964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5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5D0761-F93B-432D-9F5D-558AEDB7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1722A-24DB-4C72-8CB5-24A4D460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F72E5-27D3-4FC1-AE5C-6E064EC2D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C9269-FBFA-4C65-BDE8-314CCD31372B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FECDD-4514-42FD-AEF4-D661EB167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FB367-52C5-4C1C-9188-277A4D77B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0CC7-5843-43EF-8825-59E8E7891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1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0D46F-1072-48F5-B5EB-3ACFDF808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BRIEFING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E00D2F-2B8D-460B-8F3F-170420396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Modelo básico criado em sala com a finalidade de estudo.</a:t>
            </a:r>
          </a:p>
        </p:txBody>
      </p:sp>
    </p:spTree>
    <p:extLst>
      <p:ext uri="{BB962C8B-B14F-4D97-AF65-F5344CB8AC3E}">
        <p14:creationId xmlns:p14="http://schemas.microsoft.com/office/powerpoint/2010/main" val="58170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6EB5-0733-491E-8D57-FB1EB552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3257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briefing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D3B8E-3DE0-4DB4-8E1D-1356226E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9" y="981512"/>
            <a:ext cx="11333527" cy="56122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Qual é o nome da empresa / negócio? Se já possui site, qual o endereço?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setor de atuação e as características da sua empresa/negócio? Lembre-se de informar o diferencial e o público –alvo.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o objetivo do site?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CARACTERISTICAS DO DESIGN:</a:t>
            </a:r>
          </a:p>
          <a:p>
            <a:pPr marL="0" indent="0">
              <a:buNone/>
            </a:pPr>
            <a:r>
              <a:rPr lang="pt-BR" dirty="0"/>
              <a:t>4. Qual a aparência da identidade visual (design) esperada?</a:t>
            </a:r>
          </a:p>
          <a:p>
            <a:pPr marL="0" indent="0">
              <a:buNone/>
            </a:pPr>
            <a:r>
              <a:rPr lang="pt-BR" dirty="0"/>
              <a:t>(    )tradicional (    )High-tech (   )Artístico (    )Clean  (  ) outro _________</a:t>
            </a:r>
          </a:p>
          <a:p>
            <a:pPr marL="0" indent="0">
              <a:buNone/>
            </a:pPr>
            <a:r>
              <a:rPr lang="pt-BR" dirty="0"/>
              <a:t>5.Liste alguns sites que poderiam servir de referência para o que deseja.</a:t>
            </a:r>
          </a:p>
          <a:p>
            <a:pPr marL="0" indent="0">
              <a:buNone/>
            </a:pPr>
            <a:r>
              <a:rPr lang="pt-BR" dirty="0"/>
              <a:t>6.Quais as cores, o logotipo e a tipografia? (pelo menos da página inicial)</a:t>
            </a:r>
          </a:p>
          <a:p>
            <a:pPr marL="0" indent="0">
              <a:buNone/>
            </a:pPr>
            <a:r>
              <a:rPr lang="pt-BR" dirty="0"/>
              <a:t>7.Quais os sites concorrentes dessa empresa ou negócio?</a:t>
            </a:r>
          </a:p>
        </p:txBody>
      </p:sp>
    </p:spTree>
    <p:extLst>
      <p:ext uri="{BB962C8B-B14F-4D97-AF65-F5344CB8AC3E}">
        <p14:creationId xmlns:p14="http://schemas.microsoft.com/office/powerpoint/2010/main" val="39878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B6FD0-4D2D-48DA-AD34-46A872F2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8"/>
            <a:ext cx="10515600" cy="599240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8. Quais os recursos necessários? </a:t>
            </a:r>
          </a:p>
          <a:p>
            <a:pPr marL="0" indent="0">
              <a:buNone/>
            </a:pPr>
            <a:r>
              <a:rPr lang="pt-BR" dirty="0"/>
              <a:t>(   ) Gerenciador de conteúdos </a:t>
            </a:r>
          </a:p>
          <a:p>
            <a:pPr marL="0" indent="0">
              <a:buNone/>
            </a:pPr>
            <a:r>
              <a:rPr lang="pt-BR" dirty="0"/>
              <a:t>(   ) Formulários especiais</a:t>
            </a:r>
          </a:p>
          <a:p>
            <a:pPr marL="0" indent="0">
              <a:buNone/>
            </a:pPr>
            <a:r>
              <a:rPr lang="pt-BR" dirty="0"/>
              <a:t>(   ) Fórum</a:t>
            </a:r>
          </a:p>
          <a:p>
            <a:pPr marL="0" indent="0">
              <a:buNone/>
            </a:pPr>
            <a:r>
              <a:rPr lang="pt-BR" dirty="0"/>
              <a:t>(   ) Integração com o GOOGLE Maps e Base de dados personalizada</a:t>
            </a:r>
          </a:p>
          <a:p>
            <a:pPr marL="0" indent="0">
              <a:buNone/>
            </a:pPr>
            <a:r>
              <a:rPr lang="pt-BR" dirty="0"/>
              <a:t>(   ) Automação</a:t>
            </a:r>
          </a:p>
          <a:p>
            <a:pPr marL="0" indent="0">
              <a:buNone/>
            </a:pPr>
            <a:r>
              <a:rPr lang="pt-BR" dirty="0"/>
              <a:t>(   ) Chat online</a:t>
            </a:r>
          </a:p>
          <a:p>
            <a:pPr marL="0" indent="0">
              <a:buNone/>
            </a:pPr>
            <a:r>
              <a:rPr lang="pt-BR" dirty="0"/>
              <a:t>(   ) SEO – do site</a:t>
            </a:r>
          </a:p>
        </p:txBody>
      </p:sp>
    </p:spTree>
    <p:extLst>
      <p:ext uri="{BB962C8B-B14F-4D97-AF65-F5344CB8AC3E}">
        <p14:creationId xmlns:p14="http://schemas.microsoft.com/office/powerpoint/2010/main" val="133080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896A5-7DDE-4174-A961-0E386CE5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9. Recursos extras você gostaria de contratar?</a:t>
            </a:r>
          </a:p>
          <a:p>
            <a:pPr marL="0" indent="0">
              <a:buNone/>
            </a:pPr>
            <a:r>
              <a:rPr lang="pt-BR" dirty="0"/>
              <a:t>(   ) Consultoria Mensal de </a:t>
            </a:r>
            <a:r>
              <a:rPr lang="pt-BR" dirty="0" err="1"/>
              <a:t>Serch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 (SEO)</a:t>
            </a:r>
          </a:p>
          <a:p>
            <a:pPr marL="0" indent="0">
              <a:buNone/>
            </a:pPr>
            <a:r>
              <a:rPr lang="pt-BR" dirty="0"/>
              <a:t>(   ) Outros Idiomas</a:t>
            </a:r>
          </a:p>
          <a:p>
            <a:pPr marL="0" indent="0">
              <a:buNone/>
            </a:pPr>
            <a:r>
              <a:rPr lang="pt-BR" dirty="0"/>
              <a:t>(   ) Conteúdos Especiais – dias especiais – celebrações especiais</a:t>
            </a:r>
          </a:p>
          <a:p>
            <a:pPr marL="0" indent="0">
              <a:buNone/>
            </a:pPr>
            <a:r>
              <a:rPr lang="pt-BR" dirty="0"/>
              <a:t>(   ) Integração com Google Maps</a:t>
            </a:r>
          </a:p>
          <a:p>
            <a:pPr marL="0" indent="0">
              <a:buNone/>
            </a:pPr>
            <a:r>
              <a:rPr lang="pt-BR" dirty="0"/>
              <a:t>(   ) Integração com Banco de Dados</a:t>
            </a:r>
          </a:p>
          <a:p>
            <a:pPr marL="0" indent="0">
              <a:buNone/>
            </a:pPr>
            <a:r>
              <a:rPr lang="pt-BR" dirty="0"/>
              <a:t>(   ) outros:________________________________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3204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25BDE-E37A-4940-AC7D-95C8BA41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1"/>
            <a:ext cx="10515600" cy="60175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10. Pensando em produtos</a:t>
            </a:r>
          </a:p>
          <a:p>
            <a:pPr marL="0" indent="0">
              <a:buNone/>
            </a:pPr>
            <a:r>
              <a:rPr lang="pt-BR" dirty="0"/>
              <a:t>(   ) Carrinho de compras</a:t>
            </a:r>
          </a:p>
          <a:p>
            <a:pPr marL="0" indent="0">
              <a:buNone/>
            </a:pPr>
            <a:r>
              <a:rPr lang="pt-BR" dirty="0"/>
              <a:t>(   ) Categorização de produtos / serviços</a:t>
            </a:r>
          </a:p>
          <a:p>
            <a:pPr marL="0" indent="0">
              <a:buNone/>
            </a:pPr>
            <a:r>
              <a:rPr lang="pt-BR" dirty="0"/>
              <a:t>(   ) Produtos com variações : Tamanho, cor ...</a:t>
            </a:r>
          </a:p>
          <a:p>
            <a:pPr marL="0" indent="0">
              <a:buNone/>
            </a:pPr>
            <a:r>
              <a:rPr lang="pt-BR" dirty="0"/>
              <a:t>(   ) meios de envio do produto (vai constar no site)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11. Qual o valor máximo deseja investir no site?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12. Prazo de entrega do site:</a:t>
            </a:r>
          </a:p>
          <a:p>
            <a:pPr marL="0" indent="0">
              <a:buNone/>
            </a:pPr>
            <a:r>
              <a:rPr lang="pt-BR" dirty="0"/>
              <a:t>(   ) 30 dias</a:t>
            </a:r>
          </a:p>
          <a:p>
            <a:pPr marL="0" indent="0">
              <a:buNone/>
            </a:pPr>
            <a:r>
              <a:rPr lang="pt-BR" dirty="0"/>
              <a:t>(   ) 60 dias</a:t>
            </a:r>
          </a:p>
          <a:p>
            <a:pPr marL="0" indent="0">
              <a:buNone/>
            </a:pPr>
            <a:r>
              <a:rPr lang="pt-BR" dirty="0"/>
              <a:t>(   ) 90 dias</a:t>
            </a:r>
          </a:p>
          <a:p>
            <a:pPr marL="0" indent="0">
              <a:buNone/>
            </a:pPr>
            <a:r>
              <a:rPr lang="pt-BR" dirty="0"/>
              <a:t>(   ) _______</a:t>
            </a:r>
          </a:p>
        </p:txBody>
      </p:sp>
    </p:spTree>
    <p:extLst>
      <p:ext uri="{BB962C8B-B14F-4D97-AF65-F5344CB8AC3E}">
        <p14:creationId xmlns:p14="http://schemas.microsoft.com/office/powerpoint/2010/main" val="1132856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0" ma:contentTypeDescription="Criar um novo documento." ma:contentTypeScope="" ma:versionID="c9e0035e47fb23eadcc0731980a29e28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ca56cc27f3ba5795e6f038df3c9b3c9d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62A8EA-0E1C-4BC4-B00D-5D3397965588}"/>
</file>

<file path=customXml/itemProps2.xml><?xml version="1.0" encoding="utf-8"?>
<ds:datastoreItem xmlns:ds="http://schemas.openxmlformats.org/officeDocument/2006/customXml" ds:itemID="{2839BCF8-A53B-4624-A195-3BBE309EF655}"/>
</file>

<file path=customXml/itemProps3.xml><?xml version="1.0" encoding="utf-8"?>
<ds:datastoreItem xmlns:ds="http://schemas.openxmlformats.org/officeDocument/2006/customXml" ds:itemID="{ADDD63BA-C8E7-4C03-924D-A75060B8DFB1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BRIEFING</vt:lpstr>
      <vt:lpstr>Modelo de briefing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</dc:title>
  <dc:creator>Jose Carlos Cruqui</dc:creator>
  <cp:lastModifiedBy>Jose Carlos Cruqui</cp:lastModifiedBy>
  <cp:revision>4</cp:revision>
  <dcterms:created xsi:type="dcterms:W3CDTF">2023-04-14T13:12:31Z</dcterms:created>
  <dcterms:modified xsi:type="dcterms:W3CDTF">2023-04-14T13:43:36Z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