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8229600" cx="14630400"/>
  <p:notesSz cx="8229600" cy="14630400"/>
  <p:embeddedFontLst>
    <p:embeddedFont>
      <p:font typeface="Lor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ichRs25J66w+kb9jRykXkuTnB4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ora-regular.fntdata"/><Relationship Id="rId10" Type="http://schemas.openxmlformats.org/officeDocument/2006/relationships/slide" Target="slides/slide6.xml"/><Relationship Id="rId13" Type="http://schemas.openxmlformats.org/officeDocument/2006/relationships/font" Target="fonts/Lora-italic.fntdata"/><Relationship Id="rId12" Type="http://schemas.openxmlformats.org/officeDocument/2006/relationships/font" Target="fonts/Lor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Lor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1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1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0" name="Google Shape;4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" name="Google Shape;4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610" y="2491740"/>
            <a:ext cx="4869180" cy="324612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"/>
          <p:cNvSpPr/>
          <p:nvPr/>
        </p:nvSpPr>
        <p:spPr>
          <a:xfrm>
            <a:off x="6350437" y="1241465"/>
            <a:ext cx="7415927" cy="300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603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6300"/>
              <a:buFont typeface="Lora"/>
              <a:buNone/>
            </a:pPr>
            <a:r>
              <a:rPr b="0" i="0" lang="en-US" sz="6300" u="none" cap="none" strike="noStrike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Publicando seu App Mobile: Guia Completo</a:t>
            </a:r>
            <a:endParaRPr b="0" i="0" sz="6300" u="none" cap="none" strike="noStrike"/>
          </a:p>
        </p:txBody>
      </p:sp>
      <p:sp>
        <p:nvSpPr>
          <p:cNvPr id="43" name="Google Shape;43;p1"/>
          <p:cNvSpPr/>
          <p:nvPr/>
        </p:nvSpPr>
        <p:spPr>
          <a:xfrm>
            <a:off x="6350437" y="4617839"/>
            <a:ext cx="7415927" cy="2370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Publicar um aplicativo mobile é um processo crucial que exige planejamento, atenção aos detalhes e conhecimento das diretrizes das lojas virtuais. Este guia detalhado, focado em desenvolvedores iniciantes do SENAC, irá guiá-lo pelas etapas essenciais para garantir que seu aplicativo seja publicado com sucesso no Google Play e na App Store.</a:t>
            </a:r>
            <a:endParaRPr b="0" i="0" sz="190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/>
          <p:nvPr/>
        </p:nvSpPr>
        <p:spPr>
          <a:xfrm>
            <a:off x="968693" y="144468"/>
            <a:ext cx="6456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3800"/>
              <a:buFont typeface="Lora"/>
              <a:buNone/>
            </a:pPr>
            <a:r>
              <a:rPr b="0" i="0" lang="en-US" sz="3800" u="none" cap="none" strike="noStrike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Configuração da Loja Virtual</a:t>
            </a:r>
            <a:endParaRPr b="0" i="0" sz="3800" u="none" cap="none" strike="noStrike"/>
          </a:p>
        </p:txBody>
      </p:sp>
      <p:sp>
        <p:nvSpPr>
          <p:cNvPr id="50" name="Google Shape;50;p2"/>
          <p:cNvSpPr/>
          <p:nvPr/>
        </p:nvSpPr>
        <p:spPr>
          <a:xfrm>
            <a:off x="968693" y="1021397"/>
            <a:ext cx="2438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1900"/>
              <a:buFont typeface="Lora"/>
              <a:buNone/>
            </a:pPr>
            <a:r>
              <a:rPr b="0" i="0" lang="en-US" sz="1900" u="none" cap="none" strike="noStrike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Google Play Store</a:t>
            </a:r>
            <a:endParaRPr b="0" i="0" sz="1900" u="none" cap="none" strike="noStrike"/>
          </a:p>
        </p:txBody>
      </p:sp>
      <p:sp>
        <p:nvSpPr>
          <p:cNvPr id="51" name="Google Shape;51;p2"/>
          <p:cNvSpPr/>
          <p:nvPr/>
        </p:nvSpPr>
        <p:spPr>
          <a:xfrm>
            <a:off x="968693" y="1483310"/>
            <a:ext cx="3893100" cy="19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A Google Play Store é a plataforma de distribuição de aplicativos para dispositivos Android. Para publicar seu app, você precisará criar uma conta de desenvolvedor no Google Play Console, com uma taxa única de $25.</a:t>
            </a:r>
            <a:endParaRPr b="0" i="0" sz="1600" u="none" cap="none" strike="noStrike"/>
          </a:p>
        </p:txBody>
      </p:sp>
      <p:sp>
        <p:nvSpPr>
          <p:cNvPr id="52" name="Google Shape;52;p2"/>
          <p:cNvSpPr/>
          <p:nvPr/>
        </p:nvSpPr>
        <p:spPr>
          <a:xfrm>
            <a:off x="968631" y="3919165"/>
            <a:ext cx="3893100" cy="23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Ao criar sua conta, preencha as informações de pagamento, como cartão de crédito ou conta do PayPal, e aceite os termos de uso. A interface do Google Play Console é intuitiva e fornece ferramentas para gerenciar seus aplicativos, acompanhar estatísticas de download e interagir com seus usuários.</a:t>
            </a:r>
            <a:endParaRPr b="0" i="0" sz="1600" u="none" cap="none" strike="noStrike"/>
          </a:p>
        </p:txBody>
      </p:sp>
      <p:sp>
        <p:nvSpPr>
          <p:cNvPr id="53" name="Google Shape;53;p2"/>
          <p:cNvSpPr/>
          <p:nvPr/>
        </p:nvSpPr>
        <p:spPr>
          <a:xfrm>
            <a:off x="5199640" y="1021397"/>
            <a:ext cx="2438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1900"/>
              <a:buFont typeface="Lora"/>
              <a:buNone/>
            </a:pPr>
            <a:r>
              <a:rPr b="0" i="0" lang="en-US" sz="1900" u="none" cap="none" strike="noStrike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Apple App Store</a:t>
            </a:r>
            <a:endParaRPr b="0" i="0" sz="1900" u="none" cap="none" strike="noStrike"/>
          </a:p>
        </p:txBody>
      </p:sp>
      <p:sp>
        <p:nvSpPr>
          <p:cNvPr id="54" name="Google Shape;54;p2"/>
          <p:cNvSpPr/>
          <p:nvPr/>
        </p:nvSpPr>
        <p:spPr>
          <a:xfrm>
            <a:off x="5199640" y="1600947"/>
            <a:ext cx="3893100" cy="26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A Apple App Store é a plataforma de distribuição de aplicativos para dispositivos iOS. Para publicar seu app, você precisará se inscrever no Apple Developer Program, com uma taxa anual de $99. Durante o processo de inscrição, você será solicitado a verificar suas informações comerciais e concordar com os termos do programa.</a:t>
            </a:r>
            <a:endParaRPr b="0" i="0" sz="1600" u="none" cap="none" strike="noStrike"/>
          </a:p>
        </p:txBody>
      </p:sp>
      <p:sp>
        <p:nvSpPr>
          <p:cNvPr id="55" name="Google Shape;55;p2"/>
          <p:cNvSpPr/>
          <p:nvPr/>
        </p:nvSpPr>
        <p:spPr>
          <a:xfrm>
            <a:off x="5199650" y="4849580"/>
            <a:ext cx="3893100" cy="28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A App Store exige que você tenha um certificado de desenvolvedor e um perfil de provisionamento para assinar e distribuir seu app. Você pode gerar esses arquivos através do portal de desenvolvedores da Apple.</a:t>
            </a:r>
            <a:endParaRPr b="0" i="0" sz="1600" u="none" cap="none" strike="noStrike"/>
          </a:p>
        </p:txBody>
      </p:sp>
      <p:sp>
        <p:nvSpPr>
          <p:cNvPr id="56" name="Google Shape;56;p2"/>
          <p:cNvSpPr/>
          <p:nvPr/>
        </p:nvSpPr>
        <p:spPr>
          <a:xfrm>
            <a:off x="9781937" y="1021397"/>
            <a:ext cx="3316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1900"/>
              <a:buFont typeface="Lora"/>
              <a:buNone/>
            </a:pPr>
            <a:r>
              <a:rPr b="0" i="0" lang="en-US" sz="1900" u="none" cap="none" strike="noStrike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Criando o Perfil do Aplicativo</a:t>
            </a:r>
            <a:endParaRPr b="0" i="0" sz="1900" u="none" cap="none" strike="noStrike"/>
          </a:p>
        </p:txBody>
      </p:sp>
      <p:sp>
        <p:nvSpPr>
          <p:cNvPr id="57" name="Google Shape;57;p2"/>
          <p:cNvSpPr/>
          <p:nvPr/>
        </p:nvSpPr>
        <p:spPr>
          <a:xfrm>
            <a:off x="9781937" y="1649135"/>
            <a:ext cx="38931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Em ambas as plataformas, você precisa criar um perfil detalhado para seu aplicativo. Este perfil inclui informações importantes que ajudarão os usuários a encontrar e entender seu aplicativo.</a:t>
            </a:r>
            <a:endParaRPr b="0" i="0" sz="1600" u="none" cap="none" strike="noStrike"/>
          </a:p>
        </p:txBody>
      </p:sp>
      <p:sp>
        <p:nvSpPr>
          <p:cNvPr id="58" name="Google Shape;58;p2"/>
          <p:cNvSpPr/>
          <p:nvPr/>
        </p:nvSpPr>
        <p:spPr>
          <a:xfrm>
            <a:off x="9781875" y="3629851"/>
            <a:ext cx="3893100" cy="3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No Google Play e na App Store, você precisa fornecer um nome exclusivo e descritivo para seu aplicativo, uma descrição detalhada dos recursos e benefícios, ícones com as dimensões exigidas (512x512 px para o Google Play e 1024x1024 px para a App Store), capturas de tela das telas principais do aplicativo e um vídeo promocional opcional que destaque as funcionalidades do app.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4" name="Google Shape;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024" y="527566"/>
            <a:ext cx="5106233" cy="717434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/>
          <p:nvPr/>
        </p:nvSpPr>
        <p:spPr>
          <a:xfrm>
            <a:off x="6018609" y="540425"/>
            <a:ext cx="4819531" cy="447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2800"/>
              <a:buFont typeface="Lora"/>
              <a:buNone/>
            </a:pPr>
            <a:r>
              <a:rPr b="0" i="0" lang="en-US" sz="2800" u="none" cap="none" strike="noStrike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Upload do Pacote Compilado</a:t>
            </a:r>
            <a:endParaRPr b="0" i="0" sz="2800" u="none" cap="none" strike="noStrike"/>
          </a:p>
        </p:txBody>
      </p:sp>
      <p:sp>
        <p:nvSpPr>
          <p:cNvPr id="67" name="Google Shape;67;p3"/>
          <p:cNvSpPr/>
          <p:nvPr/>
        </p:nvSpPr>
        <p:spPr>
          <a:xfrm>
            <a:off x="6018609" y="1386602"/>
            <a:ext cx="342067" cy="342067"/>
          </a:xfrm>
          <a:prstGeom prst="roundRect">
            <a:avLst>
              <a:gd fmla="val 6668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6150531" y="1450300"/>
            <a:ext cx="78105" cy="21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650"/>
              <a:buFont typeface="Lora"/>
              <a:buNone/>
            </a:pPr>
            <a:r>
              <a:rPr b="0" i="0" lang="en-US" sz="1650" u="none" cap="none" strike="noStrike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b="0" i="0" sz="1650" u="none" cap="none" strike="noStrike"/>
          </a:p>
        </p:txBody>
      </p:sp>
      <p:sp>
        <p:nvSpPr>
          <p:cNvPr id="69" name="Google Shape;69;p3"/>
          <p:cNvSpPr/>
          <p:nvPr/>
        </p:nvSpPr>
        <p:spPr>
          <a:xfrm>
            <a:off x="6512719" y="1386602"/>
            <a:ext cx="1788914" cy="223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400"/>
              <a:buFont typeface="Lora"/>
              <a:buNone/>
            </a:pPr>
            <a:r>
              <a:rPr b="0" i="0" lang="en-US" sz="1400" u="none" cap="none" strike="noStrike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Android</a:t>
            </a:r>
            <a:endParaRPr b="0" i="0" sz="1400" u="none" cap="none" strike="noStrike"/>
          </a:p>
        </p:txBody>
      </p:sp>
      <p:sp>
        <p:nvSpPr>
          <p:cNvPr id="70" name="Google Shape;70;p3"/>
          <p:cNvSpPr/>
          <p:nvPr/>
        </p:nvSpPr>
        <p:spPr>
          <a:xfrm>
            <a:off x="6512719" y="1701403"/>
            <a:ext cx="7585472" cy="7297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150"/>
              <a:buFont typeface="Arial"/>
              <a:buNone/>
            </a:pPr>
            <a:r>
              <a:rPr b="0" i="0" lang="en-US" sz="115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Para Android, você precisa compilar seu aplicativo em formato APK ou AAB (Android App Bundle, formato recomendado). O Android Studio, o ambiente de desenvolvimento integrado oficial do Android, oferece ferramentas para gerar esses pacotes.</a:t>
            </a:r>
            <a:endParaRPr b="0" i="0" sz="1150" u="none" cap="none" strike="noStrike"/>
          </a:p>
        </p:txBody>
      </p:sp>
      <p:sp>
        <p:nvSpPr>
          <p:cNvPr id="71" name="Google Shape;71;p3"/>
          <p:cNvSpPr/>
          <p:nvPr/>
        </p:nvSpPr>
        <p:spPr>
          <a:xfrm>
            <a:off x="6018609" y="2754154"/>
            <a:ext cx="342067" cy="342067"/>
          </a:xfrm>
          <a:prstGeom prst="roundRect">
            <a:avLst>
              <a:gd fmla="val 6668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6131957" y="2817852"/>
            <a:ext cx="115253" cy="21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650"/>
              <a:buFont typeface="Lora"/>
              <a:buNone/>
            </a:pPr>
            <a:r>
              <a:rPr b="0" i="0" lang="en-US" sz="1650" u="none" cap="none" strike="noStrike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b="0" i="0" sz="1650" u="none" cap="none" strike="noStrike"/>
          </a:p>
        </p:txBody>
      </p:sp>
      <p:sp>
        <p:nvSpPr>
          <p:cNvPr id="73" name="Google Shape;73;p3"/>
          <p:cNvSpPr/>
          <p:nvPr/>
        </p:nvSpPr>
        <p:spPr>
          <a:xfrm>
            <a:off x="6512719" y="2754154"/>
            <a:ext cx="1788914" cy="223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400"/>
              <a:buFont typeface="Lora"/>
              <a:buNone/>
            </a:pPr>
            <a:r>
              <a:rPr b="0" i="0" lang="en-US" sz="1400" u="none" cap="none" strike="noStrike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iOS</a:t>
            </a:r>
            <a:endParaRPr b="0" i="0" sz="1400" u="none" cap="none" strike="noStrike"/>
          </a:p>
        </p:txBody>
      </p:sp>
      <p:sp>
        <p:nvSpPr>
          <p:cNvPr id="74" name="Google Shape;74;p3"/>
          <p:cNvSpPr/>
          <p:nvPr/>
        </p:nvSpPr>
        <p:spPr>
          <a:xfrm>
            <a:off x="6512719" y="3068955"/>
            <a:ext cx="7585472" cy="7297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150"/>
              <a:buFont typeface="Arial"/>
              <a:buNone/>
            </a:pPr>
            <a:r>
              <a:rPr b="0" i="0" lang="en-US" sz="115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Para iOS, você precisa compilar seu aplicativo em formato IPA usando o Xcode, o ambiente de desenvolvimento integrado oficial da Apple para iOS. O Xcode permite que você gerencie seus projetos, compile seu código e gere o IPA para upload na App Store.</a:t>
            </a:r>
            <a:endParaRPr b="0" i="0" sz="1150" u="none" cap="none" strike="noStrike"/>
          </a:p>
        </p:txBody>
      </p:sp>
      <p:sp>
        <p:nvSpPr>
          <p:cNvPr id="75" name="Google Shape;75;p3"/>
          <p:cNvSpPr/>
          <p:nvPr/>
        </p:nvSpPr>
        <p:spPr>
          <a:xfrm>
            <a:off x="6018609" y="4121706"/>
            <a:ext cx="342067" cy="342067"/>
          </a:xfrm>
          <a:prstGeom prst="roundRect">
            <a:avLst>
              <a:gd fmla="val 6668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6129814" y="4185404"/>
            <a:ext cx="119539" cy="21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650"/>
              <a:buFont typeface="Lora"/>
              <a:buNone/>
            </a:pPr>
            <a:r>
              <a:rPr b="0" i="0" lang="en-US" sz="1650" u="none" cap="none" strike="noStrike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b="0" i="0" sz="1650" u="none" cap="none" strike="noStrike"/>
          </a:p>
        </p:txBody>
      </p:sp>
      <p:sp>
        <p:nvSpPr>
          <p:cNvPr id="77" name="Google Shape;77;p3"/>
          <p:cNvSpPr/>
          <p:nvPr/>
        </p:nvSpPr>
        <p:spPr>
          <a:xfrm>
            <a:off x="6512719" y="4121706"/>
            <a:ext cx="1788914" cy="223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400"/>
              <a:buFont typeface="Lora"/>
              <a:buNone/>
            </a:pPr>
            <a:r>
              <a:rPr b="0" i="0" lang="en-US" sz="1400" u="none" cap="none" strike="noStrike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Assinatura e Upload</a:t>
            </a:r>
            <a:endParaRPr b="0" i="0" sz="1400" u="none" cap="none" strike="noStrike"/>
          </a:p>
        </p:txBody>
      </p:sp>
      <p:sp>
        <p:nvSpPr>
          <p:cNvPr id="78" name="Google Shape;78;p3"/>
          <p:cNvSpPr/>
          <p:nvPr/>
        </p:nvSpPr>
        <p:spPr>
          <a:xfrm>
            <a:off x="6512719" y="4436507"/>
            <a:ext cx="7585472" cy="7297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150"/>
              <a:buFont typeface="Arial"/>
              <a:buNone/>
            </a:pPr>
            <a:r>
              <a:rPr b="0" i="0" lang="en-US" sz="115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Para garantir a segurança do aplicativo, o APK/AAB ou IPA precisa ser assinado com uma chave de desenvolvedor (Android) ou um certificado de desenvolvedor e um perfil de provisionamento (iOS). O Android Studio permite assinar o APK/AAB diretamente durante o processo de compilação.</a:t>
            </a:r>
            <a:endParaRPr b="0" i="0" sz="1150" u="none" cap="none" strike="noStrike"/>
          </a:p>
        </p:txBody>
      </p:sp>
      <p:sp>
        <p:nvSpPr>
          <p:cNvPr id="79" name="Google Shape;79;p3"/>
          <p:cNvSpPr/>
          <p:nvPr/>
        </p:nvSpPr>
        <p:spPr>
          <a:xfrm>
            <a:off x="6512719" y="5257443"/>
            <a:ext cx="7585472" cy="486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150"/>
              <a:buFont typeface="Arial"/>
              <a:buNone/>
            </a:pPr>
            <a:r>
              <a:rPr b="0" i="0" lang="en-US" sz="115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Para iOS, você precisa usar o Xcode ou a ferramenta Transporter para enviar o IPA para a App Store Connect. Após o envio, o aplicativo passará por uma análise de conformidade da Apple, o que pode levar algum tempo.</a:t>
            </a:r>
            <a:endParaRPr b="0" i="0" sz="1150" u="none" cap="none" strike="noStrike"/>
          </a:p>
        </p:txBody>
      </p:sp>
      <p:sp>
        <p:nvSpPr>
          <p:cNvPr id="80" name="Google Shape;80;p3"/>
          <p:cNvSpPr/>
          <p:nvPr/>
        </p:nvSpPr>
        <p:spPr>
          <a:xfrm>
            <a:off x="6018609" y="6066949"/>
            <a:ext cx="342067" cy="342067"/>
          </a:xfrm>
          <a:prstGeom prst="roundRect">
            <a:avLst>
              <a:gd fmla="val 6668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"/>
          <p:cNvSpPr/>
          <p:nvPr/>
        </p:nvSpPr>
        <p:spPr>
          <a:xfrm>
            <a:off x="6131481" y="6130647"/>
            <a:ext cx="116324" cy="21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650"/>
              <a:buFont typeface="Lora"/>
              <a:buNone/>
            </a:pPr>
            <a:r>
              <a:rPr b="0" i="0" lang="en-US" sz="1650" u="none" cap="none" strike="noStrike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b="0" i="0" sz="1650" u="none" cap="none" strike="noStrike"/>
          </a:p>
        </p:txBody>
      </p:sp>
      <p:sp>
        <p:nvSpPr>
          <p:cNvPr id="82" name="Google Shape;82;p3"/>
          <p:cNvSpPr/>
          <p:nvPr/>
        </p:nvSpPr>
        <p:spPr>
          <a:xfrm>
            <a:off x="6512719" y="6066949"/>
            <a:ext cx="1788914" cy="223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400"/>
              <a:buFont typeface="Lora"/>
              <a:buNone/>
            </a:pPr>
            <a:r>
              <a:rPr b="0" i="0" lang="en-US" sz="1400" u="none" cap="none" strike="noStrike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Upload do Pacote</a:t>
            </a:r>
            <a:endParaRPr b="0" i="0" sz="1400" u="none" cap="none" strike="noStrike"/>
          </a:p>
        </p:txBody>
      </p:sp>
      <p:sp>
        <p:nvSpPr>
          <p:cNvPr id="83" name="Google Shape;83;p3"/>
          <p:cNvSpPr/>
          <p:nvPr/>
        </p:nvSpPr>
        <p:spPr>
          <a:xfrm>
            <a:off x="6512719" y="6381750"/>
            <a:ext cx="7585472" cy="7297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150"/>
              <a:buFont typeface="Arial"/>
              <a:buNone/>
            </a:pPr>
            <a:r>
              <a:rPr b="0" i="0" lang="en-US" sz="115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Após gerar o APK/AAB ou IPA, você precisa fazer o upload do pacote para a plataforma escolhida. No Google Play Console, acesse a seção "Release Management" (Gerenciamento de versões) e selecione a opção para criar uma nova versão. Faça o upload do APK/AAB e preencha as informações necessárias.</a:t>
            </a:r>
            <a:endParaRPr b="0" i="0" sz="1150" u="none" cap="none" strike="noStrike"/>
          </a:p>
        </p:txBody>
      </p:sp>
      <p:sp>
        <p:nvSpPr>
          <p:cNvPr id="84" name="Google Shape;84;p3"/>
          <p:cNvSpPr/>
          <p:nvPr/>
        </p:nvSpPr>
        <p:spPr>
          <a:xfrm>
            <a:off x="6512719" y="7202686"/>
            <a:ext cx="7585472" cy="486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150"/>
              <a:buFont typeface="Arial"/>
              <a:buNone/>
            </a:pPr>
            <a:r>
              <a:rPr b="0" i="0" lang="en-US" sz="115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Para a App Store, utilize o Xcode ou a ferramenta Transporter para enviar o pacote IPA para a App Store Connect. Após o envio, o aplicativo passará por uma análise de conformidade da Apple.</a:t>
            </a:r>
            <a:endParaRPr b="0" i="0" sz="115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/>
          <p:nvPr/>
        </p:nvSpPr>
        <p:spPr>
          <a:xfrm>
            <a:off x="968693" y="1983343"/>
            <a:ext cx="10173176" cy="7260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274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4550"/>
              <a:buFont typeface="Lora"/>
              <a:buNone/>
            </a:pPr>
            <a:r>
              <a:rPr b="0" i="0" lang="en-US" sz="4550" u="none" cap="none" strike="noStrike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Explique sobre o formato APK ou AAB</a:t>
            </a:r>
            <a:endParaRPr b="0" i="0" sz="4550" u="none" cap="none" strike="noStrike"/>
          </a:p>
        </p:txBody>
      </p:sp>
      <p:sp>
        <p:nvSpPr>
          <p:cNvPr id="91" name="Google Shape;91;p4"/>
          <p:cNvSpPr/>
          <p:nvPr/>
        </p:nvSpPr>
        <p:spPr>
          <a:xfrm>
            <a:off x="968693" y="3203138"/>
            <a:ext cx="12692896" cy="1185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O APK (Android Package Kit) é o formato de arquivo padrão para aplicativos Android. Um APK é um arquivo que contém todas as informações necessárias para instalar um aplicativo em um dispositivo Android. Ele inclui o código do aplicativo, recursos como imagens e layouts, e metadados, como o nome do aplicativo e o ícone.</a:t>
            </a:r>
            <a:endParaRPr b="0" i="0" sz="1900" u="none" cap="none" strike="noStrike"/>
          </a:p>
        </p:txBody>
      </p:sp>
      <p:sp>
        <p:nvSpPr>
          <p:cNvPr id="92" name="Google Shape;92;p4"/>
          <p:cNvSpPr/>
          <p:nvPr/>
        </p:nvSpPr>
        <p:spPr>
          <a:xfrm>
            <a:off x="968693" y="4665940"/>
            <a:ext cx="12692896" cy="1580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O AAB (Android App Bundle) é um formato de arquivo moderno para aplicativos Android que oferece benefícios em relação ao APK tradicional. Ao usar o AAB, o Google Play Store gera e entrega a versão otimizada do APK para cada dispositivo, o que reduz o tamanho do download e melhora o desempenho. O AAB também permite que você inclua diferentes recursos e idiomas em um único arquivo, simplificando o processo de gerenciamento e distribuição do aplicativo.</a:t>
            </a:r>
            <a:endParaRPr b="0" i="0" sz="190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968693" y="596741"/>
            <a:ext cx="5909786" cy="6371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4000"/>
              <a:buFont typeface="Lora"/>
              <a:buNone/>
            </a:pPr>
            <a:r>
              <a:rPr b="0" i="0" lang="en-US" sz="4000" u="none" cap="none" strike="noStrike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Caminhos para o Deploy </a:t>
            </a:r>
            <a:endParaRPr b="0" i="0" sz="4000" u="none" cap="none" strike="noStrike"/>
          </a:p>
        </p:txBody>
      </p:sp>
      <p:sp>
        <p:nvSpPr>
          <p:cNvPr id="99" name="Google Shape;99;p5"/>
          <p:cNvSpPr/>
          <p:nvPr/>
        </p:nvSpPr>
        <p:spPr>
          <a:xfrm>
            <a:off x="968693" y="1666994"/>
            <a:ext cx="12692896" cy="10394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O deploy de aplicativos mobile é o processo de tornar seu aplicativo disponível para download e uso pelos usuários finais. Além de envolver vários passos, desde a compilação do código até o envio para as lojas de aplicativos (Google Play Store e a App Store). O deploy é crucial para o sucesso do seu aplicativo, pois é a etapa final que coloca seu aplicativo nas mãos do público-alvo.</a:t>
            </a:r>
            <a:endParaRPr b="0" i="0" sz="1700" u="none" cap="none" strike="noStrike"/>
          </a:p>
        </p:txBody>
      </p:sp>
      <p:sp>
        <p:nvSpPr>
          <p:cNvPr id="100" name="Google Shape;100;p5"/>
          <p:cNvSpPr/>
          <p:nvPr/>
        </p:nvSpPr>
        <p:spPr>
          <a:xfrm>
            <a:off x="968693" y="2950012"/>
            <a:ext cx="12692896" cy="346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Para garantir um deploy bem-sucedido, você precisa seguir um processo estruturado, que inclui:</a:t>
            </a:r>
            <a:endParaRPr b="0" i="0" sz="1700" u="none" cap="none" strike="noStrike"/>
          </a:p>
        </p:txBody>
      </p:sp>
      <p:sp>
        <p:nvSpPr>
          <p:cNvPr id="101" name="Google Shape;101;p5"/>
          <p:cNvSpPr/>
          <p:nvPr/>
        </p:nvSpPr>
        <p:spPr>
          <a:xfrm>
            <a:off x="968693" y="3540085"/>
            <a:ext cx="12692896" cy="346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1. Preparo do aplicativo: Certifique-se de que o aplicativo esteja completamente funcional, testado e livre de bugs.</a:t>
            </a:r>
            <a:endParaRPr b="0" i="0" sz="1700" u="none" cap="none" strike="noStrike"/>
          </a:p>
        </p:txBody>
      </p:sp>
      <p:sp>
        <p:nvSpPr>
          <p:cNvPr id="102" name="Google Shape;102;p5"/>
          <p:cNvSpPr/>
          <p:nvPr/>
        </p:nvSpPr>
        <p:spPr>
          <a:xfrm>
            <a:off x="968693" y="4130159"/>
            <a:ext cx="12692896" cy="692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2. Criação do pacote de instalação: Dependendo da plataforma (Android ou iOS), você precisa gerar o APK/AAB ou IPA, que contém todas as informações necessárias para instalar o aplicativo.</a:t>
            </a:r>
            <a:endParaRPr b="0" i="0" sz="1700" u="none" cap="none" strike="noStrike"/>
          </a:p>
        </p:txBody>
      </p:sp>
      <p:sp>
        <p:nvSpPr>
          <p:cNvPr id="103" name="Google Shape;103;p5"/>
          <p:cNvSpPr/>
          <p:nvPr/>
        </p:nvSpPr>
        <p:spPr>
          <a:xfrm>
            <a:off x="968693" y="5066705"/>
            <a:ext cx="12692896" cy="692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3. Envio para a loja de aplicativos: Depois de gerar o pacote, você precisa enviá-lo para a plataforma escolhida, seguindo as diretrizes específicas da loja de aplicativos.</a:t>
            </a:r>
            <a:endParaRPr b="0" i="0" sz="1700" u="none" cap="none" strike="noStrike"/>
          </a:p>
        </p:txBody>
      </p:sp>
      <p:sp>
        <p:nvSpPr>
          <p:cNvPr id="104" name="Google Shape;104;p5"/>
          <p:cNvSpPr/>
          <p:nvPr/>
        </p:nvSpPr>
        <p:spPr>
          <a:xfrm>
            <a:off x="968693" y="6003250"/>
            <a:ext cx="12692896" cy="692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4. Revisão e publicação: A loja de aplicativos irá revisar o aplicativo para garantir a conformidade com suas políticas e diretrizes. Se aprovado, o aplicativo será publicado na loja e disponível para download pelos usuários.</a:t>
            </a:r>
            <a:endParaRPr b="0" i="0" sz="1700" u="none" cap="none" strike="noStrike"/>
          </a:p>
        </p:txBody>
      </p:sp>
      <p:sp>
        <p:nvSpPr>
          <p:cNvPr id="105" name="Google Shape;105;p5"/>
          <p:cNvSpPr/>
          <p:nvPr/>
        </p:nvSpPr>
        <p:spPr>
          <a:xfrm>
            <a:off x="968693" y="6939796"/>
            <a:ext cx="12692896" cy="692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Compreender o processo de deploy é essencial para qualquer desenvolvedor de aplicativos mobile, pois ele garante que seu aplicativo atinja o público-alvo de forma eficiente e segura.</a:t>
            </a:r>
            <a:endParaRPr b="0" i="0" sz="170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/>
          <p:nvPr/>
        </p:nvSpPr>
        <p:spPr>
          <a:xfrm>
            <a:off x="968693" y="3751778"/>
            <a:ext cx="5809059" cy="7260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274"/>
              </a:lnSpc>
              <a:spcBef>
                <a:spcPts val="0"/>
              </a:spcBef>
              <a:spcAft>
                <a:spcPts val="0"/>
              </a:spcAft>
              <a:buSzPts val="4550"/>
              <a:buFont typeface="Arial"/>
              <a:buNone/>
            </a:pPr>
            <a:r>
              <a:t/>
            </a:r>
            <a:endParaRPr b="0" i="0" sz="455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2024-09-19T22:41:27Z</dcterms:created>
  <dc:creator>PptxGenJS</dc:creator>
</cp:coreProperties>
</file>