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02A0C-121D-ADE8-EE98-5D2AD11FD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26905A-AF7B-4365-4836-81376ED6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5AF1A7-19FF-78A6-6360-C4BC44CF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3667-0AF8-428A-8ECC-F91B0DDB7D4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C863F-F032-73CA-A878-F3E2E796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CC44D-3D71-3A93-58FA-AF52DB6D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D53-C8A5-4D06-93D2-A1A84BFE3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E8B94-D98D-58BC-4A2F-1811542C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DB8BC2-3A46-36E3-BD41-5E6E5B89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447DB0-AAD0-560D-3091-002030B6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3667-0AF8-428A-8ECC-F91B0DDB7D4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B30EE-92E7-68A8-FB8F-DD61DB9C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803EB1-6AB1-2BA0-6EE1-2565C4E7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D53-C8A5-4D06-93D2-A1A84BFE3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1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7CD6DB-9C21-7752-62E3-4A1DCA4B3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C4CADD-0AA7-5744-4030-8B4CDE62B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5B404-A486-CF1F-9174-4751AA53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3667-0AF8-428A-8ECC-F91B0DDB7D4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C3148-44CC-039A-6D91-79EACD69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F6475-9C82-44A9-7667-AEE960B2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D53-C8A5-4D06-93D2-A1A84BFE3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48E8-D9B3-63DB-F953-0BEC0A4F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8F31E-DA60-7E40-D7E6-6A122E1C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2941CF-1018-0DA0-B920-5E2FFF10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3667-0AF8-428A-8ECC-F91B0DDB7D4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4D72C8-B6E8-7FD8-4017-7200593C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EB542E-0B24-DA1A-A04C-65E6234A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D53-C8A5-4D06-93D2-A1A84BFE3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53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BAAD7-9CF0-0A2D-5D6C-3C1A06CE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2DE35D-84F3-856F-23A1-52F96CC4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982EC1-24CE-9B47-5876-4F92DE7F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3667-0AF8-428A-8ECC-F91B0DDB7D4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FFB77-8C95-6486-F753-A797C7F8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EB978-31F2-78BA-2791-D8802D8D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D53-C8A5-4D06-93D2-A1A84BFE3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40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26E55-11A4-09BC-F37C-17C7D1DA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7890F7-86B3-570C-E4F4-D9213D108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DB0263-A47E-F398-A9F6-29656F86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3CCA08-1A90-A027-CF19-BD162D86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3667-0AF8-428A-8ECC-F91B0DDB7D4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60D3EA-1456-322E-FF82-9C43FB1F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5CE3BB-4ADF-8035-69E8-CF7EE1B5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D53-C8A5-4D06-93D2-A1A84BFE3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28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A5843-59AB-7BF4-2BCD-9130B9BD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E05751-C598-A2E5-4931-1FB0ACCF3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3280AE-1D62-C834-4D3F-1CC569BF4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01A023-5C6A-C62D-A1BC-BF9E8CBE5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A85DD0-C556-8392-6AF8-0D495AD3D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010207-E666-5E0B-2F53-3656601B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3667-0AF8-428A-8ECC-F91B0DDB7D4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1A5538-11DA-6CFA-D013-77470698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CA4509-5872-3AAD-94F9-79C1C069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D53-C8A5-4D06-93D2-A1A84BFE3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90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E7A49-48E5-A1DE-C940-2BB2A00E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A2B65C-7756-9E97-1DE4-727224D0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3667-0AF8-428A-8ECC-F91B0DDB7D4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7954EB-5411-9E20-BA34-7EB6C0AA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90F9A1-4A25-A743-A5B3-8D929E1F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D53-C8A5-4D06-93D2-A1A84BFE3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64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D8D540-49C6-2938-84C8-8B63D0BA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3667-0AF8-428A-8ECC-F91B0DDB7D4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D86A83-3A3D-B232-1C16-415A3581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E9F34B-9569-1E12-818F-29D5496B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D53-C8A5-4D06-93D2-A1A84BFE3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05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5BD73-D481-7D87-8B6F-0640FB21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36B47-8815-71C8-08D0-3708A139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438DBF-DC11-D951-CB22-95AE1636A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38CE4D-CFE7-BC13-3EB9-22541EDA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3667-0AF8-428A-8ECC-F91B0DDB7D4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EBCF95-C2C8-AFA4-0A2D-B885FA6C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DD63E9-C63E-4D93-4132-16F5B10D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D53-C8A5-4D06-93D2-A1A84BFE3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50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F0E98-22D3-7728-A70E-212E0381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65CA6C-EF64-EAE0-1C41-98E9984DD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C0B370-F6B0-6423-0213-C80C03D08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02A808-C9C7-3801-7DCC-D96904D5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3667-0AF8-428A-8ECC-F91B0DDB7D4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3BD036-29C2-ECBD-6C82-F3846B9E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75EBA2-CDF8-FFE7-1EDC-33E4BC94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D53-C8A5-4D06-93D2-A1A84BFE3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2E9AAE-1CDF-5FBA-6B17-18BFD62F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1F30AB-FFCF-6B9A-56C5-0338E23D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A11D4E-D6D2-0651-B760-DF229EE9D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3667-0AF8-428A-8ECC-F91B0DDB7D4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C86C36-4CC8-3E00-BE03-5ECA66CDF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A0456-7077-E24C-792F-86633373F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DD53-C8A5-4D06-93D2-A1A84BFE3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2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3A035-846B-2972-67A5-2ADDF6D4A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 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4FC90-F6FC-2A1D-494F-F4BC3F8BA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55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3DB9B-427C-FB86-0EE1-A447AD48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scripts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AE350-601B-EC40-3E80-62D66B28A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Scripts são códigos, ou seja pequenos programas, executados pelo Browser ( PODE SER QUE ELE NÃO OFEREÇA TAL RECURSO).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12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C9B11-70D5-4D4B-4332-EAC881F9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USAMOS JAVA SCRIPT PARA: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550E2-AE36-2F64-03F3-CE841225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INTERAGIR COM O USUARIO.</a:t>
            </a:r>
          </a:p>
          <a:p>
            <a:r>
              <a:rPr lang="pt-BR" dirty="0"/>
              <a:t>MANIPULAR O CONTEÚDO DE PAGINAS HTML.</a:t>
            </a:r>
          </a:p>
          <a:p>
            <a:r>
              <a:rPr lang="pt-BR" dirty="0"/>
              <a:t>MANIPULAR ESTILOS</a:t>
            </a:r>
          </a:p>
          <a:p>
            <a:r>
              <a:rPr lang="pt-BR" dirty="0"/>
              <a:t>VALIDAR DADOS INSERIDOS POR MEIO DE FORMULÁRIOS.</a:t>
            </a:r>
          </a:p>
        </p:txBody>
      </p:sp>
    </p:spTree>
    <p:extLst>
      <p:ext uri="{BB962C8B-B14F-4D97-AF65-F5344CB8AC3E}">
        <p14:creationId xmlns:p14="http://schemas.microsoft.com/office/powerpoint/2010/main" val="300117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6F65A-2A37-8CC3-3284-C9BDF4B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INSERIR UM CÓDIGO SCRIPT NO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98D29-8813-11B1-A55C-2FDB2C06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Há principalmente duas formas de inserir um SCRIPT numa página. </a:t>
            </a:r>
          </a:p>
          <a:p>
            <a:r>
              <a:rPr lang="pt-BR" dirty="0"/>
              <a:t>Uma delas através dos arquivos.</a:t>
            </a:r>
          </a:p>
          <a:p>
            <a:r>
              <a:rPr lang="pt-BR" dirty="0"/>
              <a:t>Outra forma é através da </a:t>
            </a:r>
            <a:r>
              <a:rPr lang="pt-BR" dirty="0" err="1"/>
              <a:t>tag</a:t>
            </a:r>
            <a:r>
              <a:rPr lang="pt-BR" dirty="0"/>
              <a:t> &lt;SCRIPT&gt; Diretamente na página.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810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2" ma:contentTypeDescription="Crie um novo documento." ma:contentTypeScope="" ma:versionID="1d1c96149d60934b8ea99518a09ec40a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022e233078e37ccc2d6f0ad33fecec33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2B8329-A0F2-436F-9CD7-15EA31B1B6A1}"/>
</file>

<file path=customXml/itemProps2.xml><?xml version="1.0" encoding="utf-8"?>
<ds:datastoreItem xmlns:ds="http://schemas.openxmlformats.org/officeDocument/2006/customXml" ds:itemID="{72B359EA-A8DB-49E6-A269-FC7C51C4A2B8}"/>
</file>

<file path=customXml/itemProps3.xml><?xml version="1.0" encoding="utf-8"?>
<ds:datastoreItem xmlns:ds="http://schemas.openxmlformats.org/officeDocument/2006/customXml" ds:itemID="{35F30690-9895-4495-BFC2-F118E64E6837}"/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Java script</vt:lpstr>
      <vt:lpstr>O que são scripts</vt:lpstr>
      <vt:lpstr>USAMOS JAVA SCRIPT PARA:</vt:lpstr>
      <vt:lpstr>COMO INSERIR UM CÓDIGO SCRIPT NO SITE?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</dc:title>
  <dc:creator>Prof. Carlos</dc:creator>
  <cp:lastModifiedBy>Jose Carlos Cruqui</cp:lastModifiedBy>
  <cp:revision>8</cp:revision>
  <dcterms:created xsi:type="dcterms:W3CDTF">2022-08-10T16:38:25Z</dcterms:created>
  <dcterms:modified xsi:type="dcterms:W3CDTF">2023-05-24T14:38:45Z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0x010100D34DBF5202057B479C2EEC5A2DADA968</vt:lpwstr>
  </property>
</Properties>
</file>