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7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18093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0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784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4173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309610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724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4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82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3147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00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9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824B9-3C9A-4BFA-A3B8-15358E33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DDC36-25E9-483D-B651-D87933C8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0D855-6FBD-401B-A125-54125FFB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1D92-0F75-449E-B77A-4856F2888255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41C34-78C4-4265-9199-4FA33FEC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3DAA1-349E-4082-BD66-D6F0D099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5619-1C88-4363-B57D-04C518690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C455-9F21-493B-BEFC-9ECED805454F}" type="datetimeFigureOut">
              <a:rPr lang="pt-BR" smtClean="0"/>
              <a:t>06/12/2022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516-3626-4E0C-9FC6-8C0A1B582E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72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4033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4" name="Espaço Reservado para Texto 2"/>
          <p:cNvSpPr>
            <a:spLocks noGrp="1"/>
          </p:cNvSpPr>
          <p:nvPr>
            <p:ph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15176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70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35108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94290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35108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6963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435108"/>
            <a:ext cx="93268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88232"/>
            <a:ext cx="9326827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239686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F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provision/#/provision" TargetMode="External"/><Relationship Id="rId2" Type="http://schemas.openxmlformats.org/officeDocument/2006/relationships/hyperlink" Target="https://www.google.com/intl/pt-BR_br/business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3D70B-8D7A-9136-0467-539CDC478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787791"/>
            <a:ext cx="9894277" cy="272217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Processos em que se envolve a criação  e pós criação de um site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48544C-1515-9672-A79A-931A7F92B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7594"/>
            <a:ext cx="9144000" cy="77020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José carlos </a:t>
            </a:r>
          </a:p>
        </p:txBody>
      </p:sp>
    </p:spTree>
    <p:extLst>
      <p:ext uri="{BB962C8B-B14F-4D97-AF65-F5344CB8AC3E}">
        <p14:creationId xmlns:p14="http://schemas.microsoft.com/office/powerpoint/2010/main" val="56711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1B294-7FEA-257D-FD2E-7CD5FD5D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Validator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300BB-ED6B-AE81-1878-5B8B61D1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testar site já publicado</a:t>
            </a:r>
          </a:p>
          <a:p>
            <a:r>
              <a:rPr lang="pt-BR" dirty="0"/>
              <a:t>Site é um checador de HTML não é de </a:t>
            </a:r>
            <a:r>
              <a:rPr lang="pt-BR" dirty="0" err="1"/>
              <a:t>css</a:t>
            </a:r>
            <a:r>
              <a:rPr lang="pt-BR" dirty="0"/>
              <a:t> e nem JAVA SCRIPT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77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DE02-6F93-C71C-D093-19B090AB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INSCRIÇÃO DO NEGÓCIO NO GOOGLE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D3998-044F-D2B5-3775-94E684739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Abaixo segue o link para cadastro</a:t>
            </a:r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Perfil da empresa no Google – mostre seu negócio no Google</a:t>
            </a:r>
            <a:endParaRPr lang="pt-BR" dirty="0"/>
          </a:p>
          <a:p>
            <a:r>
              <a:rPr lang="pt-BR" dirty="0"/>
              <a:t>Precisa fazer inscrição da empresa no google meu negócio para ser encontrado.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hlinkClick r:id="rId3"/>
              </a:rPr>
              <a:t>Google </a:t>
            </a:r>
            <a:r>
              <a:rPr lang="pt-BR" dirty="0" err="1">
                <a:hlinkClick r:id="rId3"/>
              </a:rPr>
              <a:t>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1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934B2-AEE5-6228-16BF-641E4C23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Analisar o trafego do seu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71B39-74BC-B5CB-FDE9-5EB15F3F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Google </a:t>
            </a:r>
            <a:r>
              <a:rPr lang="pt-BR" dirty="0" err="1"/>
              <a:t>analytics</a:t>
            </a:r>
            <a:r>
              <a:rPr lang="pt-BR" dirty="0"/>
              <a:t> – ferramentas para mensurar acessos em seus sites</a:t>
            </a:r>
          </a:p>
          <a:p>
            <a:r>
              <a:rPr lang="pt-BR" dirty="0"/>
              <a:t>1º possuir uma conta google ( </a:t>
            </a:r>
            <a:r>
              <a:rPr lang="pt-BR" dirty="0" err="1"/>
              <a:t>gmail</a:t>
            </a:r>
            <a:r>
              <a:rPr lang="pt-BR" dirty="0"/>
              <a:t>)</a:t>
            </a:r>
          </a:p>
          <a:p>
            <a:r>
              <a:rPr lang="pt-BR" dirty="0"/>
              <a:t>Conta google – pessoal ou conta corporativa dentro do G </a:t>
            </a:r>
            <a:r>
              <a:rPr lang="pt-BR" dirty="0" err="1"/>
              <a:t>SUITE</a:t>
            </a:r>
            <a:endParaRPr lang="pt-BR" dirty="0"/>
          </a:p>
          <a:p>
            <a:r>
              <a:rPr lang="pt-BR" dirty="0"/>
              <a:t>Criar o google </a:t>
            </a:r>
            <a:r>
              <a:rPr lang="pt-BR" dirty="0" err="1"/>
              <a:t>analytics</a:t>
            </a:r>
            <a:r>
              <a:rPr lang="pt-BR" dirty="0"/>
              <a:t> e colocar o site para ser avaliado</a:t>
            </a:r>
          </a:p>
          <a:p>
            <a:r>
              <a:rPr lang="pt-BR" dirty="0"/>
              <a:t>3 níveis pra entender o funcionamento.</a:t>
            </a:r>
          </a:p>
          <a:p>
            <a:r>
              <a:rPr lang="pt-BR" dirty="0"/>
              <a:t>A conta é da sua empresa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7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ED1ED-7FD2-FF4A-40B8-96CF2800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 fontScale="90000"/>
          </a:bodyPr>
          <a:lstStyle/>
          <a:p>
            <a:r>
              <a:rPr lang="pt-BR" dirty="0"/>
              <a:t>Aceitar os termos de serviços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24444-BCBA-D319-352F-1972885A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3A32D-E936-1B49-D6FA-60D13CBA8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6" t="9911" r="24643" b="5302"/>
          <a:stretch/>
        </p:blipFill>
        <p:spPr>
          <a:xfrm>
            <a:off x="1538515" y="1046162"/>
            <a:ext cx="8665029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2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2E9C-8F27-7E21-9FE2-EE3E386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E6AE-E948-6E03-7D05-A6E367FE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AC7AE9-2075-5D40-C38F-F92E24941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1" b="5302"/>
          <a:stretch/>
        </p:blipFill>
        <p:spPr>
          <a:xfrm>
            <a:off x="0" y="217714"/>
            <a:ext cx="12192000" cy="62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A2BD2-9C8F-70B1-B517-388190AD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GLOBAL DO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15716-4787-D413-2C40-40CC7AEF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DEVE SER COPIADA NO GOOGLE </a:t>
            </a:r>
            <a:r>
              <a:rPr lang="pt-BR" dirty="0" err="1"/>
              <a:t>ANALYTICS</a:t>
            </a:r>
            <a:r>
              <a:rPr lang="pt-BR" dirty="0"/>
              <a:t> E COLADA DENTRO DO HEAD, COMO PRIMEIRA </a:t>
            </a:r>
            <a:r>
              <a:rPr lang="pt-BR" dirty="0" err="1"/>
              <a:t>TAG</a:t>
            </a:r>
            <a:r>
              <a:rPr lang="pt-BR" dirty="0"/>
              <a:t>.</a:t>
            </a:r>
          </a:p>
          <a:p>
            <a:r>
              <a:rPr lang="pt-BR" dirty="0"/>
              <a:t>EM TODAS AS PÁGINAS QUE QUISER AVALIAR. </a:t>
            </a:r>
          </a:p>
          <a:p>
            <a:r>
              <a:rPr lang="pt-BR" dirty="0"/>
              <a:t>É NA VERDADE UMA </a:t>
            </a:r>
            <a:r>
              <a:rPr lang="pt-BR" dirty="0" err="1"/>
              <a:t>TAG</a:t>
            </a:r>
            <a:r>
              <a:rPr lang="pt-BR" dirty="0"/>
              <a:t> DE SCRIPT, QUE DEVE SER COLADA NO INICIO DE TODAS AS PÁGINAS.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057052"/>
      </p:ext>
    </p:extLst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34DBF5202057B479C2EEC5A2DADA968" ma:contentTypeVersion="13" ma:contentTypeDescription="Crie um novo documento." ma:contentTypeScope="" ma:versionID="04bdfc011e2dcf0387810a178f1d7b56">
  <xsd:schema xmlns:xsd="http://www.w3.org/2001/XMLSchema" xmlns:xs="http://www.w3.org/2001/XMLSchema" xmlns:p="http://schemas.microsoft.com/office/2006/metadata/properties" xmlns:ns2="e1cdb180-4032-4e7d-82b5-2037f42a96a8" xmlns:ns3="ddcae529-ab34-42fc-8de8-b1aeec9086a9" targetNamespace="http://schemas.microsoft.com/office/2006/metadata/properties" ma:root="true" ma:fieldsID="dec794c9c4bb4b9e4cfc0a8468a024d0" ns2:_="" ns3:_="">
    <xsd:import namespace="e1cdb180-4032-4e7d-82b5-2037f42a96a8"/>
    <xsd:import namespace="ddcae529-ab34-42fc-8de8-b1aeec9086a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cdb180-4032-4e7d-82b5-2037f42a96a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ae529-ab34-42fc-8de8-b1aeec9086a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b5d48e6-1b67-416f-84f6-11e5811bc7fc}" ma:internalName="TaxCatchAll" ma:showField="CatchAllData" ma:web="ddcae529-ab34-42fc-8de8-b1aeec9086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7100D-95AD-42D0-997D-B96FE7242537}"/>
</file>

<file path=customXml/itemProps2.xml><?xml version="1.0" encoding="utf-8"?>
<ds:datastoreItem xmlns:ds="http://schemas.openxmlformats.org/officeDocument/2006/customXml" ds:itemID="{C35C8EEE-959F-4684-A29D-4ED68E2DF622}"/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3_Tema do Office</vt:lpstr>
      <vt:lpstr>2_Tema do Office</vt:lpstr>
      <vt:lpstr>1_Tema do Office</vt:lpstr>
      <vt:lpstr>Processos em que se envolve a criação  e pós criação de um site </vt:lpstr>
      <vt:lpstr>Validator w3</vt:lpstr>
      <vt:lpstr>INSCRIÇÃO DO NEGÓCIO NO GOOGLE</vt:lpstr>
      <vt:lpstr>Analisar o trafego do seu site</vt:lpstr>
      <vt:lpstr>Aceitar os termos de serviços</vt:lpstr>
      <vt:lpstr>Apresentação do PowerPoint</vt:lpstr>
      <vt:lpstr>TAG GLOBAL DO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em que se envolve a criação de um site</dc:title>
  <dc:creator>Prof. Carlos</dc:creator>
  <cp:lastModifiedBy>Prof. Carlos</cp:lastModifiedBy>
  <cp:revision>9</cp:revision>
  <dcterms:created xsi:type="dcterms:W3CDTF">2022-12-06T03:35:18Z</dcterms:created>
  <dcterms:modified xsi:type="dcterms:W3CDTF">2022-12-06T17:12:17Z</dcterms:modified>
</cp:coreProperties>
</file>