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60" r:id="rId2"/>
  </p:sldMasterIdLst>
  <p:sldIdLst>
    <p:sldId id="256" r:id="rId3"/>
    <p:sldId id="266" r:id="rId4"/>
    <p:sldId id="263" r:id="rId5"/>
    <p:sldId id="264" r:id="rId6"/>
    <p:sldId id="260" r:id="rId7"/>
    <p:sldId id="261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93268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609600" y="1888232"/>
            <a:ext cx="9326827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46143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0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824B9-3C9A-4BFA-A3B8-15358E33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DDC36-25E9-483D-B651-D87933C89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60D855-6FBD-401B-A125-54125FFB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1D92-0F75-449E-B77A-4856F2888255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041C34-78C4-4265-9199-4FA33FEC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83DAA1-349E-4082-BD66-D6F0D099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5619-1C88-4363-B57D-04C518690F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68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C455-9F21-493B-BEFC-9ECED805454F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516-3626-4E0C-9FC6-8C0A1B582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98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93268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609600" y="1888232"/>
            <a:ext cx="9326827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32244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87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80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824B9-3C9A-4BFA-A3B8-15358E33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DDC36-25E9-483D-B651-D87933C89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60D855-6FBD-401B-A125-54125FFB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1D92-0F75-449E-B77A-4856F2888255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041C34-78C4-4265-9199-4FA33FEC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83DAA1-349E-4082-BD66-D6F0D099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5619-1C88-4363-B57D-04C518690F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9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C455-9F21-493B-BEFC-9ECED805454F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516-3626-4E0C-9FC6-8C0A1B582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82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93268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609600" y="1888232"/>
            <a:ext cx="9326827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58512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93268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609600" y="1888232"/>
            <a:ext cx="9326827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22824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88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435108"/>
            <a:ext cx="93268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88232"/>
            <a:ext cx="9326827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215421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FF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435108"/>
            <a:ext cx="93268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88232"/>
            <a:ext cx="9326827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368717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FF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o.br/dominio/categorias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34B97-2643-5C13-369F-6FE86BF08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0697"/>
            <a:ext cx="9144000" cy="1236524"/>
          </a:xfrm>
        </p:spPr>
        <p:txBody>
          <a:bodyPr>
            <a:normAutofit fontScale="90000"/>
          </a:bodyPr>
          <a:lstStyle/>
          <a:p>
            <a:r>
              <a:rPr lang="pt-BR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Publicando site na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67B371-55F3-7470-2E12-6B7CE417B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68708"/>
            <a:ext cx="9144000" cy="3835743"/>
          </a:xfrm>
        </p:spPr>
        <p:txBody>
          <a:bodyPr>
            <a:normAutofit lnSpcReduction="10000"/>
          </a:bodyPr>
          <a:lstStyle/>
          <a:p>
            <a:pPr algn="l"/>
            <a:r>
              <a:rPr lang="pt-BR" sz="3600" b="1" dirty="0"/>
              <a:t>                     Explicando:</a:t>
            </a:r>
          </a:p>
          <a:p>
            <a:r>
              <a:rPr lang="pt-BR" sz="3600" dirty="0"/>
              <a:t>Domínios</a:t>
            </a:r>
          </a:p>
          <a:p>
            <a:r>
              <a:rPr lang="pt-BR" sz="3600" dirty="0"/>
              <a:t>Extensões de domínios</a:t>
            </a:r>
          </a:p>
          <a:p>
            <a:r>
              <a:rPr lang="pt-BR" sz="3600" dirty="0"/>
              <a:t>Hospedagem</a:t>
            </a:r>
          </a:p>
          <a:p>
            <a:r>
              <a:rPr lang="pt-BR" sz="3600" dirty="0"/>
              <a:t>Registros de domínios</a:t>
            </a:r>
          </a:p>
          <a:p>
            <a:r>
              <a:rPr lang="pt-BR" sz="3600" dirty="0"/>
              <a:t>Subdomínios. </a:t>
            </a:r>
          </a:p>
        </p:txBody>
      </p:sp>
    </p:spTree>
    <p:extLst>
      <p:ext uri="{BB962C8B-B14F-4D97-AF65-F5344CB8AC3E}">
        <p14:creationId xmlns:p14="http://schemas.microsoft.com/office/powerpoint/2010/main" val="169989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4C32D-2382-7579-78C0-2E36A3E3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4" y="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Extensões de domínio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32B21A-2A4E-A1A9-EEFB-A785A9632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53331"/>
            <a:ext cx="11049000" cy="4351338"/>
          </a:xfrm>
        </p:spPr>
        <p:txBody>
          <a:bodyPr/>
          <a:lstStyle/>
          <a:p>
            <a:r>
              <a:rPr lang="pt-BR" dirty="0"/>
              <a:t>Determina a qual categoria o seu domínio pertencem.</a:t>
            </a:r>
          </a:p>
          <a:p>
            <a:r>
              <a:rPr lang="pt-BR" dirty="0"/>
              <a:t>As extensões também determinam no preço da hospedagem e registro. </a:t>
            </a:r>
          </a:p>
          <a:p>
            <a:r>
              <a:rPr lang="pt-BR" dirty="0"/>
              <a:t>Exemplo seguinte é da </a:t>
            </a:r>
            <a:r>
              <a:rPr lang="pt-BR" b="1" dirty="0">
                <a:solidFill>
                  <a:srgbClr val="FF0000"/>
                </a:solidFill>
              </a:rPr>
              <a:t>locaweb.com.br</a:t>
            </a: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601920E-9B10-C695-0F9B-400AA0EC78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23516" r="10544" b="10189"/>
          <a:stretch/>
        </p:blipFill>
        <p:spPr>
          <a:xfrm>
            <a:off x="1798982" y="2914168"/>
            <a:ext cx="8594035" cy="3631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8579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618FF-81AE-12F7-582E-75A3C5000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8" y="0"/>
            <a:ext cx="10515600" cy="944985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Outros exemplos de extensões e preços. </a:t>
            </a:r>
          </a:p>
        </p:txBody>
      </p:sp>
      <p:pic>
        <p:nvPicPr>
          <p:cNvPr id="9" name="Espaço Reservado para Conteúdo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6D3A0A5-F832-CF5F-5B96-ED6185980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874" y="852219"/>
            <a:ext cx="7703207" cy="57152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005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F44C3-FA9D-BEA7-4C40-A36DFC12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8" y="-72232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Extensões nacionais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52945-9299-059A-44B0-675A3DBAA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4" y="1253331"/>
            <a:ext cx="10515600" cy="520047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Utilizado para localizar sua empresa ou negócio, através dessa extensão você já diz de onde é, para alguns isso é negativo. </a:t>
            </a:r>
          </a:p>
          <a:p>
            <a:pPr marL="0" indent="0"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Exemplo:</a:t>
            </a:r>
          </a:p>
          <a:p>
            <a:pPr algn="l"/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9guacu.br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Nova Iguaçu;</a:t>
            </a:r>
          </a:p>
          <a:p>
            <a:pPr algn="l"/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Campinas.br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Campinas;</a:t>
            </a:r>
          </a:p>
          <a:p>
            <a:pPr algn="l"/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saopaulo.br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São Paulo;</a:t>
            </a:r>
          </a:p>
          <a:p>
            <a:pPr algn="l"/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goiania.br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Goiânia;</a:t>
            </a:r>
          </a:p>
          <a:p>
            <a:pPr algn="l"/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salvador.br 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Salvador</a:t>
            </a:r>
          </a:p>
          <a:p>
            <a:pPr marL="0" indent="0" algn="l">
              <a:buNone/>
            </a:pPr>
            <a:endParaRPr lang="pt-BR" b="0" i="0" dirty="0">
              <a:effectLst/>
              <a:latin typeface="poppins" panose="00000500000000000000" pitchFamily="2" charset="0"/>
            </a:endParaRPr>
          </a:p>
          <a:p>
            <a:pPr marL="0" indent="0" algn="l">
              <a:buNone/>
            </a:pPr>
            <a:r>
              <a:rPr lang="pt-BR" dirty="0">
                <a:latin typeface="poppins" panose="00000500000000000000" pitchFamily="2" charset="0"/>
              </a:rPr>
              <a:t>Outras extensões e cidades podemos consultar no link do registro.br</a:t>
            </a:r>
          </a:p>
          <a:p>
            <a:pPr marL="0" indent="0" algn="l">
              <a:buNone/>
            </a:pPr>
            <a:endParaRPr lang="pt-BR" dirty="0">
              <a:solidFill>
                <a:srgbClr val="2F3E46"/>
              </a:solidFill>
              <a:latin typeface="poppins" panose="00000500000000000000" pitchFamily="2" charset="0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rgbClr val="2F3E46"/>
                </a:solidFill>
                <a:effectLst/>
                <a:latin typeface="poppins" panose="00000500000000000000" pitchFamily="2" charset="0"/>
                <a:hlinkClick r:id="rId2"/>
              </a:rPr>
              <a:t>https://registro.br/dominio/categorias/</a:t>
            </a:r>
            <a:endParaRPr lang="pt-BR" b="0" i="0" dirty="0">
              <a:solidFill>
                <a:srgbClr val="2F3E46"/>
              </a:solidFill>
              <a:effectLst/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56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6660C-1616-327D-0B1F-60B0739A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Dicas sobre domínios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CA2792-A8A9-4A2C-6B18-424F5BA0D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7245626" cy="4351338"/>
          </a:xfrm>
        </p:spPr>
        <p:txBody>
          <a:bodyPr/>
          <a:lstStyle/>
          <a:p>
            <a:r>
              <a:rPr lang="pt-BR" dirty="0"/>
              <a:t>Registre seu domínio com extensões diferentes.</a:t>
            </a:r>
          </a:p>
          <a:p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/>
              <a:t>padaria. com   -  padaria.com.br </a:t>
            </a:r>
          </a:p>
          <a:p>
            <a:pPr marL="0" indent="0">
              <a:buNone/>
            </a:pPr>
            <a:r>
              <a:rPr lang="pt-BR" dirty="0"/>
              <a:t>Isso evita que um concorrente utilize o domínio semelhante.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Balão de Fala: Oval 3">
            <a:extLst>
              <a:ext uri="{FF2B5EF4-FFF2-40B4-BE49-F238E27FC236}">
                <a16:creationId xmlns:a16="http://schemas.microsoft.com/office/drawing/2014/main" id="{688FBF28-AAE9-F6E2-E2BF-91767C3D764B}"/>
              </a:ext>
            </a:extLst>
          </p:cNvPr>
          <p:cNvSpPr/>
          <p:nvPr/>
        </p:nvSpPr>
        <p:spPr>
          <a:xfrm>
            <a:off x="7669697" y="615295"/>
            <a:ext cx="3061252" cy="2425147"/>
          </a:xfrm>
          <a:prstGeom prst="wedgeEllipseCallout">
            <a:avLst>
              <a:gd name="adj1" fmla="val -117370"/>
              <a:gd name="adj2" fmla="val 69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Observação quando é algo genérico assim, até é possível, porém não podemos utilizar o nome de empresas já estabelecidas.</a:t>
            </a:r>
          </a:p>
        </p:txBody>
      </p:sp>
    </p:spTree>
    <p:extLst>
      <p:ext uri="{BB962C8B-B14F-4D97-AF65-F5344CB8AC3E}">
        <p14:creationId xmlns:p14="http://schemas.microsoft.com/office/powerpoint/2010/main" val="1885703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343B0-2075-67B2-CDBC-E6AAC56E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4"/>
            <a:ext cx="10515600" cy="1105866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hospedagens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2F8C4C-5294-9E5C-D371-C71D07A5A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39"/>
            <a:ext cx="10515600" cy="4732477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HOSPEDAGEM COMPARTILHADAS</a:t>
            </a:r>
          </a:p>
          <a:p>
            <a:pPr marL="0" indent="0">
              <a:buNone/>
            </a:pPr>
            <a:r>
              <a:rPr lang="pt-BR" dirty="0"/>
              <a:t>É a maioria das hospedagens, quando diversas pessoas utilizam o mesmo servidor, porém com dados protegidos por login e senhas. </a:t>
            </a:r>
          </a:p>
          <a:p>
            <a:pPr marL="0" indent="0">
              <a:buNone/>
            </a:pPr>
            <a:r>
              <a:rPr lang="pt-BR" dirty="0"/>
              <a:t>É ideal para pequenas empresas e sites com baixo fluxo de visitas, e transações. Diversos sites utilizam o mesmo servidor. </a:t>
            </a:r>
          </a:p>
          <a:p>
            <a:r>
              <a:rPr lang="pt-BR" b="1" dirty="0"/>
              <a:t>HOSPEDAGEM DEDICADA</a:t>
            </a:r>
          </a:p>
          <a:p>
            <a:pPr marL="0" indent="0">
              <a:buNone/>
            </a:pPr>
            <a:r>
              <a:rPr lang="pt-BR" dirty="0"/>
              <a:t>Para empresas que possuem um fluxo grande de acessos, e precisam de uma exclusividade e segurança elevada. Essas grandes empresas ou negócios contratam um servidor não apenas a hospedagem. </a:t>
            </a:r>
          </a:p>
        </p:txBody>
      </p:sp>
    </p:spTree>
    <p:extLst>
      <p:ext uri="{BB962C8B-B14F-4D97-AF65-F5344CB8AC3E}">
        <p14:creationId xmlns:p14="http://schemas.microsoft.com/office/powerpoint/2010/main" val="2859145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32A89-7E1E-4F00-8DF6-0EB54D31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756"/>
            <a:ext cx="10515600" cy="774562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Subdomínio e como identificar um.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85BCAC-3488-E1EB-DF5D-7E92BE3C9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722"/>
            <a:ext cx="10515600" cy="4825241"/>
          </a:xfrm>
        </p:spPr>
        <p:txBody>
          <a:bodyPr/>
          <a:lstStyle/>
          <a:p>
            <a:r>
              <a:rPr lang="pt-BR" dirty="0"/>
              <a:t>Em termos de estrutura um subdomínio é uma ramificação do seu domínio, geralmente fica a esquerda do nome dele. </a:t>
            </a:r>
          </a:p>
          <a:p>
            <a:r>
              <a:rPr lang="pt-BR" dirty="0"/>
              <a:t>Utilizado para organizar e separar páginas dentro do seu site. É como se tivesse um endereço específico para uma determinada página. </a:t>
            </a:r>
          </a:p>
          <a:p>
            <a:r>
              <a:rPr lang="pt-BR" dirty="0"/>
              <a:t>Exemplo: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Domínio: meusite.com.br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Subdomínio: </a:t>
            </a:r>
            <a:r>
              <a:rPr lang="pt-BR" dirty="0"/>
              <a:t>loja</a:t>
            </a:r>
            <a:r>
              <a:rPr lang="pt-BR" dirty="0">
                <a:solidFill>
                  <a:srgbClr val="FF0000"/>
                </a:solidFill>
              </a:rPr>
              <a:t>.meusite.com.br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Subdomínio: </a:t>
            </a:r>
            <a:r>
              <a:rPr lang="pt-BR" dirty="0"/>
              <a:t>pagamento</a:t>
            </a:r>
            <a:r>
              <a:rPr lang="pt-BR" dirty="0">
                <a:solidFill>
                  <a:srgbClr val="FF0000"/>
                </a:solidFill>
              </a:rPr>
              <a:t>.meusite.com.br</a:t>
            </a:r>
          </a:p>
        </p:txBody>
      </p:sp>
    </p:spTree>
    <p:extLst>
      <p:ext uri="{BB962C8B-B14F-4D97-AF65-F5344CB8AC3E}">
        <p14:creationId xmlns:p14="http://schemas.microsoft.com/office/powerpoint/2010/main" val="1482037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0DBF9-0B58-3D97-8379-89DFCAC1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FDC4F5-6547-956B-CE5D-6A63E270E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Pesquisar sobre o tema: </a:t>
            </a: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hospedagem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dirty="0"/>
              <a:t>Faça uma pesquisa na internet sobre o tema, organize as informações no </a:t>
            </a:r>
            <a:r>
              <a:rPr lang="pt-BR" dirty="0" err="1"/>
              <a:t>Power-Point</a:t>
            </a:r>
            <a:r>
              <a:rPr lang="pt-BR" dirty="0"/>
              <a:t> e publique nas tarefas do TEAMS. 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492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47BFB-A482-EAC0-87A0-7C773352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PRECISO PARA PUBLICAR O SITE?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B95326-A0B5-87BF-EC21-A89B94915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56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pt-BR" sz="3600" dirty="0"/>
              <a:t>Você vai precisar de um DOMINIO</a:t>
            </a:r>
          </a:p>
          <a:p>
            <a:r>
              <a:rPr lang="pt-BR" sz="3600" dirty="0"/>
              <a:t>Você vai precisar de um plano de hospedagem.</a:t>
            </a:r>
          </a:p>
          <a:p>
            <a:r>
              <a:rPr lang="pt-BR" sz="3600" dirty="0"/>
              <a:t>Depois enviar os arquivos para o servidor.</a:t>
            </a:r>
          </a:p>
          <a:p>
            <a:pPr marL="457200" lvl="1" indent="0">
              <a:buNone/>
            </a:pPr>
            <a:r>
              <a:rPr lang="pt-BR" sz="3200" dirty="0"/>
              <a:t>No ato da contratação do espaço no servidor, um usuário e senha são enviados para acessar o servidor e enviar os arquivos do seu site. </a:t>
            </a:r>
          </a:p>
          <a:p>
            <a:r>
              <a:rPr lang="pt-BR" sz="3600" dirty="0"/>
              <a:t>A página principal de seu site deve se chamar:</a:t>
            </a:r>
          </a:p>
          <a:p>
            <a:pPr marL="0" indent="0">
              <a:buNone/>
            </a:pPr>
            <a:r>
              <a:rPr lang="pt-BR" sz="3600" dirty="0"/>
              <a:t>INDEX.HTML     ou        HOME. HTML  </a:t>
            </a:r>
          </a:p>
          <a:p>
            <a:pPr marL="0" indent="0">
              <a:buNone/>
            </a:pPr>
            <a:r>
              <a:rPr lang="pt-BR" sz="3600" dirty="0" err="1"/>
              <a:t>Obs</a:t>
            </a:r>
            <a:r>
              <a:rPr lang="pt-BR" sz="3600" dirty="0"/>
              <a:t>: salvo se houver programação PHP. </a:t>
            </a:r>
          </a:p>
        </p:txBody>
      </p:sp>
    </p:spTree>
    <p:extLst>
      <p:ext uri="{BB962C8B-B14F-4D97-AF65-F5344CB8AC3E}">
        <p14:creationId xmlns:p14="http://schemas.microsoft.com/office/powerpoint/2010/main" val="210476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E328C-E2D0-286D-F889-8FFB2E87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066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 um DOMINIO?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A55BB7-76FC-C646-D9E4-46C676C35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5" y="1441312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Todos os sites possuem um endereço de IP único, mas se as pessoas precisassem decorar o </a:t>
            </a:r>
            <a:r>
              <a:rPr lang="pt-BR" dirty="0" err="1"/>
              <a:t>ip</a:t>
            </a:r>
            <a:r>
              <a:rPr lang="pt-BR" dirty="0"/>
              <a:t> dos sites seria muito difícil.</a:t>
            </a:r>
          </a:p>
          <a:p>
            <a:r>
              <a:rPr lang="pt-BR" dirty="0"/>
              <a:t>O domínio é o endereço do site. </a:t>
            </a:r>
          </a:p>
          <a:p>
            <a:r>
              <a:rPr lang="pt-BR" dirty="0"/>
              <a:t>Para facilitar foi desenvolvido o nome de domínio. </a:t>
            </a:r>
          </a:p>
          <a:p>
            <a:r>
              <a:rPr lang="pt-BR" dirty="0"/>
              <a:t>O nome do domínio é então o endereço do seu site. </a:t>
            </a:r>
          </a:p>
          <a:p>
            <a:r>
              <a:rPr lang="pt-BR" dirty="0"/>
              <a:t>É necessário que você compre o endereço, ou seja o domínio. </a:t>
            </a:r>
          </a:p>
          <a:p>
            <a:r>
              <a:rPr lang="pt-BR" dirty="0"/>
              <a:t>Se você registrar o domínio ninguém poderá utilizar o mesmo, e quando você registra você garante segurança a sua marca ou negócio.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727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6604C-5922-FEF3-F0FB-ADFEAC84C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066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HOSPEDAGEM DE SITE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496938-B792-3107-30DB-976946E25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47324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Hospedar um site é o que conhecemos como publicação.</a:t>
            </a:r>
          </a:p>
          <a:p>
            <a:r>
              <a:rPr lang="pt-BR" dirty="0"/>
              <a:t>Hospedar então é colocar o site num servidor conectado a internet, para que seja acessado de qualquer lugar do mundo. </a:t>
            </a:r>
          </a:p>
          <a:p>
            <a:r>
              <a:rPr lang="pt-BR" dirty="0"/>
              <a:t>O domínio e a hospedagem, são serviços complementares, não há como possuir um sem possuir o outro. </a:t>
            </a:r>
          </a:p>
          <a:p>
            <a:r>
              <a:rPr lang="pt-BR" dirty="0"/>
              <a:t>Para que seu site seja localizado precisa de um domínio, (domínio é o nome do seu site) para que o nome seja ligado ao seus arquivos desenvolvidos, precisa de um servidor, para que esteja disponível o acesso. </a:t>
            </a:r>
          </a:p>
          <a:p>
            <a:r>
              <a:rPr lang="pt-BR" dirty="0"/>
              <a:t>Mas como um computador encontra um site publicado na internet?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095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86659-7568-D9F3-B63A-4066FAD9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pt-BR" altLang="pt-BR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Qual é a diferença entre domínio e hospedagem?</a:t>
            </a:r>
            <a:br>
              <a:rPr kumimoji="0" lang="pt-BR" altLang="pt-BR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</a:br>
            <a:endParaRPr lang="pt-BR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807D775-0B3D-7743-0852-10840DFFF8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29023"/>
            <a:ext cx="10515600" cy="431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2639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Grande parte das pessoas possuem dúvida entre diferenciar as duas questões, muitos acham que ambas são a mesma coisa, pois alguns serviços para usuários mais leigos oferecem a ligação direta entre o domínio e o servidor de hospedagem, e isso atrapalha essa compreensão do que é um e o qu</a:t>
            </a:r>
            <a:r>
              <a:rPr lang="pt-BR" alt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é o outro.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</a:b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 afinal, o que é domínio?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Domínio é o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registro de um nome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que é utilizado para conectar seu site à sua hospedagem através de uma palavra ou sequência de caracteres com a finalidade de facilitar o acesso ao seu site através de um navegador de internet.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4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3D9015-73F4-E0C8-842C-DF1EE2686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6591"/>
            <a:ext cx="10515600" cy="5620372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 que é Hospedagem?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Diferente do domínio, que faz apenas a ligação de seu site para que ele seja acessado através de uma palavra ou sequência de caracteres, a hospedagem é um como um espaço online reservado para seu site na internet, é por meio dela que você armazena os arquivos que mantém seu site no 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16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64DA7-7F91-C65A-CE01-533D8405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643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 DNS?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1E46C3-5B2B-A731-423B-E8EAFA0BB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2518"/>
            <a:ext cx="10515600" cy="5388839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O elo de ligação entre a hospedagem e o domínio do site.</a:t>
            </a:r>
          </a:p>
          <a:p>
            <a:r>
              <a:rPr lang="pt-BR" dirty="0"/>
              <a:t>DNS significa:</a:t>
            </a:r>
          </a:p>
          <a:p>
            <a:r>
              <a:rPr lang="pt-BR" dirty="0"/>
              <a:t>D – DOMAIN           N -  NAME              S – SYSTEM</a:t>
            </a:r>
          </a:p>
          <a:p>
            <a:r>
              <a:rPr lang="pt-BR" dirty="0"/>
              <a:t>Em português é sistema de nomes de domínios. </a:t>
            </a:r>
          </a:p>
          <a:p>
            <a:endParaRPr lang="pt-BR" dirty="0"/>
          </a:p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ele funciona?</a:t>
            </a:r>
          </a:p>
          <a:p>
            <a:r>
              <a:rPr lang="pt-BR" dirty="0"/>
              <a:t>Se o domínio é o endereço de nossa página, e a hospedagem o lugar onde o site está publicado, o DNS funciona como um GPS, que leva o usuário até sua página.</a:t>
            </a:r>
          </a:p>
          <a:p>
            <a:r>
              <a:rPr lang="pt-BR" dirty="0"/>
              <a:t>Resumindo : </a:t>
            </a:r>
            <a:r>
              <a:rPr lang="pt-BR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DNS significa Sistema de Nomes de Domínio e funciona como o elo de conexão entre o Domínio e a Hospedagem. </a:t>
            </a:r>
          </a:p>
          <a:p>
            <a:r>
              <a:rPr lang="pt-BR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Ou seja: quando você escreve um Domínio na barra do seu navegador e aperta "</a:t>
            </a:r>
            <a:r>
              <a:rPr lang="pt-BR" b="0" i="0" dirty="0" err="1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enter</a:t>
            </a:r>
            <a:r>
              <a:rPr lang="pt-BR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", o DNS começa automaticamente a procurar em qual Hospedagem estão os arquivos correspondentes àquele Domínio.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9499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5E1E0-B263-3C79-1431-7B4544BB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escolher um bom domínio?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06F961-31F0-0B29-D8F6-90DC237B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174"/>
            <a:ext cx="10515600" cy="4351338"/>
          </a:xfrm>
        </p:spPr>
        <p:txBody>
          <a:bodyPr/>
          <a:lstStyle/>
          <a:p>
            <a:r>
              <a:rPr lang="pt-BR" dirty="0"/>
              <a:t>A estrutura do domínio: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85C9CFF-2F1C-12AA-2E65-47EFC013ED2A}"/>
              </a:ext>
            </a:extLst>
          </p:cNvPr>
          <p:cNvSpPr/>
          <p:nvPr/>
        </p:nvSpPr>
        <p:spPr>
          <a:xfrm>
            <a:off x="0" y="2379774"/>
            <a:ext cx="739526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domínio </a:t>
            </a:r>
            <a:endParaRPr lang="pt-BR" sz="7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2EE74C-1D19-E769-9B74-E81B8F10C2B8}"/>
              </a:ext>
            </a:extLst>
          </p:cNvPr>
          <p:cNvSpPr/>
          <p:nvPr/>
        </p:nvSpPr>
        <p:spPr>
          <a:xfrm>
            <a:off x="4850842" y="2307050"/>
            <a:ext cx="508883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.com.br </a:t>
            </a:r>
            <a:endParaRPr lang="pt-BR" sz="7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EB58BE-5B57-C826-0DC5-8C1656EEA0F3}"/>
              </a:ext>
            </a:extLst>
          </p:cNvPr>
          <p:cNvSpPr txBox="1"/>
          <p:nvPr/>
        </p:nvSpPr>
        <p:spPr>
          <a:xfrm>
            <a:off x="1025422" y="3434937"/>
            <a:ext cx="4566995" cy="6463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600" dirty="0"/>
              <a:t>Sua marca ou empresa.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2060AC8-ECBD-2989-3F40-C60F2CFD6BF6}"/>
              </a:ext>
            </a:extLst>
          </p:cNvPr>
          <p:cNvSpPr txBox="1"/>
          <p:nvPr/>
        </p:nvSpPr>
        <p:spPr>
          <a:xfrm>
            <a:off x="5802450" y="3434937"/>
            <a:ext cx="5094698" cy="6463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600" dirty="0"/>
              <a:t>Extensão do seu domínio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1A41D6D-7797-A02E-0AD3-ADAD459E50D4}"/>
              </a:ext>
            </a:extLst>
          </p:cNvPr>
          <p:cNvSpPr txBox="1"/>
          <p:nvPr/>
        </p:nvSpPr>
        <p:spPr>
          <a:xfrm>
            <a:off x="5324990" y="5474661"/>
            <a:ext cx="5094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(Código do País)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E7BF4BB-19E3-6A49-EEB5-72DF024E5627}"/>
              </a:ext>
            </a:extLst>
          </p:cNvPr>
          <p:cNvSpPr txBox="1"/>
          <p:nvPr/>
        </p:nvSpPr>
        <p:spPr>
          <a:xfrm>
            <a:off x="4219146" y="5352515"/>
            <a:ext cx="9668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</a:t>
            </a:r>
            <a:r>
              <a:rPr lang="pt-BR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br</a:t>
            </a:r>
            <a:endParaRPr lang="pt-BR" sz="4800" dirty="0"/>
          </a:p>
        </p:txBody>
      </p:sp>
      <p:sp>
        <p:nvSpPr>
          <p:cNvPr id="11" name="Balão de Fala: Oval 10">
            <a:extLst>
              <a:ext uri="{FF2B5EF4-FFF2-40B4-BE49-F238E27FC236}">
                <a16:creationId xmlns:a16="http://schemas.microsoft.com/office/drawing/2014/main" id="{D1E16728-3F1A-D2BA-2D27-D98CD6D1EBFB}"/>
              </a:ext>
            </a:extLst>
          </p:cNvPr>
          <p:cNvSpPr/>
          <p:nvPr/>
        </p:nvSpPr>
        <p:spPr>
          <a:xfrm>
            <a:off x="1025422" y="4173333"/>
            <a:ext cx="2925657" cy="1525423"/>
          </a:xfrm>
          <a:prstGeom prst="wedgeEllipseCallout">
            <a:avLst>
              <a:gd name="adj1" fmla="val 65041"/>
              <a:gd name="adj2" fmla="val 486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 é obrigatório, mas já foi muito utilizado na identificação</a:t>
            </a:r>
          </a:p>
        </p:txBody>
      </p:sp>
    </p:spTree>
    <p:extLst>
      <p:ext uri="{BB962C8B-B14F-4D97-AF65-F5344CB8AC3E}">
        <p14:creationId xmlns:p14="http://schemas.microsoft.com/office/powerpoint/2010/main" val="231479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D5E07-F435-0368-8AA9-2F962DB26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Sobre a escolha dos domínios: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47129D-B183-767C-C97C-14444F0D6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Ele deve ter forte ligação com o conteúdo ou produto que você vai ofertar;</a:t>
            </a:r>
          </a:p>
          <a:p>
            <a:r>
              <a:rPr lang="pt-BR" dirty="0"/>
              <a:t>Deve ser amigável e fácil de memorizar;</a:t>
            </a:r>
          </a:p>
          <a:p>
            <a:r>
              <a:rPr lang="pt-BR" dirty="0"/>
              <a:t>Não deve ser iniciado nem terminado com HIFEN;</a:t>
            </a:r>
          </a:p>
          <a:p>
            <a:r>
              <a:rPr lang="pt-BR" dirty="0"/>
              <a:t>Deve ter de 2 a 26 caracteres;</a:t>
            </a:r>
          </a:p>
          <a:p>
            <a:r>
              <a:rPr lang="pt-BR" dirty="0"/>
              <a:t>Não há diferenciação entre maiúsculas e minúsculas.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5911427"/>
      </p:ext>
    </p:extLst>
  </p:cSld>
  <p:clrMapOvr>
    <a:masterClrMapping/>
  </p:clrMapOvr>
</p:sld>
</file>

<file path=ppt/theme/theme1.xml><?xml version="1.0" encoding="utf-8"?>
<a:theme xmlns:a="http://schemas.openxmlformats.org/drawingml/2006/main" name="4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34DBF5202057B479C2EEC5A2DADA968" ma:contentTypeVersion="13" ma:contentTypeDescription="Crie um novo documento." ma:contentTypeScope="" ma:versionID="04bdfc011e2dcf0387810a178f1d7b56">
  <xsd:schema xmlns:xsd="http://www.w3.org/2001/XMLSchema" xmlns:xs="http://www.w3.org/2001/XMLSchema" xmlns:p="http://schemas.microsoft.com/office/2006/metadata/properties" xmlns:ns2="e1cdb180-4032-4e7d-82b5-2037f42a96a8" xmlns:ns3="ddcae529-ab34-42fc-8de8-b1aeec9086a9" targetNamespace="http://schemas.microsoft.com/office/2006/metadata/properties" ma:root="true" ma:fieldsID="dec794c9c4bb4b9e4cfc0a8468a024d0" ns2:_="" ns3:_="">
    <xsd:import namespace="e1cdb180-4032-4e7d-82b5-2037f42a96a8"/>
    <xsd:import namespace="ddcae529-ab34-42fc-8de8-b1aeec9086a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db180-4032-4e7d-82b5-2037f42a96a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ae529-ab34-42fc-8de8-b1aeec9086a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b5d48e6-1b67-416f-84f6-11e5811bc7fc}" ma:internalName="TaxCatchAll" ma:showField="CatchAllData" ma:web="ddcae529-ab34-42fc-8de8-b1aeec9086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7F9CD1-2973-422D-8128-EB736319A4CE}"/>
</file>

<file path=customXml/itemProps2.xml><?xml version="1.0" encoding="utf-8"?>
<ds:datastoreItem xmlns:ds="http://schemas.openxmlformats.org/officeDocument/2006/customXml" ds:itemID="{CFCBD7AC-4118-4D3A-A8C0-065D47C65AEE}"/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1086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Calibri</vt:lpstr>
      <vt:lpstr>inherit</vt:lpstr>
      <vt:lpstr>poppins</vt:lpstr>
      <vt:lpstr>Roboto</vt:lpstr>
      <vt:lpstr>4_Tema do Office</vt:lpstr>
      <vt:lpstr>3_Tema do Office</vt:lpstr>
      <vt:lpstr>Publicando site na WEB</vt:lpstr>
      <vt:lpstr>O QUE PRECISO PARA PUBLICAR O SITE?</vt:lpstr>
      <vt:lpstr>O que é um DOMINIO?</vt:lpstr>
      <vt:lpstr>HOSPEDAGEM DE SITE</vt:lpstr>
      <vt:lpstr>Qual é a diferença entre domínio e hospedagem? </vt:lpstr>
      <vt:lpstr>Apresentação do PowerPoint</vt:lpstr>
      <vt:lpstr>O QUE É DNS?</vt:lpstr>
      <vt:lpstr>Como escolher um bom domínio?</vt:lpstr>
      <vt:lpstr>Sobre a escolha dos domínios:</vt:lpstr>
      <vt:lpstr>Extensões de domínio </vt:lpstr>
      <vt:lpstr>Outros exemplos de extensões e preços. </vt:lpstr>
      <vt:lpstr>Extensões nacionais</vt:lpstr>
      <vt:lpstr>Dicas sobre domínios</vt:lpstr>
      <vt:lpstr>Tipos de hospedagens</vt:lpstr>
      <vt:lpstr>Subdomínio e como identificar um.</vt:lpstr>
      <vt:lpstr>Atividade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jcruqui@gmail.com</dc:creator>
  <cp:lastModifiedBy>Prof. Carlos</cp:lastModifiedBy>
  <cp:revision>13</cp:revision>
  <dcterms:created xsi:type="dcterms:W3CDTF">2023-07-14T03:30:35Z</dcterms:created>
  <dcterms:modified xsi:type="dcterms:W3CDTF">2023-07-17T02:08:16Z</dcterms:modified>
</cp:coreProperties>
</file>