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3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39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22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241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340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48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030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2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4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2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19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5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7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98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616E568-17C0-4048-B2B4-E809D424D23C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EE6FCEB-5EED-4FFA-B96C-9F817445BF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7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6DCF-876A-4072-9864-251A6B123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Projeto </a:t>
            </a:r>
            <a:r>
              <a:rPr lang="pt-BR" dirty="0" err="1">
                <a:solidFill>
                  <a:schemeClr val="accent2"/>
                </a:solidFill>
              </a:rPr>
              <a:t>Zérói</a:t>
            </a:r>
            <a:endParaRPr lang="pt-BR" dirty="0">
              <a:solidFill>
                <a:schemeClr val="accent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EBE54F-9198-488D-8233-95C3736C8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accent2"/>
                </a:solidFill>
              </a:rPr>
              <a:t>Márcio </a:t>
            </a:r>
            <a:r>
              <a:rPr lang="pt-BR" dirty="0" err="1">
                <a:solidFill>
                  <a:schemeClr val="accent2"/>
                </a:solidFill>
              </a:rPr>
              <a:t>Rodriguês</a:t>
            </a:r>
            <a:r>
              <a:rPr lang="pt-BR" dirty="0">
                <a:solidFill>
                  <a:schemeClr val="accent2"/>
                </a:solidFill>
              </a:rPr>
              <a:t> Teodoro</a:t>
            </a:r>
          </a:p>
          <a:p>
            <a:r>
              <a:rPr lang="pt-BR" sz="2000" dirty="0">
                <a:solidFill>
                  <a:schemeClr val="accent2"/>
                </a:solidFill>
              </a:rPr>
              <a:t>com a ajuda de Paulo Eli Bill</a:t>
            </a:r>
          </a:p>
        </p:txBody>
      </p:sp>
    </p:spTree>
    <p:extLst>
      <p:ext uri="{BB962C8B-B14F-4D97-AF65-F5344CB8AC3E}">
        <p14:creationId xmlns:p14="http://schemas.microsoft.com/office/powerpoint/2010/main" val="85961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E2476-76BB-4AE4-B582-999D91C0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Protótipo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85DE5F-5AC6-4A2C-84EB-AD79921FF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8" y="1690688"/>
            <a:ext cx="4567397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37CA0E-6C24-4F36-A3F2-249EC0E22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23" y="1690688"/>
            <a:ext cx="4084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2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915AF-1376-47F9-BDD3-079643BE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Protótipo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2C3F2C-EAB9-4180-BEC3-7C894A45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18" y="1690688"/>
            <a:ext cx="4002122" cy="4351338"/>
          </a:xfr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2B86B77-FAED-42B1-925D-B6F059C28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18" y="1690688"/>
            <a:ext cx="4437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6C74A-D392-4B50-AB39-D89E125E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Briefing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B975F01-4495-485F-9518-A3B07C970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607" y="1478024"/>
            <a:ext cx="5192785" cy="5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6259B-9148-44C8-B235-E0571263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E agora o resultado final...</a:t>
            </a:r>
          </a:p>
        </p:txBody>
      </p:sp>
    </p:spTree>
    <p:extLst>
      <p:ext uri="{BB962C8B-B14F-4D97-AF65-F5344CB8AC3E}">
        <p14:creationId xmlns:p14="http://schemas.microsoft.com/office/powerpoint/2010/main" val="1442302163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E3B30"/>
      </a:dk2>
      <a:lt2>
        <a:srgbClr val="FFDB82"/>
      </a:lt2>
      <a:accent1>
        <a:srgbClr val="F0A22E"/>
      </a:accent1>
      <a:accent2>
        <a:srgbClr val="E4D9B2"/>
      </a:accent2>
      <a:accent3>
        <a:srgbClr val="AA986C"/>
      </a:accent3>
      <a:accent4>
        <a:srgbClr val="8FB977"/>
      </a:accent4>
      <a:accent5>
        <a:srgbClr val="778F9F"/>
      </a:accent5>
      <a:accent6>
        <a:srgbClr val="8A6087"/>
      </a:accent6>
      <a:hlink>
        <a:srgbClr val="AD1F1F"/>
      </a:hlink>
      <a:folHlink>
        <a:srgbClr val="FFC42F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20</TotalTime>
  <Words>21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Corbel</vt:lpstr>
      <vt:lpstr>Profundidade</vt:lpstr>
      <vt:lpstr>Projeto Zérói</vt:lpstr>
      <vt:lpstr>Protótipo</vt:lpstr>
      <vt:lpstr>Protótipo</vt:lpstr>
      <vt:lpstr>Briefing</vt:lpstr>
      <vt:lpstr>E agora o resultado final...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RODRIGUES TEODORO</dc:creator>
  <cp:lastModifiedBy>MARCIO RODRIGUES TEODORO</cp:lastModifiedBy>
  <cp:revision>5</cp:revision>
  <dcterms:created xsi:type="dcterms:W3CDTF">2023-07-28T14:51:33Z</dcterms:created>
  <dcterms:modified xsi:type="dcterms:W3CDTF">2023-07-28T15:28:22Z</dcterms:modified>
</cp:coreProperties>
</file>