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0B2ED-E0E3-C773-5016-AA352780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0536D9-F262-5D4A-0110-95DE04056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F2D02-7892-8323-1F81-B30BD1B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E2860-A409-A3C6-1328-13160AB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DB70B-D445-B93F-5F6C-F3B58FC9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6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9DD9-6B62-E32F-86C0-15DD0033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1FAF36-E975-6BD5-CA2E-72B3036B4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170C8-ACBF-E8ED-A3C3-99A3F76A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D1DED-A2C1-5C94-BCAF-21A406CF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9F610-2198-B5BC-0A00-0D9F7630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A7F4FF-EF12-895E-5421-A11FD594D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F2E257-3D58-6125-99CD-B5FDC82F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1DB80-0601-62EC-9471-29A4E7D2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3075C-363E-4543-B532-83F722F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8AEE7-AAB0-0544-CB82-158971D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0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C385-29EE-6D9E-8D1E-FFB68272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929D3-E116-6F1F-031C-E77B4405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C2054-44AE-FB85-B6D1-8037D26E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BE5D6-3457-9867-A89D-B186AD9B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BE801-D1A9-9B46-67FB-954BBF2A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46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145D-9D55-8AD0-E5F5-DA7EBD9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CF564-3F7C-3AA0-E2B6-03931BC4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6268-59CE-B5F7-01F7-511B9DBD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DDC31-9B12-4D2F-96D0-EE994A73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C137A-818A-D29B-65E6-E1FF5CF7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F95A0-BA93-7690-9F37-1A8FA22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C8F48-91D7-2DD2-58EF-6C5B6580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7962B3-19F1-848D-2F5E-A105C7BE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52C351-66D0-0ECA-4ED8-74FD9C2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9467C8-E378-1D0D-B447-DB61E1E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BBE32-5798-158F-E118-E7EFEAE8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2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9DA6-3FAB-B159-7565-6F65450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F0410-F6A9-8DF8-7610-C9C50462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B0BAE3-616A-45C6-A152-1ED683D5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5E12D6-5C0A-526E-6DC9-F060C5B6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B2FDC5-4C8C-C53E-33AD-7257CAD1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9F61EF-A555-2A66-749C-D5D7D539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2528F9-B5A5-F35D-80AA-18BD8063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C83D0D-9C54-1319-D64E-CC2A6C34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0260-0638-B4C1-F5C0-DEC9969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8A590A-4F9C-D38F-9D20-3D4899CC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6DAF96-E9D0-671A-58B4-8E2753F5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C3AED-FD2D-E0C0-1000-5A2715C3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6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0FC95B-27BE-3575-95A4-59AB941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92BA61-B04D-6B5C-4F8C-EF722233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2D8054-4758-4076-2FEA-E7954B3E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5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1A1B3-05B0-FB4B-700E-4372EE22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8B942-5C2B-1021-FC3C-036BAAFB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96587-8A6E-2092-4E06-20A68D4B1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DA05CB-2265-ABE5-2770-B91C4586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1C8AA5-1ECA-9C82-B971-393BC1D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804A2-BCD5-4523-48C8-499EA57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5F43-0CC7-2383-CA02-2A15768A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C0D445-1538-5BBD-D5D3-65693A2A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EE90C6-C7A7-A71B-1CC9-4D375FE8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C13059-BDE4-3534-F092-9979BD7A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E1828B-E0F9-C172-4CC7-832C3B69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9EECA-ABA5-CD3E-91CE-B3C9B313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7FF013-1B07-F2BA-4F58-B7CFCF8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A6705-8131-99CA-F9FD-322B1B58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0F3DB-6291-9F70-C5BE-D379D42AC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49F8F-33AF-4A8F-AFE4-22E4414E88BF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74E31-9650-6772-B401-14766A107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1AFD6-1A08-BA24-7317-D0251AAAC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B737-3DEE-42A1-83DE-85662E39A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88112-3467-88CA-C16F-49D81482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836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 6 - Desenvolver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D376A-BC3E-669D-3D42-256BF37F7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4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085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DF64-EA37-37F7-4F7C-8166B2C3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232603"/>
            <a:ext cx="11221278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Open Sans" panose="020B0606030504020204" pitchFamily="34" charset="0"/>
              </a:rPr>
              <a:t>Qual a diferença entre FRONT E BACK-END?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A1FFE-10F1-EA7A-DDE4-A9CCCDA6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FRONT-END trabalha mais a interface do site, que vai ter contato com o usuário final. </a:t>
            </a:r>
          </a:p>
          <a:p>
            <a:r>
              <a:rPr lang="pt-BR" dirty="0"/>
              <a:t>O BACK-END – vai trabalhar mais do lado do servidor, vai estruturar o site e o banco de dados. É aquele que trabalha para que o usuário final tenha acesso aos dados de forma segura. </a:t>
            </a:r>
          </a:p>
          <a:p>
            <a:r>
              <a:rPr lang="pt-BR" dirty="0"/>
              <a:t>O front fica mais próximo do usuário, já o Back fica mais próximo do servidor, ainda que as coisas se entrelacem por vezes é possível e necessário que se tenha conhecimento de ambos, chegamos ao FULL-STACK.</a:t>
            </a:r>
          </a:p>
          <a:p>
            <a:r>
              <a:rPr lang="pt-BR" dirty="0"/>
              <a:t>O FRONT vai se aprofundar em um determinado assunto ou tipo de programação que envolva o contato com o usuário.</a:t>
            </a:r>
          </a:p>
          <a:p>
            <a:r>
              <a:rPr lang="pt-BR" dirty="0"/>
              <a:t>O BACK vai se focar na modelagem e no contato com 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62531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C394C-07B6-9EC9-71DA-FFE00B50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Definindo BACK-END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CCA9A-A7DA-344F-26AE-95BE084A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dirty="0">
                <a:effectLst/>
                <a:latin typeface="Söhne"/>
              </a:rPr>
              <a:t>"BACK-END" refere-se à parte que lida com a lógica, processamento de dados e funcionalidades que não são diretamente visíveis ou acessíveis pelo usuário. Em outras palavras, o BACK-END é a parte "invisível" de um aplicativo ou site que trabalha nos bastidores para tornar tudo funcional e permitir que o usuário interaja com o sistema.</a:t>
            </a:r>
          </a:p>
          <a:p>
            <a:pPr algn="just"/>
            <a:r>
              <a:rPr lang="pt-BR" dirty="0">
                <a:latin typeface="Söhne"/>
              </a:rPr>
              <a:t>Podemos </a:t>
            </a:r>
            <a:r>
              <a:rPr lang="pt-BR" b="0" i="0" dirty="0">
                <a:effectLst/>
                <a:latin typeface="Söhne"/>
              </a:rPr>
              <a:t>desenvolver utilizando linguagens de programação como Python, Java, Ruby, PHP, entre outras, e é executado em servidores que respondem às solicitações do cliente (geralmente navegadores web ou aplicativos) enviando as informações necessárias para a interface do usuário ou processando as ações solicitadas pelo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D59B-E92A-A9E0-90D3-2B708CA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Algoritmos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FA2C9-7C92-B341-D842-48BFB2B0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falamos em algoritmos estamos nos referindo a programação, logo o produto do trabalho de um profissional experiente em BACK-END é a geração de códigos que dentro de uma determinada lógica atenda às necessidades do cliente. </a:t>
            </a:r>
          </a:p>
          <a:p>
            <a:pPr algn="just"/>
            <a:r>
              <a:rPr lang="pt-BR" dirty="0"/>
              <a:t>Lá atrás na UC3- Codificar front-</a:t>
            </a:r>
            <a:r>
              <a:rPr lang="pt-BR" dirty="0" err="1"/>
              <a:t>end</a:t>
            </a:r>
            <a:r>
              <a:rPr lang="pt-BR" dirty="0"/>
              <a:t> de aplicações web. Entretanto, será nesta competência que o aluno irá aprofundar a experiência com algoritmos de maneira geral, </a:t>
            </a:r>
            <a:r>
              <a:rPr lang="pt-BR" b="1" dirty="0">
                <a:solidFill>
                  <a:srgbClr val="FF0000"/>
                </a:solidFill>
              </a:rPr>
              <a:t>antes do desenvolvimento </a:t>
            </a:r>
            <a:r>
              <a:rPr lang="pt-BR" dirty="0"/>
              <a:t>do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pPr algn="just"/>
            <a:r>
              <a:rPr lang="pt-BR" dirty="0"/>
              <a:t>Antes da aplicação em </a:t>
            </a:r>
            <a:r>
              <a:rPr lang="pt-BR" dirty="0" err="1"/>
              <a:t>back-end</a:t>
            </a:r>
            <a:r>
              <a:rPr lang="pt-BR" dirty="0"/>
              <a:t>, é necessário dominar as técnicas lógicas que envolvem a programação, vamos utilizar as linguagens PHP,  e </a:t>
            </a:r>
            <a:r>
              <a:rPr lang="pt-BR" dirty="0" err="1"/>
              <a:t>JavaScript</a:t>
            </a:r>
            <a:r>
              <a:rPr lang="pt-BR" dirty="0"/>
              <a:t> para realizar os algoritmos. </a:t>
            </a:r>
          </a:p>
        </p:txBody>
      </p:sp>
    </p:spTree>
    <p:extLst>
      <p:ext uri="{BB962C8B-B14F-4D97-AF65-F5344CB8AC3E}">
        <p14:creationId xmlns:p14="http://schemas.microsoft.com/office/powerpoint/2010/main" val="372195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12DEB-DC6F-8F66-47E0-94E8D1AB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Como vamos trabalhar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FDC8D-A495-29C4-667B-4A3B5957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Nesta UC serão elaborados pequenos projetos de softwares envolvendo o </a:t>
            </a:r>
            <a:r>
              <a:rPr lang="pt-BR" dirty="0" err="1"/>
              <a:t>back-end</a:t>
            </a:r>
            <a:r>
              <a:rPr lang="pt-BR" dirty="0"/>
              <a:t>, tendo em vista que, neste momento, a estrutura de algoritmos será reduzida e a proposta é que os alunos aprofundem seu desenvolvimento gradativamente.</a:t>
            </a:r>
          </a:p>
          <a:p>
            <a:pPr algn="just"/>
            <a:r>
              <a:rPr lang="pt-BR" dirty="0"/>
              <a:t>A presença de UML se justifica na necessidade de abordar aspectos que extrapolam/complementam o que foi visto na UC 1, “Elaborar projetos de aplicações para web”. Ao invés de briefing, aqui o planejamento será de projeto de software propriamente dito, mas em linhas gerais, passado de maneira pratica para os alunos.</a:t>
            </a:r>
          </a:p>
        </p:txBody>
      </p:sp>
    </p:spTree>
    <p:extLst>
      <p:ext uri="{BB962C8B-B14F-4D97-AF65-F5344CB8AC3E}">
        <p14:creationId xmlns:p14="http://schemas.microsoft.com/office/powerpoint/2010/main" val="40159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4A579-4D4B-FDCC-7F2A-DE07B003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Java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Script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voltado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ao</a:t>
            </a: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Open Sans" panose="020B0606030504020204" pitchFamily="34" charset="0"/>
              </a:rPr>
              <a:t>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48393-7731-9139-E9DB-B52A1F4E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Open Sans" panose="020B0606030504020204" pitchFamily="34" charset="0"/>
              </a:rPr>
              <a:t>Vamos utilizar inicialmente o JAVASCRIPT como nossa primeira linguagem para iniciar o BACK-END, e posteriormente para aprofundar vamos utilizar a linguagem PHP. </a:t>
            </a:r>
          </a:p>
          <a:p>
            <a:pPr algn="just"/>
            <a:r>
              <a:rPr lang="pt-BR" b="0" i="0" dirty="0">
                <a:effectLst/>
                <a:latin typeface="Open Sans" panose="020B0606030504020204" pitchFamily="34" charset="0"/>
              </a:rPr>
              <a:t>Vamos começar abordando as partes fundamentais de qualquer linguagem de programação (tipos de dados, funções, </a:t>
            </a:r>
            <a:r>
              <a:rPr lang="pt-BR" b="0" i="0" dirty="0" err="1">
                <a:effectLst/>
                <a:latin typeface="Open Sans" panose="020B0606030504020204" pitchFamily="34" charset="0"/>
              </a:rPr>
              <a:t>arrays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 e objetos).</a:t>
            </a:r>
          </a:p>
          <a:p>
            <a:pPr algn="just"/>
            <a:r>
              <a:rPr lang="pt-BR" b="0" i="0" dirty="0">
                <a:effectLst/>
                <a:latin typeface="Open Sans" panose="020B0606030504020204" pitchFamily="34" charset="0"/>
              </a:rPr>
              <a:t>Seria importante e uma necessidade que todos tivessem passados pelas aulas de lógica de programação, o que daria bases a todos para condução em um pensamento lógico.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7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406F-3D8E-58D6-B85D-E96B072F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Fundamentos do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JavaScript</a:t>
            </a:r>
            <a:br>
              <a:rPr lang="pt-BR" b="1" i="0" dirty="0">
                <a:solidFill>
                  <a:srgbClr val="00C86F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2CB7F-3E00-00C4-D312-DE0F3AE9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29" y="1232452"/>
            <a:ext cx="11330609" cy="4944511"/>
          </a:xfrm>
        </p:spPr>
        <p:txBody>
          <a:bodyPr/>
          <a:lstStyle/>
          <a:p>
            <a:r>
              <a:rPr lang="pt-BR" dirty="0"/>
              <a:t>É preciso relembrar um pouco do </a:t>
            </a:r>
            <a:r>
              <a:rPr lang="pt-BR" dirty="0" err="1"/>
              <a:t>JavaScript</a:t>
            </a:r>
            <a:r>
              <a:rPr lang="pt-BR" dirty="0"/>
              <a:t> para que possamos retomar os conteúdos aprendidos até aqui e expandir para uma forma mais complexa e necessária no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r>
              <a:rPr lang="pt-BR" dirty="0" err="1"/>
              <a:t>JavaScript</a:t>
            </a:r>
            <a:r>
              <a:rPr lang="pt-BR" dirty="0"/>
              <a:t> é uma linguagem interpretada pelo navegador, por ser interpretada é mais rápida do que uma linguagem compilada. </a:t>
            </a:r>
          </a:p>
          <a:p>
            <a:pPr marL="0" indent="0">
              <a:buNone/>
            </a:pPr>
            <a:r>
              <a:rPr lang="pt-BR" b="1" dirty="0"/>
              <a:t>Tipos de dados trabalhados no JAVASCRIPT.</a:t>
            </a:r>
          </a:p>
          <a:p>
            <a:pPr marL="0" indent="0">
              <a:buNone/>
            </a:pPr>
            <a:r>
              <a:rPr lang="pt-BR" dirty="0"/>
              <a:t>Números  -  </a:t>
            </a:r>
            <a:r>
              <a:rPr lang="pt-BR" dirty="0" err="1"/>
              <a:t>Strings</a:t>
            </a:r>
            <a:r>
              <a:rPr lang="pt-BR" dirty="0"/>
              <a:t> -  Booleanos –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reter os valores e utilizar posteriormente utilizamos o recurso da gravação em VARIÁVEIS. </a:t>
            </a:r>
          </a:p>
        </p:txBody>
      </p:sp>
    </p:spTree>
    <p:extLst>
      <p:ext uri="{BB962C8B-B14F-4D97-AF65-F5344CB8AC3E}">
        <p14:creationId xmlns:p14="http://schemas.microsoft.com/office/powerpoint/2010/main" val="5218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3012E-8E2D-8168-D246-3AF3EBE2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ARMAZENANDO DADOS EM VÁRIAVEIS.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62DFE-915E-757E-15E1-2F11D621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const</a:t>
            </a:r>
            <a:r>
              <a:rPr lang="pt-BR" dirty="0"/>
              <a:t> idade = 48;</a:t>
            </a:r>
          </a:p>
          <a:p>
            <a:r>
              <a:rPr lang="pt-BR" dirty="0" err="1"/>
              <a:t>const</a:t>
            </a:r>
            <a:r>
              <a:rPr lang="pt-BR" dirty="0"/>
              <a:t> pi = 3.14;</a:t>
            </a:r>
          </a:p>
          <a:p>
            <a:endParaRPr lang="pt-BR" dirty="0"/>
          </a:p>
          <a:p>
            <a:r>
              <a:rPr lang="pt-BR" dirty="0"/>
              <a:t>var a = 10;</a:t>
            </a:r>
          </a:p>
          <a:p>
            <a:r>
              <a:rPr lang="pt-BR" dirty="0"/>
              <a:t>var b = 0;</a:t>
            </a:r>
          </a:p>
          <a:p>
            <a:r>
              <a:rPr lang="pt-BR" dirty="0"/>
              <a:t>console.log(a/b);</a:t>
            </a:r>
          </a:p>
          <a:p>
            <a:endParaRPr lang="pt-BR" dirty="0"/>
          </a:p>
          <a:p>
            <a:r>
              <a:rPr lang="pt-BR" dirty="0" err="1"/>
              <a:t>let</a:t>
            </a:r>
            <a:r>
              <a:rPr lang="pt-BR" dirty="0"/>
              <a:t> a = 10;</a:t>
            </a:r>
          </a:p>
          <a:p>
            <a:r>
              <a:rPr lang="pt-BR" dirty="0" err="1"/>
              <a:t>let</a:t>
            </a:r>
            <a:r>
              <a:rPr lang="pt-BR" dirty="0"/>
              <a:t> b = 0;</a:t>
            </a:r>
          </a:p>
          <a:p>
            <a:r>
              <a:rPr lang="pt-BR" dirty="0"/>
              <a:t>console.log(a/b);</a:t>
            </a:r>
          </a:p>
        </p:txBody>
      </p:sp>
    </p:spTree>
    <p:extLst>
      <p:ext uri="{BB962C8B-B14F-4D97-AF65-F5344CB8AC3E}">
        <p14:creationId xmlns:p14="http://schemas.microsoft.com/office/powerpoint/2010/main" val="1299204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ar um novo documento." ma:contentTypeScope="" ma:versionID="6f64cf1d6bdc4fb6c1a50e62224583da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ae0d40bfc86b25644f59efd5f1ccf545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295BEB-C3B6-47F7-8380-BC2EAAD372F6}"/>
</file>

<file path=customXml/itemProps2.xml><?xml version="1.0" encoding="utf-8"?>
<ds:datastoreItem xmlns:ds="http://schemas.openxmlformats.org/officeDocument/2006/customXml" ds:itemID="{C0B6D5BE-EF7B-497C-9465-4CAF3E49CBD3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679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ADLaM Display</vt:lpstr>
      <vt:lpstr>Arial</vt:lpstr>
      <vt:lpstr>Calibri</vt:lpstr>
      <vt:lpstr>Calibri Light</vt:lpstr>
      <vt:lpstr>Open Sans</vt:lpstr>
      <vt:lpstr>Söhne</vt:lpstr>
      <vt:lpstr>Tema do Office</vt:lpstr>
      <vt:lpstr>UC 6 - Desenvolver algoritmos</vt:lpstr>
      <vt:lpstr>Qual a diferença entre FRONT E BACK-END? </vt:lpstr>
      <vt:lpstr>Definindo BACK-END</vt:lpstr>
      <vt:lpstr>Algoritmos </vt:lpstr>
      <vt:lpstr>Como vamos trabalhar</vt:lpstr>
      <vt:lpstr>Java Script – voltado ao BACK</vt:lpstr>
      <vt:lpstr>Fundamentos do JavaScript </vt:lpstr>
      <vt:lpstr>ARMAZENANDO DADOS EM VÁRIAVEIS.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6 - Desenvolver algoritmos</dc:title>
  <dc:creator>Jose Carlos Cruqui</dc:creator>
  <cp:lastModifiedBy>Jose Carlos Cruqui</cp:lastModifiedBy>
  <cp:revision>8</cp:revision>
  <dcterms:created xsi:type="dcterms:W3CDTF">2023-08-01T03:42:40Z</dcterms:created>
  <dcterms:modified xsi:type="dcterms:W3CDTF">2023-08-01T04:59:26Z</dcterms:modified>
</cp:coreProperties>
</file>