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674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93646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8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3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8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669F4-F312-50B2-220A-918885968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54E1E3-C161-B8F2-D20C-2272AAA40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555B2-11E9-8A96-9194-F40C2B1C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D9B3-A5EF-4B02-8F60-B5B966CAB371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C08F89-CDE9-ECA5-FDB0-9D56A6BE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1B7220-88C8-AAB6-9D77-3CD0999F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4D87-1FB7-411F-AF98-284249986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95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DDB5-0512-2149-FA1C-7D398F60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8" y="1784972"/>
            <a:ext cx="9144000" cy="2387600"/>
          </a:xfrm>
        </p:spPr>
        <p:txBody>
          <a:bodyPr>
            <a:noAutofit/>
          </a:bodyPr>
          <a:lstStyle/>
          <a:p>
            <a:b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LAÇOS DE REPETIÇÕS E </a:t>
            </a:r>
            <a:b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ARRAYS(ARRANJOS)</a:t>
            </a:r>
          </a:p>
        </p:txBody>
      </p:sp>
    </p:spTree>
    <p:extLst>
      <p:ext uri="{BB962C8B-B14F-4D97-AF65-F5344CB8AC3E}">
        <p14:creationId xmlns:p14="http://schemas.microsoft.com/office/powerpoint/2010/main" val="384011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ED29-3B94-5155-9DF6-0126BBC4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Laço de repetição FOR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8D9C5D-58C0-19FD-F342-44AFEDE22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5643" y="861771"/>
            <a:ext cx="14428" cy="46166"/>
          </a:xfrm>
          <a:prstGeom prst="rect">
            <a:avLst/>
          </a:prstGeom>
          <a:solidFill>
            <a:srgbClr val="F0F3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Source Serif Pro" panose="02040603050405020204" pitchFamily="18" charset="0"/>
              </a:rPr>
              <a:t>,</a:t>
            </a:r>
            <a:r>
              <a:rPr kumimoji="0" lang="pt-BR" altLang="pt-BR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7B1BE0-EAE5-6D52-1BE5-5621778DA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0F3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3A1CBB-6A5E-B06F-1B94-2FC3C92843F9}"/>
              </a:ext>
            </a:extLst>
          </p:cNvPr>
          <p:cNvSpPr txBox="1"/>
          <p:nvPr/>
        </p:nvSpPr>
        <p:spPr>
          <a:xfrm>
            <a:off x="609600" y="1619672"/>
            <a:ext cx="106149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sz="4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usar o for para escrever os laços de repetição. A forma de escrever laços é muito comum em linguagens de programação e pode ser encontrada praticamente da mesma forma tanto no </a:t>
            </a: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quanto em outras linguagens muito utilizadas. 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B6C86-AAB8-9D73-E735-25049C07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do FOR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EAEFA-E7BB-BCCE-EFF6-C0408E29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600200"/>
            <a:ext cx="9326827" cy="4781128"/>
          </a:xfrm>
        </p:spPr>
        <p:txBody>
          <a:bodyPr/>
          <a:lstStyle/>
          <a:p>
            <a:pPr marL="0" indent="0">
              <a:buNone/>
            </a:pPr>
            <a:r>
              <a:rPr lang="pt-BR" sz="4000" dirty="0">
                <a:latin typeface="Consolas" panose="020B0609020204030204" pitchFamily="49" charset="0"/>
              </a:rPr>
              <a:t>    </a:t>
            </a:r>
            <a:r>
              <a:rPr lang="pt-BR" sz="40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pt-BR" sz="4000" b="0" dirty="0">
                <a:effectLst/>
                <a:latin typeface="Consolas" panose="020B0609020204030204" pitchFamily="49" charset="0"/>
              </a:rPr>
              <a:t> i=0;</a:t>
            </a:r>
          </a:p>
          <a:p>
            <a:pPr marL="0" indent="0">
              <a:buNone/>
            </a:pPr>
            <a:r>
              <a:rPr lang="pt-BR" sz="4000" b="0" dirty="0">
                <a:effectLst/>
                <a:latin typeface="Consolas" panose="020B0609020204030204" pitchFamily="49" charset="0"/>
              </a:rPr>
              <a:t>    for(i=0;i&lt;=10;i++){</a:t>
            </a:r>
          </a:p>
          <a:p>
            <a:pPr marL="0" indent="0">
              <a:buNone/>
            </a:pPr>
            <a:r>
              <a:rPr lang="pt-BR" sz="4000" b="0" dirty="0">
                <a:effectLst/>
                <a:latin typeface="Consolas" panose="020B0609020204030204" pitchFamily="49" charset="0"/>
              </a:rPr>
              <a:t>       </a:t>
            </a:r>
            <a:r>
              <a:rPr lang="pt-BR" sz="40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pt-BR" sz="4000" b="0" dirty="0">
                <a:effectLst/>
                <a:latin typeface="Consolas" panose="020B0609020204030204" pitchFamily="49" charset="0"/>
              </a:rPr>
              <a:t>(i,"&lt;</a:t>
            </a:r>
            <a:r>
              <a:rPr lang="pt-BR" sz="40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pt-BR" sz="4000" b="0" dirty="0">
                <a:effectLst/>
                <a:latin typeface="Consolas" panose="020B0609020204030204" pitchFamily="49" charset="0"/>
              </a:rPr>
              <a:t>&gt;");</a:t>
            </a:r>
            <a:br>
              <a:rPr lang="pt-BR" sz="4000" b="0" dirty="0">
                <a:effectLst/>
                <a:latin typeface="Consolas" panose="020B0609020204030204" pitchFamily="49" charset="0"/>
              </a:rPr>
            </a:br>
            <a:r>
              <a:rPr lang="pt-BR" sz="4000" b="0" dirty="0">
                <a:effectLst/>
                <a:latin typeface="Consolas" panose="020B0609020204030204" pitchFamily="49" charset="0"/>
              </a:rPr>
              <a:t>    }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91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FE6CD-F0B5-8DAA-125F-82005869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672"/>
            <a:ext cx="10883705" cy="1143000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TAMBÉM aparece em algoritmos como VETORES</a:t>
            </a:r>
          </a:p>
        </p:txBody>
      </p:sp>
      <p:pic>
        <p:nvPicPr>
          <p:cNvPr id="5" name="Espaço Reservado para Conteúdo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C07C0942-1777-B277-2D3C-AA4F20427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4" y="340640"/>
            <a:ext cx="10640599" cy="6243039"/>
          </a:xfrm>
        </p:spPr>
      </p:pic>
    </p:spTree>
    <p:extLst>
      <p:ext uri="{BB962C8B-B14F-4D97-AF65-F5344CB8AC3E}">
        <p14:creationId xmlns:p14="http://schemas.microsoft.com/office/powerpoint/2010/main" val="182859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ED29-3B94-5155-9DF6-0126BBC4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Percorrendo um ARRAY com FOR</a:t>
            </a:r>
          </a:p>
        </p:txBody>
      </p:sp>
      <p:pic>
        <p:nvPicPr>
          <p:cNvPr id="1026" name="Picture 2" descr="Temos um fluxograma que se inicia com um retângulo com bordas arredondadas com a inscrição início, em seguida, uma seta apontada para baixo e um paralelogramo com a inscrição i = 0, em seguida, temos outra seta apontada para baixo, com um losango com a inscrição i &lt;= 10?, o fluxograma, então, se desmembra em duas ramificações. Na esquerda do losango, temos uma seta, a inscrição “não”, que leva a um retângulo com bordas arredondadas com a inscrição fim, já abaixo do losango, em outra ramificação possível, temos uma seta apontada para baixo, a inscrição “sim” e um paralelogramo com a inscrição imprime i, após esse paralelogramo, temos uma seta à direita que leva a um retângulo com a inscrição i = i + 1 e, em seguida, uma seta apontada retornando para o losango com a inscrição i &lt;= 10?">
            <a:extLst>
              <a:ext uri="{FF2B5EF4-FFF2-40B4-BE49-F238E27FC236}">
                <a16:creationId xmlns:a16="http://schemas.microsoft.com/office/drawing/2014/main" id="{547811FD-2D79-0E5D-3445-CA2CF5FD4E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69" y="66957"/>
            <a:ext cx="4760652" cy="6724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180BE31-C932-95C1-60F4-CA157ED22238}"/>
              </a:ext>
            </a:extLst>
          </p:cNvPr>
          <p:cNvSpPr txBox="1"/>
          <p:nvPr/>
        </p:nvSpPr>
        <p:spPr>
          <a:xfrm>
            <a:off x="609600" y="2029387"/>
            <a:ext cx="6732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</a:rPr>
              <a:t>for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 (</a:t>
            </a:r>
            <a:r>
              <a:rPr kumimoji="0" lang="pt-BR" altLang="pt-BR" sz="40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</a:rPr>
              <a:t>let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 i =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</a:rPr>
              <a:t>0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; i &lt;=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</a:rPr>
              <a:t>10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; i++) { </a:t>
            </a:r>
            <a:r>
              <a:rPr lang="pt-BR" altLang="pt-BR" sz="4000" dirty="0">
                <a:solidFill>
                  <a:srgbClr val="D73A49"/>
                </a:solidFill>
                <a:latin typeface="Arial Unicode MS"/>
              </a:rPr>
              <a:t>console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.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</a:rPr>
              <a:t>log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(i);</a:t>
            </a:r>
          </a:p>
          <a:p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rgbClr val="3D464D"/>
                </a:solidFill>
                <a:effectLst/>
                <a:latin typeface="Arial Unicode MS"/>
              </a:rPr>
              <a:t> }</a:t>
            </a:r>
            <a:r>
              <a:rPr kumimoji="0" lang="pt-BR" altLang="pt-B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sz="4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7B1BE0-EAE5-6D52-1BE5-5621778DA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0F3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1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F2FAE-6BA0-2752-8E9C-2F57447E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0F97B-003B-E8B5-FEEF-FF46353B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9672"/>
            <a:ext cx="9326827" cy="4781128"/>
          </a:xfrm>
        </p:spPr>
        <p:txBody>
          <a:bodyPr/>
          <a:lstStyle/>
          <a:p>
            <a:r>
              <a:rPr lang="pt-BR" dirty="0"/>
              <a:t>Dado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[50, 43, 12, 98, 115, 215]; </a:t>
            </a:r>
            <a:r>
              <a:rPr lang="pt-BR" b="0" dirty="0">
                <a:effectLst/>
                <a:latin typeface="Consolas" panose="020B0609020204030204" pitchFamily="49" charset="0"/>
              </a:rPr>
              <a:t>faça um programa que percorra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effectLst/>
                <a:latin typeface="Consolas" panose="020B0609020204030204" pitchFamily="49" charset="0"/>
              </a:rPr>
              <a:t> dado, e mostre na tela os valores do referido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effectLst/>
                <a:latin typeface="Consolas" panose="020B0609020204030204" pitchFamily="49" charset="0"/>
              </a:rPr>
              <a:t>. </a:t>
            </a:r>
            <a:endParaRPr lang="pt-B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27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F2FAE-6BA0-2752-8E9C-2F57447E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05611"/>
            <a:ext cx="9326827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0F97B-003B-E8B5-FEEF-FF46353B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038436"/>
            <a:ext cx="10694505" cy="4781128"/>
          </a:xfrm>
        </p:spPr>
        <p:txBody>
          <a:bodyPr/>
          <a:lstStyle/>
          <a:p>
            <a:r>
              <a:rPr lang="pt-BR" dirty="0"/>
              <a:t>Utilizando o mesmo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[50, 43, 12, 98, 115, 215]; </a:t>
            </a:r>
            <a:r>
              <a:rPr lang="pt-BR" b="0" dirty="0">
                <a:effectLst/>
                <a:latin typeface="Consolas" panose="020B0609020204030204" pitchFamily="49" charset="0"/>
              </a:rPr>
              <a:t>faça um programa que percorra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effectLst/>
                <a:latin typeface="Consolas" panose="020B0609020204030204" pitchFamily="49" charset="0"/>
              </a:rPr>
              <a:t>, e mostre na tela apenas qual é o menor </a:t>
            </a:r>
            <a:r>
              <a:rPr lang="pt-BR" dirty="0">
                <a:latin typeface="Consolas" panose="020B0609020204030204" pitchFamily="49" charset="0"/>
              </a:rPr>
              <a:t>valor do referido </a:t>
            </a:r>
            <a:r>
              <a:rPr lang="pt-BR" dirty="0" err="1">
                <a:latin typeface="Consolas" panose="020B0609020204030204" pitchFamily="49" charset="0"/>
              </a:rPr>
              <a:t>array</a:t>
            </a:r>
            <a:r>
              <a:rPr lang="pt-BR" b="0" dirty="0">
                <a:effectLst/>
                <a:latin typeface="Consolas" panose="020B0609020204030204" pitchFamily="49" charset="0"/>
              </a:rPr>
              <a:t>. </a:t>
            </a:r>
            <a:endParaRPr lang="pt-B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82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E0D0B-0D18-5EA3-212C-C0CA77BC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FEDD6-D108-87BD-3B35-85CBC189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6" y="1600200"/>
            <a:ext cx="9326827" cy="4781128"/>
          </a:xfrm>
        </p:spPr>
        <p:txBody>
          <a:bodyPr/>
          <a:lstStyle/>
          <a:p>
            <a:r>
              <a:rPr lang="pt-BR" dirty="0"/>
              <a:t>Fazer um programa para ler 10 números inteiros positivos (máximo = 10), depois ler os números deve mostrar se o valor é impar, se for par não precisa mostrar nada.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1418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A38A3D-4F86-45F8-A6CD-B946733C10A9}"/>
</file>

<file path=customXml/itemProps2.xml><?xml version="1.0" encoding="utf-8"?>
<ds:datastoreItem xmlns:ds="http://schemas.openxmlformats.org/officeDocument/2006/customXml" ds:itemID="{65B6971D-FFC4-4B0F-A3AF-2BC841461F0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238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Consolas</vt:lpstr>
      <vt:lpstr>Source Serif Pro</vt:lpstr>
      <vt:lpstr>1_Tema do Office</vt:lpstr>
      <vt:lpstr> LAÇOS DE REPETIÇÕS E  ARRAYS(ARRANJOS)</vt:lpstr>
      <vt:lpstr>Laço de repetição FOR</vt:lpstr>
      <vt:lpstr>Exemplos do FOR</vt:lpstr>
      <vt:lpstr>Array TAMBÉM aparece em algoritmos como VETORES</vt:lpstr>
      <vt:lpstr>Percorrendo um ARRAY com FOR</vt:lpstr>
      <vt:lpstr>Exercício 1</vt:lpstr>
      <vt:lpstr>Exercício 2</vt:lpstr>
      <vt:lpstr>EXERCÍCIOS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LAÇOS DE REPETIÇÕS E  ARRAYS(ARRANJOS)</dc:title>
  <dc:creator>Jose Carlos Cruqui</dc:creator>
  <cp:lastModifiedBy>Jose Carlos Cruqui</cp:lastModifiedBy>
  <cp:revision>4</cp:revision>
  <dcterms:created xsi:type="dcterms:W3CDTF">2023-08-08T03:03:51Z</dcterms:created>
  <dcterms:modified xsi:type="dcterms:W3CDTF">2023-08-08T03:44:06Z</dcterms:modified>
</cp:coreProperties>
</file>