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7" r:id="rId3"/>
    <p:sldId id="30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B0D8-76D1-4B97-BBB3-CF716765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576FC-6C3F-41DB-9CFE-4728FBDB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A8EA6-3E4D-417B-9EAF-4034D146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A99F1-110A-4D21-A172-F6A6EB5C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8F311-B64C-4A72-AF6A-DFB58F8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5B04-C3AB-4C1C-8481-AF7D9924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6E28E-F967-48E6-9DD4-8B18F63A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3964E-B3BC-401A-B7CB-DFB3918D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9BB11-E0BD-4789-95C8-EA8AB73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57C-F26E-4EC1-8249-BC215D0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3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E9CF5-F5B3-4C8C-8C60-14ACF50A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B52A27-C3D5-4B43-9B50-CC831EA8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BDB8F-9177-417D-B791-4907513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FDA49-9732-4826-8FD1-36981D4E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4CF0F-FD51-4606-B5D0-59D9F8AE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F3CA-D6F4-4AFF-B0E0-E45CA681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9FE0-D4E3-4B38-86BE-8ECB2FE1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006EE-D1C9-487D-9151-C8268086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4835A-614C-4AA4-A11D-E8FB347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83120-2B46-4047-B8B9-D2ABABA8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5E71F-B702-4D8A-AF2B-1A9B068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9E953-4EF0-4676-8022-7675DF5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43FDE-3D3E-4C4C-8D79-17FC145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B14C-1D45-4E9C-BF5B-F2A858F4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BE7EC-05D1-4958-A471-910520A1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73D1-019A-4FA5-9003-15822A99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F2B63-F98C-4080-A511-C5323530B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4757B-1465-4152-97E4-3FD4EC23F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12BC-7D46-40AC-B241-DD79F1BC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D1791-45B5-4996-B1BC-FC3DA4C0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36ACA8-6A70-4949-A53B-0C67DAB5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AB09-02E3-418C-A81A-F942967C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2CD96-6E3B-49DC-A78C-B45C69EA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F2492-3905-4214-9851-E7E42010C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E627A7-AF49-445E-A70B-8798EB5E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8A2614-3A6F-44FE-B3EF-F1200F71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2BB97F-5438-4986-9F0C-C521E3DF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AD62E8-301F-4BDA-A24B-1B68314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22D4F4-5DD7-41BD-B6BE-002FEC87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63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9E1B3-E88C-48AF-8051-8C183243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62FA2-1C5C-4253-A6BE-68BBA233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F0A43-51B9-42A3-A283-E98C82C5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1EC673-E452-437D-A29F-54ECA637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3B293-785E-4409-85CF-AAAD0EA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E40F4-8660-424F-8546-6ED2585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64A87-83BE-4107-947B-114F623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6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98FD2-A25F-47C8-82B3-D4923345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B5D2D-B894-488C-AEED-47FF9F34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65E0CF-FC0C-4D8D-8C5B-201965BDE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889E8-2919-4449-8365-529B30BA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7B6C40-CFF1-4F3B-A657-EF667FE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7048D4-4AFB-4975-BFD2-41C00E77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BA77-D7A1-468F-8FE8-FAD476C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10EA59-C79A-4F63-BA85-16914B4A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2B2CE-0BEA-412E-A01A-60BBAC81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AEB50-B079-4915-A717-77A9EC8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7479-918F-4DE6-A9A6-1CBDF745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BD04F-44D6-435D-9058-AE1D2C0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D6E840-492D-4C09-8698-4A0A380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DDE1D-FA08-4F8C-B3A2-53FE9F37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79A6-2233-4E26-8AA0-F14EA750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7DD57-80C5-4BCC-A37B-3EE47E98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778FF-BF20-4C79-96DE-E96EAF1C0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D950-5747-C495-4179-3AB7CCA9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46" y="27595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4E9FD-3285-72D8-8414-ECD41D15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715" y="844708"/>
            <a:ext cx="10153635" cy="5025055"/>
          </a:xfrm>
        </p:spPr>
        <p:txBody>
          <a:bodyPr/>
          <a:lstStyle/>
          <a:p>
            <a:r>
              <a:rPr lang="pt-BR" u="sng" dirty="0"/>
              <a:t>numere em ordem lógica as ações abaixo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415EE42-A2C3-CF7A-177D-216CE9D9397C}"/>
              </a:ext>
            </a:extLst>
          </p:cNvPr>
          <p:cNvGrpSpPr/>
          <p:nvPr/>
        </p:nvGrpSpPr>
        <p:grpSpPr>
          <a:xfrm>
            <a:off x="5693191" y="4359721"/>
            <a:ext cx="3495169" cy="715463"/>
            <a:chOff x="428759" y="1840207"/>
            <a:chExt cx="3495169" cy="715463"/>
          </a:xfrm>
        </p:grpSpPr>
        <p:sp>
          <p:nvSpPr>
            <p:cNvPr id="4" name="Seta: Pentágono 3">
              <a:extLst>
                <a:ext uri="{FF2B5EF4-FFF2-40B4-BE49-F238E27FC236}">
                  <a16:creationId xmlns:a16="http://schemas.microsoft.com/office/drawing/2014/main" id="{04098C25-0DC7-62E7-CC98-C728DF8CC3EF}"/>
                </a:ext>
              </a:extLst>
            </p:cNvPr>
            <p:cNvSpPr/>
            <p:nvPr/>
          </p:nvSpPr>
          <p:spPr>
            <a:xfrm>
              <a:off x="428759" y="1907598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 no banco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566E4D1-A4AF-25FC-654E-B19336A35A00}"/>
                </a:ext>
              </a:extLst>
            </p:cNvPr>
            <p:cNvSpPr/>
            <p:nvPr/>
          </p:nvSpPr>
          <p:spPr>
            <a:xfrm>
              <a:off x="3216946" y="1840207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B280BB5-41A4-3E60-2823-4685855961E7}"/>
              </a:ext>
            </a:extLst>
          </p:cNvPr>
          <p:cNvGrpSpPr/>
          <p:nvPr/>
        </p:nvGrpSpPr>
        <p:grpSpPr>
          <a:xfrm>
            <a:off x="5693191" y="2484623"/>
            <a:ext cx="3509057" cy="715463"/>
            <a:chOff x="395805" y="2708887"/>
            <a:chExt cx="3509057" cy="715463"/>
          </a:xfrm>
        </p:grpSpPr>
        <p:sp>
          <p:nvSpPr>
            <p:cNvPr id="6" name="Seta: Pentágono 5">
              <a:extLst>
                <a:ext uri="{FF2B5EF4-FFF2-40B4-BE49-F238E27FC236}">
                  <a16:creationId xmlns:a16="http://schemas.microsoft.com/office/drawing/2014/main" id="{62236AB0-841F-372F-52E7-A8E121F48B55}"/>
                </a:ext>
              </a:extLst>
            </p:cNvPr>
            <p:cNvSpPr/>
            <p:nvPr/>
          </p:nvSpPr>
          <p:spPr>
            <a:xfrm>
              <a:off x="395805" y="2757721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Procure a fila do caixa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B1919F2-BB69-C7BC-1919-9FFBFBECF46B}"/>
                </a:ext>
              </a:extLst>
            </p:cNvPr>
            <p:cNvSpPr/>
            <p:nvPr/>
          </p:nvSpPr>
          <p:spPr>
            <a:xfrm>
              <a:off x="3197880" y="2708887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E0DC1A6-1D5F-F8D8-4C29-2CA4D5197E37}"/>
              </a:ext>
            </a:extLst>
          </p:cNvPr>
          <p:cNvGrpSpPr/>
          <p:nvPr/>
        </p:nvGrpSpPr>
        <p:grpSpPr>
          <a:xfrm>
            <a:off x="1901850" y="1637664"/>
            <a:ext cx="3489905" cy="715463"/>
            <a:chOff x="386443" y="3543422"/>
            <a:chExt cx="3489905" cy="715463"/>
          </a:xfrm>
        </p:grpSpPr>
        <p:sp>
          <p:nvSpPr>
            <p:cNvPr id="7" name="Seta: Pentágono 6">
              <a:extLst>
                <a:ext uri="{FF2B5EF4-FFF2-40B4-BE49-F238E27FC236}">
                  <a16:creationId xmlns:a16="http://schemas.microsoft.com/office/drawing/2014/main" id="{A0B523A8-4AE6-CEA3-A1F1-E3E427C13EF1}"/>
                </a:ext>
              </a:extLst>
            </p:cNvPr>
            <p:cNvSpPr/>
            <p:nvPr/>
          </p:nvSpPr>
          <p:spPr>
            <a:xfrm>
              <a:off x="386443" y="3572249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 na fila do caixa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D5AD66D-75C8-1FA1-7777-D87D81F44C84}"/>
                </a:ext>
              </a:extLst>
            </p:cNvPr>
            <p:cNvSpPr/>
            <p:nvPr/>
          </p:nvSpPr>
          <p:spPr>
            <a:xfrm>
              <a:off x="3169366" y="3543422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53AC12F-5371-7401-5A55-19C938B1CA22}"/>
              </a:ext>
            </a:extLst>
          </p:cNvPr>
          <p:cNvGrpSpPr/>
          <p:nvPr/>
        </p:nvGrpSpPr>
        <p:grpSpPr>
          <a:xfrm>
            <a:off x="1886852" y="4342709"/>
            <a:ext cx="3513497" cy="715463"/>
            <a:chOff x="362851" y="4342708"/>
            <a:chExt cx="3513497" cy="715463"/>
          </a:xfrm>
        </p:grpSpPr>
        <p:sp>
          <p:nvSpPr>
            <p:cNvPr id="8" name="Seta: Pentágono 7">
              <a:extLst>
                <a:ext uri="{FF2B5EF4-FFF2-40B4-BE49-F238E27FC236}">
                  <a16:creationId xmlns:a16="http://schemas.microsoft.com/office/drawing/2014/main" id="{BC7AABE5-9614-2B1E-78E2-293BDA7DFE47}"/>
                </a:ext>
              </a:extLst>
            </p:cNvPr>
            <p:cNvSpPr/>
            <p:nvPr/>
          </p:nvSpPr>
          <p:spPr>
            <a:xfrm>
              <a:off x="362851" y="4386777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Aguarde a vez de ser atendido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0331AE0-4AC8-AAEF-F721-5FDAFD996D03}"/>
                </a:ext>
              </a:extLst>
            </p:cNvPr>
            <p:cNvSpPr/>
            <p:nvPr/>
          </p:nvSpPr>
          <p:spPr>
            <a:xfrm>
              <a:off x="3169366" y="4342708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3AE2D50-1D43-2282-60FA-08A20D644B9B}"/>
              </a:ext>
            </a:extLst>
          </p:cNvPr>
          <p:cNvGrpSpPr/>
          <p:nvPr/>
        </p:nvGrpSpPr>
        <p:grpSpPr>
          <a:xfrm>
            <a:off x="1911922" y="5245311"/>
            <a:ext cx="3515024" cy="826502"/>
            <a:chOff x="387922" y="5245311"/>
            <a:chExt cx="3515024" cy="826502"/>
          </a:xfrm>
        </p:grpSpPr>
        <p:sp>
          <p:nvSpPr>
            <p:cNvPr id="9" name="Seta: Pentágono 8">
              <a:extLst>
                <a:ext uri="{FF2B5EF4-FFF2-40B4-BE49-F238E27FC236}">
                  <a16:creationId xmlns:a16="http://schemas.microsoft.com/office/drawing/2014/main" id="{F347F47E-2464-8D78-EB1A-F5D8AF83C4F8}"/>
                </a:ext>
              </a:extLst>
            </p:cNvPr>
            <p:cNvSpPr/>
            <p:nvPr/>
          </p:nvSpPr>
          <p:spPr>
            <a:xfrm>
              <a:off x="387922" y="5245311"/>
              <a:ext cx="2742133" cy="82650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Entregue o cartão eletrônico ao funcionário do caixa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40E74BA-D77A-C32E-7180-5D39B3CCE54C}"/>
                </a:ext>
              </a:extLst>
            </p:cNvPr>
            <p:cNvSpPr/>
            <p:nvPr/>
          </p:nvSpPr>
          <p:spPr>
            <a:xfrm>
              <a:off x="3195964" y="529783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A7B75BB-7950-64BE-57CF-DA9345B15B6A}"/>
              </a:ext>
            </a:extLst>
          </p:cNvPr>
          <p:cNvGrpSpPr/>
          <p:nvPr/>
        </p:nvGrpSpPr>
        <p:grpSpPr>
          <a:xfrm>
            <a:off x="5730637" y="1628800"/>
            <a:ext cx="3500926" cy="720080"/>
            <a:chOff x="4206637" y="1628800"/>
            <a:chExt cx="3500926" cy="720080"/>
          </a:xfrm>
        </p:grpSpPr>
        <p:sp>
          <p:nvSpPr>
            <p:cNvPr id="15" name="Seta: Pentágono 14">
              <a:extLst>
                <a:ext uri="{FF2B5EF4-FFF2-40B4-BE49-F238E27FC236}">
                  <a16:creationId xmlns:a16="http://schemas.microsoft.com/office/drawing/2014/main" id="{FCE3C52F-18AA-A3D3-42F9-7C71D1331852}"/>
                </a:ext>
              </a:extLst>
            </p:cNvPr>
            <p:cNvSpPr/>
            <p:nvPr/>
          </p:nvSpPr>
          <p:spPr>
            <a:xfrm>
              <a:off x="4206637" y="1700808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Informe valor a ser retirado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50B5A3A-FC27-8483-25EE-8F327BA4D09C}"/>
                </a:ext>
              </a:extLst>
            </p:cNvPr>
            <p:cNvSpPr/>
            <p:nvPr/>
          </p:nvSpPr>
          <p:spPr>
            <a:xfrm>
              <a:off x="7000581" y="162880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E9E59BC-C9A4-1D37-CA0B-3CF049C92472}"/>
              </a:ext>
            </a:extLst>
          </p:cNvPr>
          <p:cNvGrpSpPr/>
          <p:nvPr/>
        </p:nvGrpSpPr>
        <p:grpSpPr>
          <a:xfrm>
            <a:off x="1873742" y="2460404"/>
            <a:ext cx="3498981" cy="769759"/>
            <a:chOff x="4208582" y="2458323"/>
            <a:chExt cx="3498981" cy="769759"/>
          </a:xfrm>
        </p:grpSpPr>
        <p:sp>
          <p:nvSpPr>
            <p:cNvPr id="16" name="Seta: Pentágono 15">
              <a:extLst>
                <a:ext uri="{FF2B5EF4-FFF2-40B4-BE49-F238E27FC236}">
                  <a16:creationId xmlns:a16="http://schemas.microsoft.com/office/drawing/2014/main" id="{7D4125C7-E956-FE08-9775-5E6BBD32D1B5}"/>
                </a:ext>
              </a:extLst>
            </p:cNvPr>
            <p:cNvSpPr/>
            <p:nvPr/>
          </p:nvSpPr>
          <p:spPr>
            <a:xfrm>
              <a:off x="4208582" y="2458323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Digite a senha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D13C9D0-C710-E682-342B-586D2B85FD73}"/>
                </a:ext>
              </a:extLst>
            </p:cNvPr>
            <p:cNvSpPr/>
            <p:nvPr/>
          </p:nvSpPr>
          <p:spPr>
            <a:xfrm>
              <a:off x="7000581" y="2512619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951B39A-EAF1-B512-DDFD-41123B4441E9}"/>
              </a:ext>
            </a:extLst>
          </p:cNvPr>
          <p:cNvGrpSpPr/>
          <p:nvPr/>
        </p:nvGrpSpPr>
        <p:grpSpPr>
          <a:xfrm>
            <a:off x="5727001" y="5270376"/>
            <a:ext cx="3497036" cy="857649"/>
            <a:chOff x="4210527" y="3388931"/>
            <a:chExt cx="3497036" cy="857649"/>
          </a:xfrm>
        </p:grpSpPr>
        <p:sp>
          <p:nvSpPr>
            <p:cNvPr id="17" name="Seta: Pentágono 16">
              <a:extLst>
                <a:ext uri="{FF2B5EF4-FFF2-40B4-BE49-F238E27FC236}">
                  <a16:creationId xmlns:a16="http://schemas.microsoft.com/office/drawing/2014/main" id="{621FCC44-FAEB-1785-10E5-48B4BB24E3E0}"/>
                </a:ext>
              </a:extLst>
            </p:cNvPr>
            <p:cNvSpPr/>
            <p:nvPr/>
          </p:nvSpPr>
          <p:spPr>
            <a:xfrm>
              <a:off x="4210527" y="3388931"/>
              <a:ext cx="2742133" cy="8576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Pegue o comprovante do saque, o cartão eletrônico e o dinheiro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4D0E973-D29F-FBDF-841E-490563A280EF}"/>
                </a:ext>
              </a:extLst>
            </p:cNvPr>
            <p:cNvSpPr/>
            <p:nvPr/>
          </p:nvSpPr>
          <p:spPr>
            <a:xfrm>
              <a:off x="7000581" y="342900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D4FEA08-9F26-293B-73B3-1FFED4610362}"/>
              </a:ext>
            </a:extLst>
          </p:cNvPr>
          <p:cNvGrpSpPr/>
          <p:nvPr/>
        </p:nvGrpSpPr>
        <p:grpSpPr>
          <a:xfrm>
            <a:off x="1873742" y="3382669"/>
            <a:ext cx="3522907" cy="733715"/>
            <a:chOff x="4173942" y="4479558"/>
            <a:chExt cx="3522907" cy="733715"/>
          </a:xfrm>
        </p:grpSpPr>
        <p:sp>
          <p:nvSpPr>
            <p:cNvPr id="18" name="Seta: Pentágono 17">
              <a:extLst>
                <a:ext uri="{FF2B5EF4-FFF2-40B4-BE49-F238E27FC236}">
                  <a16:creationId xmlns:a16="http://schemas.microsoft.com/office/drawing/2014/main" id="{FA6ECAC3-79F1-F7C1-3A44-12482A3346B7}"/>
                </a:ext>
              </a:extLst>
            </p:cNvPr>
            <p:cNvSpPr/>
            <p:nvPr/>
          </p:nvSpPr>
          <p:spPr>
            <a:xfrm>
              <a:off x="4173942" y="4565201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Confira o valor em dinheiro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B359F3-3EFC-813E-A04D-DFDD83FA402C}"/>
                </a:ext>
              </a:extLst>
            </p:cNvPr>
            <p:cNvSpPr/>
            <p:nvPr/>
          </p:nvSpPr>
          <p:spPr>
            <a:xfrm>
              <a:off x="6989867" y="4479558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5469AA6-2B71-11B5-9DFB-4E4740EEFF5C}"/>
              </a:ext>
            </a:extLst>
          </p:cNvPr>
          <p:cNvGrpSpPr/>
          <p:nvPr/>
        </p:nvGrpSpPr>
        <p:grpSpPr>
          <a:xfrm>
            <a:off x="5727001" y="3366105"/>
            <a:ext cx="3504562" cy="715463"/>
            <a:chOff x="4173685" y="5322655"/>
            <a:chExt cx="3504562" cy="715463"/>
          </a:xfrm>
        </p:grpSpPr>
        <p:sp>
          <p:nvSpPr>
            <p:cNvPr id="19" name="Seta: Pentágono 18">
              <a:extLst>
                <a:ext uri="{FF2B5EF4-FFF2-40B4-BE49-F238E27FC236}">
                  <a16:creationId xmlns:a16="http://schemas.microsoft.com/office/drawing/2014/main" id="{761D2152-4D1D-74AC-799F-70B19E9BD89C}"/>
                </a:ext>
              </a:extLst>
            </p:cNvPr>
            <p:cNvSpPr/>
            <p:nvPr/>
          </p:nvSpPr>
          <p:spPr>
            <a:xfrm>
              <a:off x="4173685" y="5374947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Saia do banco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35591FF-D3E7-D2F5-DAEC-79D4A8C060A0}"/>
                </a:ext>
              </a:extLst>
            </p:cNvPr>
            <p:cNvSpPr/>
            <p:nvPr/>
          </p:nvSpPr>
          <p:spPr>
            <a:xfrm>
              <a:off x="6971265" y="5322655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2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643E-6A46-4349-8A47-4A5D23DC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1262748"/>
            <a:ext cx="10515600" cy="3334420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– coloque em ordem as sentenças abaixo.</a:t>
            </a:r>
          </a:p>
        </p:txBody>
      </p:sp>
    </p:spTree>
    <p:extLst>
      <p:ext uri="{BB962C8B-B14F-4D97-AF65-F5344CB8AC3E}">
        <p14:creationId xmlns:p14="http://schemas.microsoft.com/office/powerpoint/2010/main" val="20009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ECA95-5DEB-4B36-98CC-370EF878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2656"/>
            <a:ext cx="7427168" cy="633670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etapas serão organizadas conforme sequência lógica mostrada abaixo: </a:t>
            </a:r>
          </a:p>
          <a:p>
            <a:r>
              <a:rPr lang="pt-BR" dirty="0"/>
              <a:t>(   ) Coloque a escada embaixo ou próximo da lâmpada queimada; </a:t>
            </a:r>
          </a:p>
          <a:p>
            <a:r>
              <a:rPr lang="pt-BR" dirty="0"/>
              <a:t>(   ) Retire a lâmpada queimada; </a:t>
            </a:r>
          </a:p>
          <a:p>
            <a:r>
              <a:rPr lang="pt-BR" dirty="0"/>
              <a:t>(   )Desça da escada; </a:t>
            </a:r>
          </a:p>
          <a:p>
            <a:r>
              <a:rPr lang="pt-BR" dirty="0"/>
              <a:t>(   )Guarde a escada.</a:t>
            </a:r>
          </a:p>
          <a:p>
            <a:r>
              <a:rPr lang="pt-BR" dirty="0"/>
              <a:t>(   ) Desça da escada; </a:t>
            </a:r>
          </a:p>
          <a:p>
            <a:r>
              <a:rPr lang="pt-BR" dirty="0"/>
              <a:t>(   ) Pegue uma lâmpada nova; </a:t>
            </a:r>
          </a:p>
          <a:p>
            <a:r>
              <a:rPr lang="pt-BR" dirty="0"/>
              <a:t>(   ) Suba na escada com devido cuidado; </a:t>
            </a:r>
          </a:p>
          <a:p>
            <a:r>
              <a:rPr lang="pt-BR" dirty="0"/>
              <a:t>(   )  Desligue o interruptor para você não correr o risco de sofrer um choque; </a:t>
            </a:r>
          </a:p>
          <a:p>
            <a:r>
              <a:rPr lang="pt-BR" dirty="0"/>
              <a:t>(   )Ligue o interruptor; </a:t>
            </a:r>
          </a:p>
          <a:p>
            <a:r>
              <a:rPr lang="pt-BR" dirty="0"/>
              <a:t>(   ) Suba na escada; </a:t>
            </a:r>
          </a:p>
          <a:p>
            <a:r>
              <a:rPr lang="pt-BR" dirty="0"/>
              <a:t>(   )Coloque a lâmpada nova;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24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68BCC-2716-4D85-AD54-26BEB61312AA}"/>
</file>

<file path=customXml/itemProps2.xml><?xml version="1.0" encoding="utf-8"?>
<ds:datastoreItem xmlns:ds="http://schemas.openxmlformats.org/officeDocument/2006/customXml" ds:itemID="{B0EB48F2-38EA-44C7-B4F3-4C3FB1C8FEB8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Exercício</vt:lpstr>
      <vt:lpstr>Exercício – coloque em ordem as sentenças abaixo.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</dc:title>
  <dc:creator>Jose Carlos Cruqui</dc:creator>
  <cp:lastModifiedBy>Jose Carlos Cruqui</cp:lastModifiedBy>
  <cp:revision>1</cp:revision>
  <dcterms:created xsi:type="dcterms:W3CDTF">2023-08-03T12:14:48Z</dcterms:created>
  <dcterms:modified xsi:type="dcterms:W3CDTF">2023-08-03T12:16:42Z</dcterms:modified>
</cp:coreProperties>
</file>