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17"/>
  </p:notesMasterIdLst>
  <p:sldIdLst>
    <p:sldId id="260" r:id="rId6"/>
    <p:sldId id="262" r:id="rId7"/>
    <p:sldId id="287" r:id="rId8"/>
    <p:sldId id="289" r:id="rId9"/>
    <p:sldId id="288" r:id="rId10"/>
    <p:sldId id="285" r:id="rId11"/>
    <p:sldId id="290" r:id="rId12"/>
    <p:sldId id="291" r:id="rId13"/>
    <p:sldId id="284" r:id="rId14"/>
    <p:sldId id="293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7" d="100"/>
          <a:sy n="67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539552" y="764704"/>
            <a:ext cx="8280920" cy="172819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EXPLICANDO OS CÓDIGOS 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3275856" y="2924944"/>
            <a:ext cx="5365104" cy="7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46B9-9B2A-4A65-5460-C86D233D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7787208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2FEB7-1438-C5DD-C047-2680A181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781128"/>
          </a:xfrm>
        </p:spPr>
        <p:txBody>
          <a:bodyPr/>
          <a:lstStyle/>
          <a:p>
            <a:r>
              <a:rPr lang="pt-BR" dirty="0"/>
              <a:t>Na linha de código destacada acima, o </a:t>
            </a:r>
            <a:r>
              <a:rPr lang="pt-BR" sz="3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isset</a:t>
            </a:r>
            <a:r>
              <a:rPr lang="pt-BR" dirty="0"/>
              <a:t> que aparece testa a existência, nesta linha encontramos um IF ternário, presente, caso o índice $_GET [‘concluída’] tenha recebido algum valor, apenas repete o valor recebido do </a:t>
            </a:r>
            <a:r>
              <a:rPr lang="pt-BR" dirty="0" err="1"/>
              <a:t>value</a:t>
            </a:r>
            <a:r>
              <a:rPr lang="pt-BR" dirty="0"/>
              <a:t> “sim”, porém senão receber nenhum valor o programa ira colocar como resposta a palavra “não”. </a:t>
            </a:r>
          </a:p>
        </p:txBody>
      </p:sp>
    </p:spTree>
    <p:extLst>
      <p:ext uri="{BB962C8B-B14F-4D97-AF65-F5344CB8AC3E}">
        <p14:creationId xmlns:p14="http://schemas.microsoft.com/office/powerpoint/2010/main" val="230368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69269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556792"/>
            <a:ext cx="8291264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Dar continuidade a codificação, e implementar o CSS.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Não esqueçam que hoje é o ultimo dia de prazo pra entregar a atividade.  </a:t>
            </a: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A5AF-0C62-2EBF-DCDD-84FB4C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79532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Observando o código de ontem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E7096-637D-A5D0-A0FD-5FBB637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64" y="1484784"/>
            <a:ext cx="8424936" cy="4440064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Ainda olhando para o código que já criamos algumas funcionalidades precisam ser esclarecidas. </a:t>
            </a:r>
          </a:p>
          <a:p>
            <a:r>
              <a:rPr lang="pt-BR" sz="3600" dirty="0"/>
              <a:t>Nosso cadastro da tarefa tem um campo de seleção para fazer a classificação do tipo da prioridade da tarefa.</a:t>
            </a:r>
          </a:p>
          <a:p>
            <a:r>
              <a:rPr lang="pt-BR" sz="3600" dirty="0"/>
              <a:t>Se ela tem prioridade </a:t>
            </a:r>
            <a:br>
              <a:rPr lang="pt-BR" sz="3600" dirty="0"/>
            </a:br>
            <a:r>
              <a:rPr lang="pt-BR" sz="3600" dirty="0"/>
              <a:t>(Alta, Media ou Baixa).</a:t>
            </a:r>
          </a:p>
          <a:p>
            <a:endParaRPr lang="pt-BR" sz="3600" dirty="0"/>
          </a:p>
          <a:p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46B9-9B2A-4A65-5460-C86D233D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DE SELEÇÃO TIPO RÁDIO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2FEB7-1438-C5DD-C047-2680A181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781128"/>
          </a:xfrm>
        </p:spPr>
        <p:txBody>
          <a:bodyPr/>
          <a:lstStyle/>
          <a:p>
            <a:r>
              <a:rPr lang="pt-BR" dirty="0"/>
              <a:t> Os elementos do tipo rádio são geralmente usados em grupos de rádio — coleções de botões de opção que descrevem um conjunto de opções relacionadas.</a:t>
            </a:r>
          </a:p>
          <a:p>
            <a:r>
              <a:rPr lang="pt-BR" dirty="0"/>
              <a:t>Ao ser selecionado o valor atribuído será o presente na propriedade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70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4DC9F-63C8-237B-607D-08111985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1143000"/>
          </a:xfrm>
        </p:spPr>
        <p:txBody>
          <a:bodyPr>
            <a:noAutofit/>
          </a:bodyPr>
          <a:lstStyle/>
          <a:p>
            <a:r>
              <a:rPr lang="pt-BR" sz="3600" dirty="0"/>
              <a:t>Observe o campo de seleção abaixo:</a:t>
            </a:r>
            <a:endParaRPr 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AA337-057E-3AAC-603C-C595AD9E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2" y="1312832"/>
            <a:ext cx="9370024" cy="5337720"/>
          </a:xfrm>
        </p:spPr>
        <p:txBody>
          <a:bodyPr>
            <a:normAutofit/>
          </a:bodyPr>
          <a:lstStyle/>
          <a:p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"prioridade"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Prioridade: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"prioridade"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"baixa"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baixa</a:t>
            </a: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"prioridade"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"media"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</a:t>
            </a: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"prioridade"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"alta"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alta</a:t>
            </a: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pt-BR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D3FABC-61F1-FC03-94CE-C6FD820D1904}"/>
              </a:ext>
            </a:extLst>
          </p:cNvPr>
          <p:cNvSpPr/>
          <p:nvPr/>
        </p:nvSpPr>
        <p:spPr>
          <a:xfrm>
            <a:off x="4139952" y="2132856"/>
            <a:ext cx="4104456" cy="1980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46B9-9B2A-4A65-5460-C86D233D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AUTOMÁTICA (CHECKED)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2FEB7-1438-C5DD-C047-2680A181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781128"/>
          </a:xfrm>
        </p:spPr>
        <p:txBody>
          <a:bodyPr/>
          <a:lstStyle/>
          <a:p>
            <a:r>
              <a:rPr lang="pt-BR" dirty="0"/>
              <a:t>Afim de evitar que esse campo seja ignorado, utilizamos a técnica de marcar automaticamente um dos campos, já iniciar a página com este campo selecionado. </a:t>
            </a:r>
          </a:p>
          <a:p>
            <a:r>
              <a:rPr lang="pt-BR" dirty="0"/>
              <a:t>Utilizamos o atributo CHECKED – (que forçará a seleção no elemento previamente marcado)</a:t>
            </a:r>
          </a:p>
          <a:p>
            <a:r>
              <a:rPr lang="pt-BR" dirty="0"/>
              <a:t>Porém sofrendo alteração, ou seja a escolha de outro item o elemento que estava previamente  marcado perde a primazia. </a:t>
            </a:r>
          </a:p>
        </p:txBody>
      </p:sp>
    </p:spTree>
    <p:extLst>
      <p:ext uri="{BB962C8B-B14F-4D97-AF65-F5344CB8AC3E}">
        <p14:creationId xmlns:p14="http://schemas.microsoft.com/office/powerpoint/2010/main" val="23156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4DC9F-63C8-237B-607D-08111985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1143000"/>
          </a:xfrm>
        </p:spPr>
        <p:txBody>
          <a:bodyPr>
            <a:noAutofit/>
          </a:bodyPr>
          <a:lstStyle/>
          <a:p>
            <a:r>
              <a:rPr lang="pt-BR" sz="3600" dirty="0"/>
              <a:t>Observe o campo de seleção abaixo:</a:t>
            </a:r>
            <a:endParaRPr 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AA337-057E-3AAC-603C-C595AD9E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781128"/>
          </a:xfrm>
        </p:spPr>
        <p:txBody>
          <a:bodyPr>
            <a:normAutofit/>
          </a:bodyPr>
          <a:lstStyle/>
          <a:p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"prioridade"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Prioridade: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"prioridade"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"baixa"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baixa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"prioridade"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"media"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"prioridade"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"alta"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alta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D3FABC-61F1-FC03-94CE-C6FD820D1904}"/>
              </a:ext>
            </a:extLst>
          </p:cNvPr>
          <p:cNvSpPr/>
          <p:nvPr/>
        </p:nvSpPr>
        <p:spPr>
          <a:xfrm>
            <a:off x="3419872" y="3429000"/>
            <a:ext cx="3816424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85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46B9-9B2A-4A65-5460-C86D233D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caixas de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2FEB7-1438-C5DD-C047-2680A181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781128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checkbox</a:t>
            </a:r>
            <a:r>
              <a:rPr lang="pt-BR" dirty="0"/>
              <a:t>, que também é chamado de caixa de checagem, é um dos tipos disponíveis no elemento &lt;input&gt;, e é utilizado quando queremos permitir que a pessoa selecione uma ou mais alternativas entre as opções disponíveis.</a:t>
            </a:r>
          </a:p>
          <a:p>
            <a:r>
              <a:rPr lang="pt-BR" dirty="0"/>
              <a:t>A opção selecionada será inserida pela propriedade </a:t>
            </a:r>
            <a:r>
              <a:rPr lang="pt-BR" b="1" dirty="0">
                <a:solidFill>
                  <a:srgbClr val="FF0000"/>
                </a:solidFill>
              </a:rPr>
              <a:t>NAME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529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BFD79-2955-8E53-8936-06DD20B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02529-1302-56CC-6CED-ABDC6A19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19672"/>
            <a:ext cx="8867328" cy="4277072"/>
          </a:xfrm>
        </p:spPr>
        <p:txBody>
          <a:bodyPr/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conclusao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Conclusão:</a:t>
            </a: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checkbox"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concluida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"sim"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86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B34A-FC79-CE62-E5A2-5F4270A3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32" y="0"/>
            <a:ext cx="8075240" cy="11430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nosso código encontramos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C8CD3-70F6-8BBD-DBBF-ACC535B4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76" y="908720"/>
            <a:ext cx="8568952" cy="4781128"/>
          </a:xfrm>
        </p:spPr>
        <p:txBody>
          <a:bodyPr>
            <a:normAutofit fontScale="85000" lnSpcReduction="20000"/>
          </a:bodyPr>
          <a:lstStyle/>
          <a:p>
            <a:r>
              <a:rPr lang="pt-B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array_key_exists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nome'</a:t>
            </a:r>
            <a:r>
              <a:rPr lang="pt-B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,$_GET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pt-B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nova_tarefa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=&gt;$_GET[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=&gt;$_GET[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'prazo'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=&gt;$_GET[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'prazo'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'prioridade'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=&gt;$_GET[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'prioridade'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    '</a:t>
            </a:r>
            <a:r>
              <a:rPr lang="pt-B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concluida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3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isset</a:t>
            </a:r>
            <a:r>
              <a:rPr lang="pt-BR" sz="3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($_GET[</a:t>
            </a:r>
            <a:r>
              <a:rPr lang="pt-BR" sz="3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pt-BR" sz="3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concluida</a:t>
            </a:r>
            <a:r>
              <a:rPr lang="pt-BR" sz="3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’</a:t>
            </a:r>
            <a:r>
              <a:rPr lang="pt-BR" sz="3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])? $_GET[</a:t>
            </a:r>
            <a:r>
              <a:rPr lang="pt-BR" sz="3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pt-BR" sz="3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concluida</a:t>
            </a:r>
            <a:r>
              <a:rPr lang="pt-BR" sz="3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pt-BR" sz="3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]:</a:t>
            </a:r>
            <a:r>
              <a:rPr lang="pt-BR" sz="3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’não’ </a:t>
            </a:r>
            <a:r>
              <a:rPr lang="pt-BR" sz="3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$_SESSION[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lista_tarefas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][]=$</a:t>
            </a:r>
            <a:r>
              <a:rPr lang="pt-B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nova_tarefa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838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44C2E-F692-48E3-AA45-3DFF4D5F1C0F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87fff4ab-eb67-4122-abe8-18d68d8084dd"/>
    <ds:schemaRef ds:uri="http://schemas.openxmlformats.org/package/2006/metadata/core-properties"/>
    <ds:schemaRef ds:uri="e19b7a75-8599-42b3-8dd0-1188e5a2963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A9AAB86-AF77-4ABF-B704-4559F27CBAF6}"/>
</file>

<file path=customXml/itemProps3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769</Words>
  <Application>Microsoft Office PowerPoint</Application>
  <PresentationFormat>Apresentação na tela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ArialMT</vt:lpstr>
      <vt:lpstr>Calibri</vt:lpstr>
      <vt:lpstr>Consolas</vt:lpstr>
      <vt:lpstr>Tema do Office</vt:lpstr>
      <vt:lpstr>Personalizar design</vt:lpstr>
      <vt:lpstr>Apresentação do PowerPoint</vt:lpstr>
      <vt:lpstr>Observando o código de ontem </vt:lpstr>
      <vt:lpstr>ELEMENTO DE SELEÇÃO TIPO RÁDIO</vt:lpstr>
      <vt:lpstr>Observe o campo de seleção abaixo:</vt:lpstr>
      <vt:lpstr>SELEÇÃO AUTOMÁTICA (CHECKED)</vt:lpstr>
      <vt:lpstr>Observe o campo de seleção abaixo:</vt:lpstr>
      <vt:lpstr>O type checkbox – caixas de seleção</vt:lpstr>
      <vt:lpstr>Exemplo:</vt:lpstr>
      <vt:lpstr>Em nosso código encontramos </vt:lpstr>
      <vt:lpstr>Explicando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112</cp:revision>
  <dcterms:created xsi:type="dcterms:W3CDTF">2018-01-29T16:53:27Z</dcterms:created>
  <dcterms:modified xsi:type="dcterms:W3CDTF">2023-11-27T12:42:04Z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0x010100246D59DDCDF2D141A30A09AE73C1A1BD</vt:lpwstr>
  </property>
</Properties>
</file>