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11"/>
  </p:notesMasterIdLst>
  <p:sldIdLst>
    <p:sldId id="260" r:id="rId6"/>
    <p:sldId id="262" r:id="rId7"/>
    <p:sldId id="281" r:id="rId8"/>
    <p:sldId id="284" r:id="rId9"/>
    <p:sldId id="27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E97BB-7F2B-4CBC-9EE8-05D7957D0399}" v="31" dt="2023-12-01T04:30:20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539552" y="764704"/>
            <a:ext cx="8280920" cy="17281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sz="4000" b="1" i="0" dirty="0">
                <a:solidFill>
                  <a:srgbClr val="374151"/>
                </a:solidFill>
                <a:effectLst/>
                <a:latin typeface="Söhne"/>
              </a:rPr>
              <a:t>Comando SELECT em PHP</a:t>
            </a:r>
            <a:endParaRPr lang="pt-B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3275856" y="2924944"/>
            <a:ext cx="5365104" cy="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0" y="44624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SELECT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87624"/>
            <a:ext cx="8136904" cy="324948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latin typeface="Söhne"/>
              </a:rPr>
              <a:t>É Através do comando SELECT que podemos fazer a recuperação dos dados gravados em uma tabela, podemos extrair um ou todos os campos da tabela. É um comando SQL para consulta em banco de dados relacional. 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 estrutura do comando: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           </a:t>
            </a:r>
            <a:r>
              <a:rPr lang="pt-BR" sz="3600" dirty="0">
                <a:latin typeface="Söhne"/>
              </a:rPr>
              <a:t>SELECT * FROM 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CLIENTES</a:t>
            </a:r>
          </a:p>
          <a:p>
            <a:pPr algn="l"/>
            <a:endParaRPr lang="pt-BR" sz="2400" b="0" i="0" dirty="0">
              <a:effectLst/>
              <a:latin typeface="Söhne"/>
            </a:endParaRPr>
          </a:p>
          <a:p>
            <a:endParaRPr lang="pt-BR" sz="3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397C03-3BA0-1DA8-04BB-9A54F7373FE9}"/>
              </a:ext>
            </a:extLst>
          </p:cNvPr>
          <p:cNvSpPr/>
          <p:nvPr/>
        </p:nvSpPr>
        <p:spPr>
          <a:xfrm>
            <a:off x="828056" y="4293096"/>
            <a:ext cx="787600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Indica todos os campos da tabela clientes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192A2F-D387-DBF1-6883-7F294FDFBF9C}"/>
              </a:ext>
            </a:extLst>
          </p:cNvPr>
          <p:cNvSpPr txBox="1"/>
          <p:nvPr/>
        </p:nvSpPr>
        <p:spPr>
          <a:xfrm>
            <a:off x="971600" y="493378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SELECT </a:t>
            </a:r>
            <a:r>
              <a:rPr lang="pt-BR" sz="3600" b="1" dirty="0"/>
              <a:t>CODIGO, NOME </a:t>
            </a:r>
            <a:r>
              <a:rPr lang="pt-BR" sz="2800" dirty="0"/>
              <a:t>FROM </a:t>
            </a:r>
            <a:r>
              <a:rPr lang="pt-BR" sz="3600" b="1" dirty="0"/>
              <a:t>CLIENTES</a:t>
            </a:r>
            <a:endParaRPr lang="pt-BR" sz="28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B22614-B837-EA6C-A856-9F821601EC21}"/>
              </a:ext>
            </a:extLst>
          </p:cNvPr>
          <p:cNvSpPr/>
          <p:nvPr/>
        </p:nvSpPr>
        <p:spPr>
          <a:xfrm>
            <a:off x="842944" y="5580112"/>
            <a:ext cx="7876008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Seleciona os campos: </a:t>
            </a:r>
            <a:r>
              <a:rPr lang="pt-B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CODIGO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pt-B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tabela </a:t>
            </a:r>
            <a:r>
              <a:rPr lang="pt-B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CLIENTES</a:t>
            </a:r>
            <a:endParaRPr lang="pt-B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110C1-4945-9068-4973-203BF122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80" y="-171400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nosso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F6FDD-48AB-D324-0F8C-7235B098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80" y="764704"/>
            <a:ext cx="8686800" cy="5760640"/>
          </a:xfrm>
        </p:spPr>
        <p:txBody>
          <a:bodyPr>
            <a:normAutofit/>
          </a:bodyPr>
          <a:lstStyle/>
          <a:p>
            <a:r>
              <a:rPr lang="pt-BR" dirty="0"/>
              <a:t>Vamos utilizar o comando </a:t>
            </a:r>
            <a:r>
              <a:rPr lang="pt-BR" b="1" dirty="0"/>
              <a:t>SELECT</a:t>
            </a:r>
            <a:r>
              <a:rPr lang="pt-BR" dirty="0"/>
              <a:t> para selecionar dados da tabela usuários e carregar o nosso formulário de cadastro de tarefas. </a:t>
            </a:r>
          </a:p>
          <a:p>
            <a:r>
              <a:rPr lang="pt-BR" dirty="0"/>
              <a:t>No </a:t>
            </a:r>
            <a:r>
              <a:rPr lang="pt-BR" b="1" dirty="0">
                <a:solidFill>
                  <a:srgbClr val="FF0000"/>
                </a:solidFill>
              </a:rPr>
              <a:t>inicio</a:t>
            </a:r>
            <a:r>
              <a:rPr lang="pt-BR" dirty="0"/>
              <a:t> do código devemos acrescentar:</a:t>
            </a:r>
          </a:p>
          <a:p>
            <a:r>
              <a:rPr lang="pt-BR" sz="2200" dirty="0"/>
              <a:t>&lt;?</a:t>
            </a:r>
            <a:r>
              <a:rPr lang="pt-BR" sz="2200" dirty="0" err="1"/>
              <a:t>php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include('</a:t>
            </a:r>
            <a:r>
              <a:rPr lang="pt-BR" sz="2200" dirty="0" err="1"/>
              <a:t>conecta.php</a:t>
            </a:r>
            <a:r>
              <a:rPr lang="pt-BR" sz="2200" dirty="0"/>
              <a:t>');</a:t>
            </a:r>
          </a:p>
          <a:p>
            <a:endParaRPr lang="pt-BR" sz="2200" dirty="0"/>
          </a:p>
          <a:p>
            <a:r>
              <a:rPr lang="pt-BR" sz="2200" dirty="0"/>
              <a:t>$</a:t>
            </a:r>
            <a:r>
              <a:rPr lang="pt-BR" sz="2200" dirty="0" err="1"/>
              <a:t>queryUsuarios</a:t>
            </a:r>
            <a:r>
              <a:rPr lang="pt-BR" sz="2200" dirty="0"/>
              <a:t> = "SELECT </a:t>
            </a:r>
            <a:r>
              <a:rPr lang="pt-BR" sz="2200" dirty="0" err="1"/>
              <a:t>id_usuario</a:t>
            </a:r>
            <a:r>
              <a:rPr lang="pt-BR" sz="2200" dirty="0"/>
              <a:t>, nome FROM </a:t>
            </a:r>
            <a:r>
              <a:rPr lang="pt-BR" sz="2200" dirty="0" err="1"/>
              <a:t>usuarios</a:t>
            </a:r>
            <a:r>
              <a:rPr lang="pt-BR" sz="2200" dirty="0"/>
              <a:t>";</a:t>
            </a:r>
          </a:p>
          <a:p>
            <a:r>
              <a:rPr lang="pt-BR" sz="2200" dirty="0"/>
              <a:t>$</a:t>
            </a:r>
            <a:r>
              <a:rPr lang="pt-BR" sz="2200" dirty="0" err="1"/>
              <a:t>resultUsuarios</a:t>
            </a:r>
            <a:r>
              <a:rPr lang="pt-BR" sz="2200" dirty="0"/>
              <a:t> = </a:t>
            </a:r>
            <a:r>
              <a:rPr lang="pt-BR" sz="2200" dirty="0" err="1"/>
              <a:t>mysqli_query</a:t>
            </a:r>
            <a:r>
              <a:rPr lang="pt-BR" sz="2200" dirty="0"/>
              <a:t>($</a:t>
            </a:r>
            <a:r>
              <a:rPr lang="pt-BR" sz="2200" dirty="0" err="1"/>
              <a:t>conexao</a:t>
            </a:r>
            <a:r>
              <a:rPr lang="pt-BR" sz="2200" dirty="0"/>
              <a:t>, $</a:t>
            </a:r>
            <a:r>
              <a:rPr lang="pt-BR" sz="2200" dirty="0" err="1"/>
              <a:t>queryUsuarios</a:t>
            </a:r>
            <a:r>
              <a:rPr lang="pt-BR" sz="2200" dirty="0"/>
              <a:t>);</a:t>
            </a:r>
          </a:p>
          <a:p>
            <a:endParaRPr lang="pt-BR" sz="2200" dirty="0"/>
          </a:p>
          <a:p>
            <a:r>
              <a:rPr lang="pt-BR" sz="2200" dirty="0"/>
              <a:t>?&gt;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7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85E9-33E9-2DE7-F111-C697717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6995120" cy="7920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Dando continuidade ao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74E71-7D4A-CAD5-0849-CE5C45FF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364976"/>
          </a:xfrm>
        </p:spPr>
        <p:txBody>
          <a:bodyPr>
            <a:normAutofit/>
          </a:bodyPr>
          <a:lstStyle/>
          <a:p>
            <a:r>
              <a:rPr lang="pt-BR" dirty="0"/>
              <a:t>No formulário de cadastro da tarefa, </a:t>
            </a:r>
          </a:p>
          <a:p>
            <a:r>
              <a:rPr lang="pt-BR" dirty="0"/>
              <a:t>O cadastro de um responsável deve ser carregado com as informações da tabela usuário. </a:t>
            </a:r>
          </a:p>
          <a:p>
            <a:r>
              <a:rPr lang="pt-BR" sz="2400" dirty="0"/>
              <a:t>&lt;?</a:t>
            </a:r>
            <a:r>
              <a:rPr lang="pt-BR" sz="2400" dirty="0" err="1"/>
              <a:t>php</a:t>
            </a:r>
            <a:endParaRPr lang="pt-BR" sz="2400" dirty="0"/>
          </a:p>
          <a:p>
            <a:r>
              <a:rPr lang="pt-BR" sz="2400" dirty="0"/>
              <a:t>        </a:t>
            </a:r>
            <a:r>
              <a:rPr lang="pt-BR" sz="2400" dirty="0" err="1"/>
              <a:t>while</a:t>
            </a:r>
            <a:r>
              <a:rPr lang="pt-BR" sz="2400" dirty="0"/>
              <a:t> ($dados = </a:t>
            </a:r>
            <a:r>
              <a:rPr lang="pt-BR" sz="2400" dirty="0" err="1"/>
              <a:t>mysqli_fetch_assoc</a:t>
            </a:r>
            <a:r>
              <a:rPr lang="pt-BR" sz="2400" dirty="0"/>
              <a:t>($</a:t>
            </a:r>
            <a:r>
              <a:rPr lang="pt-BR" sz="2400" dirty="0" err="1"/>
              <a:t>resultUsuarios</a:t>
            </a:r>
            <a:r>
              <a:rPr lang="pt-BR" sz="2400" dirty="0"/>
              <a:t>)) {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echo</a:t>
            </a:r>
            <a:r>
              <a:rPr lang="pt-BR" sz="2400" dirty="0"/>
              <a:t> "&lt;</a:t>
            </a:r>
            <a:r>
              <a:rPr lang="pt-BR" sz="2400" dirty="0" err="1"/>
              <a:t>option</a:t>
            </a:r>
            <a:r>
              <a:rPr lang="pt-BR" sz="2400" dirty="0"/>
              <a:t> </a:t>
            </a:r>
            <a:r>
              <a:rPr lang="pt-BR" sz="2400" dirty="0" err="1"/>
              <a:t>value</a:t>
            </a:r>
            <a:r>
              <a:rPr lang="pt-BR" sz="2400" dirty="0"/>
              <a:t>=" . $dados['</a:t>
            </a:r>
            <a:r>
              <a:rPr lang="pt-BR" sz="2400" dirty="0" err="1"/>
              <a:t>id_usuario</a:t>
            </a:r>
            <a:r>
              <a:rPr lang="pt-BR" sz="2400" dirty="0"/>
              <a:t>'] . "&gt;" . $dados['nome'] . "&lt;/</a:t>
            </a:r>
            <a:r>
              <a:rPr lang="pt-BR" sz="2400" dirty="0" err="1"/>
              <a:t>option</a:t>
            </a:r>
            <a:r>
              <a:rPr lang="pt-BR" sz="2400" dirty="0"/>
              <a:t>&gt;";</a:t>
            </a:r>
          </a:p>
          <a:p>
            <a:r>
              <a:rPr lang="pt-BR" sz="2400" dirty="0"/>
              <a:t> }</a:t>
            </a:r>
          </a:p>
          <a:p>
            <a:r>
              <a:rPr lang="pt-BR" sz="2400" dirty="0"/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264512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556792"/>
            <a:ext cx="829126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Implemente essa funcionalidade em seus formulários.</a:t>
            </a:r>
          </a:p>
          <a:p>
            <a:pPr algn="just"/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FB7EF8-A030-442C-809F-DDD9E9A2A365}"/>
</file>

<file path=customXml/itemProps2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44C2E-F692-48E3-AA45-3DFF4D5F1C0F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87fff4ab-eb67-4122-abe8-18d68d8084dd"/>
    <ds:schemaRef ds:uri="e19b7a75-8599-42b3-8dd0-1188e5a296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229</Words>
  <Application>Microsoft Office PowerPoint</Application>
  <PresentationFormat>Apresentação na tela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ArialMT</vt:lpstr>
      <vt:lpstr>Calibri</vt:lpstr>
      <vt:lpstr>Söhne</vt:lpstr>
      <vt:lpstr>Tema do Office</vt:lpstr>
      <vt:lpstr>Personalizar design</vt:lpstr>
      <vt:lpstr>Apresentação do PowerPoint</vt:lpstr>
      <vt:lpstr>O SELECT </vt:lpstr>
      <vt:lpstr>No nosso exemplo</vt:lpstr>
      <vt:lpstr>Dando continuidade ao código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101</cp:revision>
  <dcterms:created xsi:type="dcterms:W3CDTF">2018-01-29T16:53:27Z</dcterms:created>
  <dcterms:modified xsi:type="dcterms:W3CDTF">2023-12-01T04:40:02Z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</Properties>
</file>