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0" r:id="rId5"/>
    <p:sldId id="312" r:id="rId6"/>
    <p:sldId id="276" r:id="rId7"/>
    <p:sldId id="311" r:id="rId8"/>
    <p:sldId id="313" r:id="rId9"/>
    <p:sldId id="271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8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75" d="100"/>
          <a:sy n="75" d="100"/>
        </p:scale>
        <p:origin x="164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601-5052-42D3-ACA7-2A07DD4D6852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E09CA-D776-4BCD-94B6-4DB283B5F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95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E09CA-D776-4BCD-94B6-4DB283B5F9A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457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9368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A7B84-629F-D34C-D61A-C048B21C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E88EC-44C1-B5BC-2AE4-94B132E2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109AD1-9BEF-6025-855D-2CC7F59A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1A6-001B-4165-A6D8-4D56BCF23E13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99D91-E73A-4B5D-41CE-C832ACBD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C29A6-0EAF-672C-27A3-7E7A5F7A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75C-1AF2-40F6-B621-C40B160F2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7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29868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755576" y="908720"/>
            <a:ext cx="8280920" cy="1728192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pt-B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Métricas e indicadores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F2C83813-35FD-4433-89B5-01076758E07A}"/>
              </a:ext>
            </a:extLst>
          </p:cNvPr>
          <p:cNvSpPr txBox="1">
            <a:spLocks/>
          </p:cNvSpPr>
          <p:nvPr/>
        </p:nvSpPr>
        <p:spPr>
          <a:xfrm>
            <a:off x="32152" y="3861048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Prof. José Carlos Cruqui</a:t>
            </a:r>
          </a:p>
        </p:txBody>
      </p:sp>
    </p:spTree>
    <p:extLst>
      <p:ext uri="{BB962C8B-B14F-4D97-AF65-F5344CB8AC3E}">
        <p14:creationId xmlns:p14="http://schemas.microsoft.com/office/powerpoint/2010/main" val="209573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4D2C5EB-3BB7-A85D-759A-57C6A4761B33}"/>
              </a:ext>
            </a:extLst>
          </p:cNvPr>
          <p:cNvSpPr txBox="1"/>
          <p:nvPr/>
        </p:nvSpPr>
        <p:spPr>
          <a:xfrm>
            <a:off x="678240" y="3017336"/>
            <a:ext cx="7422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AS Métricas e indicadores como forma de medir a viabilidade do projeto</a:t>
            </a:r>
          </a:p>
          <a:p>
            <a:r>
              <a:rPr lang="pt-BR" sz="3600" dirty="0"/>
              <a:t>Essas métricas e indicadores</a:t>
            </a:r>
            <a:br>
              <a:rPr lang="pt-BR" sz="3600" dirty="0"/>
            </a:br>
            <a:r>
              <a:rPr lang="pt-BR" sz="3600" dirty="0"/>
              <a:t>visam garantir a sustentabilidade </a:t>
            </a:r>
          </a:p>
          <a:p>
            <a:r>
              <a:rPr lang="pt-BR" sz="3600" dirty="0"/>
              <a:t>E também a unificar e criar padrões das áreas.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D415B0-3711-2AD0-E111-1A855A096DE9}"/>
              </a:ext>
            </a:extLst>
          </p:cNvPr>
          <p:cNvSpPr txBox="1">
            <a:spLocks/>
          </p:cNvSpPr>
          <p:nvPr/>
        </p:nvSpPr>
        <p:spPr>
          <a:xfrm>
            <a:off x="5148064" y="836712"/>
            <a:ext cx="3356642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Viabilização do PROJETO</a:t>
            </a:r>
          </a:p>
        </p:txBody>
      </p:sp>
      <p:pic>
        <p:nvPicPr>
          <p:cNvPr id="1026" name="Picture 2" descr="Métricas e Indicadores de Marketing Digital: saiba como usar">
            <a:extLst>
              <a:ext uri="{FF2B5EF4-FFF2-40B4-BE49-F238E27FC236}">
                <a16:creationId xmlns:a16="http://schemas.microsoft.com/office/drawing/2014/main" id="{5ACC29F1-41A3-43B3-5759-4BD70FE38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404664"/>
            <a:ext cx="4434842" cy="23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07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6E021-63CF-45A3-DAD9-96290E03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64" y="116632"/>
            <a:ext cx="6995120" cy="114300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829C7-2CCB-4D77-C300-D0D1FC35C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64" y="1196752"/>
            <a:ext cx="2165407" cy="47811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PROJETOS</a:t>
            </a:r>
          </a:p>
          <a:p>
            <a:r>
              <a:rPr lang="pt-BR" dirty="0"/>
              <a:t>Orçamento</a:t>
            </a:r>
          </a:p>
          <a:p>
            <a:r>
              <a:rPr lang="pt-BR" dirty="0"/>
              <a:t>Prazos</a:t>
            </a:r>
          </a:p>
          <a:p>
            <a:r>
              <a:rPr lang="pt-BR" dirty="0"/>
              <a:t>Entregas</a:t>
            </a:r>
          </a:p>
          <a:p>
            <a:r>
              <a:rPr lang="pt-BR" dirty="0"/>
              <a:t>atrasos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96EF0ED-7871-DD49-848C-51685FADD1E8}"/>
              </a:ext>
            </a:extLst>
          </p:cNvPr>
          <p:cNvCxnSpPr>
            <a:cxnSpLocks/>
          </p:cNvCxnSpPr>
          <p:nvPr/>
        </p:nvCxnSpPr>
        <p:spPr>
          <a:xfrm>
            <a:off x="2843808" y="1259632"/>
            <a:ext cx="0" cy="28894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B7B6F89-A7B8-9A55-3B79-E432A9C48020}"/>
              </a:ext>
            </a:extLst>
          </p:cNvPr>
          <p:cNvSpPr txBox="1">
            <a:spLocks/>
          </p:cNvSpPr>
          <p:nvPr/>
        </p:nvSpPr>
        <p:spPr>
          <a:xfrm>
            <a:off x="3489296" y="1228192"/>
            <a:ext cx="2954911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PRODUTOS</a:t>
            </a:r>
          </a:p>
          <a:p>
            <a:r>
              <a:rPr lang="pt-BR" dirty="0"/>
              <a:t>NPS</a:t>
            </a:r>
          </a:p>
          <a:p>
            <a:r>
              <a:rPr lang="pt-BR" dirty="0"/>
              <a:t>Popularidade</a:t>
            </a:r>
          </a:p>
          <a:p>
            <a:r>
              <a:rPr lang="pt-BR" dirty="0"/>
              <a:t>Aderência</a:t>
            </a:r>
          </a:p>
          <a:p>
            <a:r>
              <a:rPr lang="pt-BR" dirty="0"/>
              <a:t>Engajamento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723A50F-EE7D-DB96-097C-9CEE21EED3D2}"/>
              </a:ext>
            </a:extLst>
          </p:cNvPr>
          <p:cNvSpPr txBox="1"/>
          <p:nvPr/>
        </p:nvSpPr>
        <p:spPr>
          <a:xfrm>
            <a:off x="1115616" y="4414917"/>
            <a:ext cx="6629908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NPS – Se seu cliente indicaria seu produto.</a:t>
            </a:r>
          </a:p>
          <a:p>
            <a:r>
              <a:rPr lang="pt-BR" dirty="0"/>
              <a:t>Popularidade – pode ser um número de curtidas</a:t>
            </a:r>
          </a:p>
          <a:p>
            <a:r>
              <a:rPr lang="pt-BR" dirty="0"/>
              <a:t>Aderência – Quantidade de novos clientes no mês ou trimestre</a:t>
            </a:r>
          </a:p>
          <a:p>
            <a:r>
              <a:rPr lang="pt-BR" dirty="0"/>
              <a:t>Engajamento – quantos clientes utilizaram nosso projeto.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58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0C6FA-3516-F2E8-ED2F-A9004C74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04" y="0"/>
            <a:ext cx="6995120" cy="1143000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Ainda sobre indicadores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F8CB8C-B93B-929A-7114-5A7D3897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287792" cy="4781128"/>
          </a:xfrm>
        </p:spPr>
        <p:txBody>
          <a:bodyPr>
            <a:normAutofit/>
          </a:bodyPr>
          <a:lstStyle/>
          <a:p>
            <a:r>
              <a:rPr lang="pt-BR" dirty="0"/>
              <a:t>Utilize padrões já existentes, não adianta querer criar e inventar novamente a RODA, é necessário que você fique próximo do que já existe no mercado. </a:t>
            </a:r>
          </a:p>
          <a:p>
            <a:r>
              <a:rPr lang="pt-BR" dirty="0"/>
              <a:t>Pesquise produtos e projetos semelhantes ao seu, não copie o código, mas as funcionalidades</a:t>
            </a:r>
          </a:p>
          <a:p>
            <a:r>
              <a:rPr lang="pt-BR" dirty="0"/>
              <a:t>Podem te dar um norte de como fazer o seu produto. </a:t>
            </a:r>
          </a:p>
          <a:p>
            <a:r>
              <a:rPr lang="pt-BR" dirty="0"/>
              <a:t>Utilize sem medo padrões do mercado.</a:t>
            </a:r>
          </a:p>
        </p:txBody>
      </p:sp>
    </p:spTree>
    <p:extLst>
      <p:ext uri="{BB962C8B-B14F-4D97-AF65-F5344CB8AC3E}">
        <p14:creationId xmlns:p14="http://schemas.microsoft.com/office/powerpoint/2010/main" val="291759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CD37C-E469-2912-0E37-722B70F0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93" y="1568"/>
            <a:ext cx="8003232" cy="11430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Produzindo de forma </a:t>
            </a:r>
            <a:b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eficaz x eficiente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D1793B-9BDF-8F85-FE29-68D45D6D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3" y="1157536"/>
            <a:ext cx="8726302" cy="201622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E2298CD-096A-3081-DBBB-EABD87312B9C}"/>
              </a:ext>
            </a:extLst>
          </p:cNvPr>
          <p:cNvSpPr txBox="1"/>
          <p:nvPr/>
        </p:nvSpPr>
        <p:spPr>
          <a:xfrm>
            <a:off x="470396" y="3284984"/>
            <a:ext cx="79180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Já foi dito que há uma série de documentos referente ao desenvolvimento, porém não existem documentos que são obrigatórios o que existem são documentos </a:t>
            </a:r>
            <a:r>
              <a:rPr lang="pt-BR" sz="2000"/>
              <a:t>que auxiliam. </a:t>
            </a:r>
            <a:r>
              <a:rPr lang="pt-BR" sz="2000" dirty="0"/>
              <a:t>(defina o mínimo possível).</a:t>
            </a:r>
          </a:p>
          <a:p>
            <a:r>
              <a:rPr lang="pt-BR" sz="2000" dirty="0"/>
              <a:t>Se já existe modelos disponibilize para a equipe de desenvolvimento. </a:t>
            </a:r>
          </a:p>
          <a:p>
            <a:r>
              <a:rPr lang="pt-BR" sz="2000" dirty="0"/>
              <a:t>FAQ, é observar o que já foi dito e solucionado. (ganha tempo).</a:t>
            </a:r>
          </a:p>
          <a:p>
            <a:r>
              <a:rPr lang="pt-BR" sz="2000" dirty="0"/>
              <a:t>Dosar “pedágios” – refere-se as paradas do sistema, seja para teste ou manutenção, evite parar varias vezes e de preferencia o menor tempo possível </a:t>
            </a:r>
          </a:p>
        </p:txBody>
      </p:sp>
    </p:spTree>
    <p:extLst>
      <p:ext uri="{BB962C8B-B14F-4D97-AF65-F5344CB8AC3E}">
        <p14:creationId xmlns:p14="http://schemas.microsoft.com/office/powerpoint/2010/main" val="211415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05780" y="461571"/>
            <a:ext cx="8532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– prazo 27/11 (</a:t>
            </a:r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</a:t>
            </a:r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endParaRPr lang="pt-BR" dirty="0"/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AE279-BEEA-46D6-AAF2-B25238ED148F}"/>
              </a:ext>
            </a:extLst>
          </p:cNvPr>
          <p:cNvSpPr txBox="1">
            <a:spLocks/>
          </p:cNvSpPr>
          <p:nvPr/>
        </p:nvSpPr>
        <p:spPr>
          <a:xfrm>
            <a:off x="426368" y="1708358"/>
            <a:ext cx="8291264" cy="367240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Criar o diagrama de caso 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Criar a especificação dos casos de </a:t>
            </a:r>
            <a:r>
              <a:rPr lang="pt-BR" sz="3600" b="1" dirty="0">
                <a:solidFill>
                  <a:srgbClr val="FF0000"/>
                </a:solidFill>
                <a:latin typeface="ArialMT"/>
              </a:rPr>
              <a:t>pelo</a:t>
            </a:r>
            <a:r>
              <a:rPr lang="pt-BR" sz="36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pt-BR" sz="3600" b="1" dirty="0">
                <a:solidFill>
                  <a:srgbClr val="FF0000"/>
                </a:solidFill>
                <a:latin typeface="ArialMT"/>
              </a:rPr>
              <a:t>menos 3 casos.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Criar o Diagrama de classes do sistema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Entregar a documentação ( em word ou </a:t>
            </a:r>
            <a:r>
              <a:rPr lang="pt-BR" sz="3600" dirty="0" err="1">
                <a:solidFill>
                  <a:srgbClr val="000000"/>
                </a:solidFill>
                <a:latin typeface="ArialMT"/>
              </a:rPr>
              <a:t>power</a:t>
            </a:r>
            <a:r>
              <a:rPr lang="pt-BR" sz="3600" dirty="0">
                <a:solidFill>
                  <a:srgbClr val="000000"/>
                </a:solidFill>
                <a:latin typeface="ArialMT"/>
              </a:rPr>
              <a:t> point)</a:t>
            </a:r>
          </a:p>
          <a:p>
            <a:pPr algn="just"/>
            <a:endParaRPr lang="pt-BR" sz="3600" dirty="0">
              <a:solidFill>
                <a:srgbClr val="000000"/>
              </a:solidFill>
              <a:latin typeface="ArialMT"/>
            </a:endParaRP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Isso tudo faz parte da documentação.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Faça em arquivo de texto ou </a:t>
            </a:r>
            <a:r>
              <a:rPr lang="pt-BR" sz="3600" dirty="0" err="1">
                <a:solidFill>
                  <a:srgbClr val="000000"/>
                </a:solidFill>
                <a:latin typeface="ArialMT"/>
              </a:rPr>
              <a:t>power</a:t>
            </a:r>
            <a:r>
              <a:rPr lang="pt-BR" sz="3600" dirty="0">
                <a:solidFill>
                  <a:srgbClr val="000000"/>
                </a:solidFill>
                <a:latin typeface="ArialMT"/>
              </a:rPr>
              <a:t> point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Os diagramas você pode salvar o arquivo, e encaminhar o arquivo salvo. </a:t>
            </a:r>
          </a:p>
          <a:p>
            <a:pPr marL="0" indent="0" algn="just">
              <a:buNone/>
            </a:pPr>
            <a:endParaRPr lang="pt-BR" sz="3600" dirty="0">
              <a:solidFill>
                <a:srgbClr val="000000"/>
              </a:solidFill>
              <a:latin typeface="ArialMT"/>
            </a:endParaRPr>
          </a:p>
          <a:p>
            <a:pPr marL="0" indent="0">
              <a:buNone/>
            </a:pPr>
            <a:endParaRPr lang="pt-BR" sz="4000" dirty="0">
              <a:solidFill>
                <a:srgbClr val="000000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419857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2A3C06-BA51-48AB-96AD-B8F46C0041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44C2E-F692-48E3-AA45-3DFF4D5F1C0F}">
  <ds:schemaRefs>
    <ds:schemaRef ds:uri="http://purl.org/dc/dcmitype/"/>
    <ds:schemaRef ds:uri="e19b7a75-8599-42b3-8dd0-1188e5a2963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7fff4ab-eb67-4122-abe8-18d68d8084dd"/>
    <ds:schemaRef ds:uri="http://purl.org/dc/terms/"/>
    <ds:schemaRef ds:uri="ddcae529-ab34-42fc-8de8-b1aeec9086a9"/>
    <ds:schemaRef ds:uri="e1cdb180-4032-4e7d-82b5-2037f42a96a8"/>
  </ds:schemaRefs>
</ds:datastoreItem>
</file>

<file path=customXml/itemProps3.xml><?xml version="1.0" encoding="utf-8"?>
<ds:datastoreItem xmlns:ds="http://schemas.openxmlformats.org/officeDocument/2006/customXml" ds:itemID="{FB3EE1E7-D073-4D71-BC12-F15F255A2F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cdb180-4032-4e7d-82b5-2037f42a96a8"/>
    <ds:schemaRef ds:uri="ddcae529-ab34-42fc-8de8-b1aeec9086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321</Words>
  <Application>Microsoft Office PowerPoint</Application>
  <PresentationFormat>Apresentação na tela (4:3)</PresentationFormat>
  <Paragraphs>43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Indicadores comuns</vt:lpstr>
      <vt:lpstr>Ainda sobre indicadores</vt:lpstr>
      <vt:lpstr>Produzindo de forma  eficaz x eficiente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Cláudia Spuldaro Samways</dc:creator>
  <cp:lastModifiedBy>Jose Carlos Cruqui</cp:lastModifiedBy>
  <cp:revision>112</cp:revision>
  <dcterms:created xsi:type="dcterms:W3CDTF">2018-01-29T16:53:27Z</dcterms:created>
  <dcterms:modified xsi:type="dcterms:W3CDTF">2023-11-22T12:59:09Z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0x010100246D59DDCDF2D141A30A09AE73C1A1BD</vt:lpwstr>
  </property>
  <property fmtid="{D5CDD505-2E9C-101B-9397-08002B2CF9AE}" pid="3" name="MediaServiceImageTags">
    <vt:lpwstr/>
  </property>
</Properties>
</file>