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4" r:id="rId5"/>
  </p:sldMasterIdLst>
  <p:notesMasterIdLst>
    <p:notesMasterId r:id="rId13"/>
  </p:notesMasterIdLst>
  <p:sldIdLst>
    <p:sldId id="260" r:id="rId6"/>
    <p:sldId id="262" r:id="rId7"/>
    <p:sldId id="263" r:id="rId8"/>
    <p:sldId id="257" r:id="rId9"/>
    <p:sldId id="272" r:id="rId10"/>
    <p:sldId id="273" r:id="rId11"/>
    <p:sldId id="271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8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>
      <p:cViewPr varScale="1">
        <p:scale>
          <a:sx n="67" d="100"/>
          <a:sy n="67" d="100"/>
        </p:scale>
        <p:origin x="64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601-5052-42D3-ACA7-2A07DD4D6852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E09CA-D776-4BCD-94B6-4DB283B5F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95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CDA2D-FF0C-4B46-B499-4698BB3E221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1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4578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93684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0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13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A7B84-629F-D34C-D61A-C048B21C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FE88EC-44C1-B5BC-2AE4-94B132E2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109AD1-9BEF-6025-855D-2CC7F59A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31A6-001B-4165-A6D8-4D56BCF23E13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B99D91-E73A-4B5D-41CE-C832ACBD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7C29A6-0EAF-672C-27A3-7E7A5F7A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75C-1AF2-40F6-B621-C40B160F2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75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37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6995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88232"/>
            <a:ext cx="699512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29868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49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54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4294967295"/>
          </p:nvPr>
        </p:nvSpPr>
        <p:spPr>
          <a:xfrm>
            <a:off x="539552" y="764704"/>
            <a:ext cx="8280920" cy="172819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pt-B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Codificando o CRUD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F2C83813-35FD-4433-89B5-01076758E07A}"/>
              </a:ext>
            </a:extLst>
          </p:cNvPr>
          <p:cNvSpPr txBox="1">
            <a:spLocks/>
          </p:cNvSpPr>
          <p:nvPr/>
        </p:nvSpPr>
        <p:spPr>
          <a:xfrm>
            <a:off x="0" y="2930578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Prof. José Carlos Cruqui</a:t>
            </a:r>
          </a:p>
        </p:txBody>
      </p:sp>
    </p:spTree>
    <p:extLst>
      <p:ext uri="{BB962C8B-B14F-4D97-AF65-F5344CB8AC3E}">
        <p14:creationId xmlns:p14="http://schemas.microsoft.com/office/powerpoint/2010/main" val="209573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6A5AF-0C62-2EBF-DCDD-84FB4CAA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795320" cy="11430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UM CRUD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E7096-637D-A5D0-A0FD-5FBB637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797248"/>
            <a:ext cx="7886700" cy="3263504"/>
          </a:xfrm>
        </p:spPr>
        <p:txBody>
          <a:bodyPr>
            <a:normAutofit fontScale="85000" lnSpcReduction="10000"/>
          </a:bodyPr>
          <a:lstStyle/>
          <a:p>
            <a:r>
              <a:rPr lang="pt-BR" sz="3900" b="1" dirty="0"/>
              <a:t>SEGUNDO WIKIPÉDIA :</a:t>
            </a:r>
          </a:p>
          <a:p>
            <a:endParaRPr lang="pt-BR" dirty="0"/>
          </a:p>
          <a:p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CRUD (acrônimo do inglês para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Google Sans"/>
              </a:rPr>
              <a:t>Create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,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Google Sans"/>
              </a:rPr>
              <a:t>Read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, Update e Delete) 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são as quatro </a:t>
            </a:r>
            <a:r>
              <a:rPr lang="pt-BR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OPERAÇÕES</a:t>
            </a:r>
            <a:r>
              <a:rPr lang="pt-BR" b="1" i="0" dirty="0">
                <a:solidFill>
                  <a:srgbClr val="FF0000"/>
                </a:solidFill>
                <a:effectLst/>
                <a:latin typeface="Google Sans"/>
              </a:rPr>
              <a:t> </a:t>
            </a:r>
            <a:r>
              <a:rPr lang="pt-BR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BÁSICAS</a:t>
            </a:r>
            <a:r>
              <a:rPr lang="pt-BR" b="1" i="0" dirty="0">
                <a:solidFill>
                  <a:srgbClr val="FF0000"/>
                </a:solidFill>
                <a:effectLst/>
                <a:latin typeface="Google Sans"/>
              </a:rPr>
              <a:t> 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do </a:t>
            </a:r>
            <a:r>
              <a:rPr lang="pt-BR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DESENVOLVIMENTO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 de uma aplicação, sendo utilizadas em bases de dados relacionais (RDBMS) fornecidas aos utilizadores do sistema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32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6A5AF-0C62-2EBF-DCDD-84FB4CAA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460400"/>
            <a:ext cx="6984776" cy="11430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SIGNIFICA CRUD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AD6D11B-4841-5AF0-F16D-F7517DD95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564584"/>
              </p:ext>
            </p:extLst>
          </p:nvPr>
        </p:nvGraphicFramePr>
        <p:xfrm>
          <a:off x="628650" y="1603400"/>
          <a:ext cx="81918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50">
                  <a:extLst>
                    <a:ext uri="{9D8B030D-6E8A-4147-A177-3AD203B41FA5}">
                      <a16:colId xmlns:a16="http://schemas.microsoft.com/office/drawing/2014/main" val="4292020926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240374455"/>
                    </a:ext>
                  </a:extLst>
                </a:gridCol>
                <a:gridCol w="2016223">
                  <a:extLst>
                    <a:ext uri="{9D8B030D-6E8A-4147-A177-3AD203B41FA5}">
                      <a16:colId xmlns:a16="http://schemas.microsoft.com/office/drawing/2014/main" val="3606889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INGLÊS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SENTIDO EM PORTUGUÊS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COMANDO 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81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INSERIR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2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LER / CONSULTAR /LISTAR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6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ALTERAR / EDITAR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73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EXCLUIR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454958"/>
                  </a:ext>
                </a:extLst>
              </a:tr>
            </a:tbl>
          </a:graphicData>
        </a:graphic>
      </p:graphicFrame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329648E-200F-F98F-383E-57951F2BA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33056"/>
            <a:ext cx="7886700" cy="2255392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r>
              <a:rPr lang="pt-BR" sz="4000" b="1" dirty="0"/>
              <a:t> A SIGLA CRUD, TEM UM SIGNIFICAO EM PORTUGUÊS, E NA HORA DE FAZER A IMPLEMENTAÇÃO COM BANCO DE DADOS UTILIZAMOS A LINGUAGEM SQL</a:t>
            </a:r>
          </a:p>
        </p:txBody>
      </p:sp>
    </p:spTree>
    <p:extLst>
      <p:ext uri="{BB962C8B-B14F-4D97-AF65-F5344CB8AC3E}">
        <p14:creationId xmlns:p14="http://schemas.microsoft.com/office/powerpoint/2010/main" val="280636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A7C56-8341-E412-4C66-10591DFA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14771"/>
            <a:ext cx="7886700" cy="99417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ONDE COMEÇAR?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6274E3-B9BE-6FCE-3031-1F2F3DFC5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48" y="1340768"/>
            <a:ext cx="8064896" cy="4752528"/>
          </a:xfrm>
        </p:spPr>
        <p:txBody>
          <a:bodyPr>
            <a:normAutofit fontScale="92500"/>
          </a:bodyPr>
          <a:lstStyle/>
          <a:p>
            <a:r>
              <a:rPr lang="pt-BR" dirty="0"/>
              <a:t>1- Se o seu levantamento de requisitos e definição de tabelas de banco de dados está muito bem montado pode ser iniciado pela criação do banco, e das tabelas que irão receber os dados. </a:t>
            </a:r>
          </a:p>
          <a:p>
            <a:r>
              <a:rPr lang="pt-BR" dirty="0"/>
              <a:t>2- Porém caso NÃO podemos iniciar com o código HTML / CSS e depois criar o banco.</a:t>
            </a:r>
          </a:p>
          <a:p>
            <a:r>
              <a:rPr lang="pt-BR" dirty="0"/>
              <a:t>3- Não há uma regra, mas há também quem faça de forma hibrida, parte do código e a medida que vai Codificando vai criando o BANCO DE DADOS. </a:t>
            </a:r>
          </a:p>
        </p:txBody>
      </p:sp>
    </p:spTree>
    <p:extLst>
      <p:ext uri="{BB962C8B-B14F-4D97-AF65-F5344CB8AC3E}">
        <p14:creationId xmlns:p14="http://schemas.microsoft.com/office/powerpoint/2010/main" val="218309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E5169-0401-0F57-AA80-C254AFC4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04" y="188640"/>
            <a:ext cx="6995120" cy="1143000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ENTÃO COMEÇAR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E4ACD-2004-989B-33C7-C8EBBC9FB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20" y="1591568"/>
            <a:ext cx="6995120" cy="478112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Na programação Back-</a:t>
            </a:r>
            <a:r>
              <a:rPr lang="pt-BR" dirty="0" err="1"/>
              <a:t>end</a:t>
            </a:r>
            <a:r>
              <a:rPr lang="pt-BR" dirty="0"/>
              <a:t> será utilizada a linguagem </a:t>
            </a:r>
            <a:r>
              <a:rPr lang="pt-BR" sz="3300" b="1" dirty="0"/>
              <a:t>PHP</a:t>
            </a:r>
            <a:r>
              <a:rPr lang="pt-BR" dirty="0"/>
              <a:t>, agregada ao </a:t>
            </a:r>
            <a:r>
              <a:rPr lang="pt-BR" sz="3300" b="1" dirty="0"/>
              <a:t>HTML</a:t>
            </a:r>
            <a:r>
              <a:rPr lang="pt-BR" dirty="0"/>
              <a:t> e com estilização via </a:t>
            </a:r>
            <a:r>
              <a:rPr lang="pt-BR" sz="3300" b="1" dirty="0"/>
              <a:t>CSS</a:t>
            </a:r>
            <a:r>
              <a:rPr lang="pt-BR" dirty="0"/>
              <a:t>, podendo ser empregado o </a:t>
            </a:r>
            <a:r>
              <a:rPr lang="pt-BR" sz="3300" b="1" dirty="0"/>
              <a:t>JAVASCRIPT</a:t>
            </a:r>
            <a:r>
              <a:rPr lang="pt-BR" dirty="0"/>
              <a:t> em algumas funcionalidades. </a:t>
            </a:r>
          </a:p>
          <a:p>
            <a:r>
              <a:rPr lang="pt-BR" dirty="0"/>
              <a:t>O banco de dados será manipulado através da linguagem </a:t>
            </a:r>
            <a:r>
              <a:rPr lang="pt-BR" sz="3300" b="1" dirty="0"/>
              <a:t>SQL</a:t>
            </a:r>
            <a:r>
              <a:rPr lang="pt-BR" dirty="0"/>
              <a:t> </a:t>
            </a:r>
            <a:r>
              <a:rPr lang="pt-BR" b="0" i="0" dirty="0">
                <a:solidFill>
                  <a:srgbClr val="0F0F0F"/>
                </a:solidFill>
                <a:effectLst/>
                <a:latin typeface="Söhne"/>
              </a:rPr>
              <a:t>(</a:t>
            </a:r>
            <a:r>
              <a:rPr lang="pt-BR" b="0" i="0" dirty="0" err="1">
                <a:solidFill>
                  <a:srgbClr val="0F0F0F"/>
                </a:solidFill>
                <a:effectLst/>
                <a:latin typeface="Söhne"/>
              </a:rPr>
              <a:t>Structured</a:t>
            </a:r>
            <a:r>
              <a:rPr lang="pt-BR" b="0" i="0" dirty="0">
                <a:solidFill>
                  <a:srgbClr val="0F0F0F"/>
                </a:solidFill>
                <a:effectLst/>
                <a:latin typeface="Söhne"/>
              </a:rPr>
              <a:t> Query </a:t>
            </a:r>
            <a:r>
              <a:rPr lang="pt-BR" b="0" i="0" dirty="0" err="1">
                <a:solidFill>
                  <a:srgbClr val="0F0F0F"/>
                </a:solidFill>
                <a:effectLst/>
                <a:latin typeface="Söhne"/>
              </a:rPr>
              <a:t>Language</a:t>
            </a:r>
            <a:r>
              <a:rPr lang="pt-BR" b="0" i="0" dirty="0">
                <a:solidFill>
                  <a:srgbClr val="0F0F0F"/>
                </a:solidFill>
                <a:effectLst/>
                <a:latin typeface="Söhne"/>
              </a:rPr>
              <a:t>) é uma linguagem especializada para gerenciar e manipular bancos de dados relacionais.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58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514FA-F0F2-CB93-18A8-C8F41F74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24" y="116632"/>
            <a:ext cx="6995120" cy="1143000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Nosso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C9D2D-C59E-3945-D283-6B4C4BA76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24" y="1484784"/>
            <a:ext cx="7725776" cy="478112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 gerenciador de tarefas, vamos iniciar de forma simples e desconectado de banco de dados, mas posteriormente vamos avançando e melhorando o código, até a conexão com banco de dados. </a:t>
            </a:r>
          </a:p>
          <a:p>
            <a:r>
              <a:rPr lang="pt-BR" dirty="0"/>
              <a:t>Este projeto parece bem simples mas nesse projeto é possível aprender conceitos de programação e requisições e envio de dados para banco de dados. E manipulação posterior </a:t>
            </a:r>
          </a:p>
        </p:txBody>
      </p:sp>
    </p:spTree>
    <p:extLst>
      <p:ext uri="{BB962C8B-B14F-4D97-AF65-F5344CB8AC3E}">
        <p14:creationId xmlns:p14="http://schemas.microsoft.com/office/powerpoint/2010/main" val="182615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11560" y="692696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</a:t>
            </a:r>
          </a:p>
          <a:p>
            <a:endParaRPr lang="pt-BR" dirty="0"/>
          </a:p>
          <a:p>
            <a:endParaRPr lang="pt-BR" sz="3200" dirty="0"/>
          </a:p>
          <a:p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AE279-BEEA-46D6-AAF2-B25238ED148F}"/>
              </a:ext>
            </a:extLst>
          </p:cNvPr>
          <p:cNvSpPr txBox="1">
            <a:spLocks/>
          </p:cNvSpPr>
          <p:nvPr/>
        </p:nvSpPr>
        <p:spPr>
          <a:xfrm>
            <a:off x="426368" y="1556792"/>
            <a:ext cx="8291264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>
                <a:solidFill>
                  <a:srgbClr val="000000"/>
                </a:solidFill>
                <a:latin typeface="ArialMT"/>
              </a:rPr>
              <a:t>Vamos criar o formulário de cadastro das tarefas. </a:t>
            </a:r>
          </a:p>
          <a:p>
            <a:pPr algn="just"/>
            <a:endParaRPr lang="pt-BR" sz="3600" dirty="0">
              <a:solidFill>
                <a:srgbClr val="000000"/>
              </a:solidFill>
              <a:latin typeface="ArialMT"/>
            </a:endParaRPr>
          </a:p>
          <a:p>
            <a:pPr marL="0" indent="0">
              <a:buNone/>
            </a:pPr>
            <a:endParaRPr lang="pt-BR" sz="4000" dirty="0">
              <a:solidFill>
                <a:srgbClr val="000000"/>
              </a:solidFill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419857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ae529-ab34-42fc-8de8-b1aeec9086a9" xsi:nil="true"/>
    <lcf76f155ced4ddcb4097134ff3c332f xmlns="e1cdb180-4032-4e7d-82b5-2037f42a96a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3" ma:contentTypeDescription="Crie um novo documento." ma:contentTypeScope="" ma:versionID="04bdfc011e2dcf0387810a178f1d7b56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dec794c9c4bb4b9e4cfc0a8468a024d0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744C2E-F692-48E3-AA45-3DFF4D5F1C0F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ee7b3abd-8d0a-429a-b933-a5b2238653e0"/>
    <ds:schemaRef ds:uri="85740823-1e4e-4638-899f-65b0d450812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D5A7FEF-5996-4B6C-AFC4-4458A3E62A80}"/>
</file>

<file path=customXml/itemProps3.xml><?xml version="1.0" encoding="utf-8"?>
<ds:datastoreItem xmlns:ds="http://schemas.openxmlformats.org/officeDocument/2006/customXml" ds:itemID="{9A2A3C06-BA51-48AB-96AD-B8F46C0041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334</Words>
  <Application>Microsoft Office PowerPoint</Application>
  <PresentationFormat>Apresentação na tela (4:3)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ArialMT</vt:lpstr>
      <vt:lpstr>Calibri</vt:lpstr>
      <vt:lpstr>Google Sans</vt:lpstr>
      <vt:lpstr>Söhne</vt:lpstr>
      <vt:lpstr>Tema do Office</vt:lpstr>
      <vt:lpstr>Personalizar design</vt:lpstr>
      <vt:lpstr>Apresentação do PowerPoint</vt:lpstr>
      <vt:lpstr>O QUE É UM CRUD</vt:lpstr>
      <vt:lpstr>O QUE SIGNIFICA CRUD</vt:lpstr>
      <vt:lpstr>POR ONDE COMEÇAR?</vt:lpstr>
      <vt:lpstr>VAMOS ENTÃO COMEÇAR</vt:lpstr>
      <vt:lpstr>Nosso projeto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Cláudia Spuldaro Samways</dc:creator>
  <cp:lastModifiedBy>Jose Carlos Cruqui</cp:lastModifiedBy>
  <cp:revision>99</cp:revision>
  <dcterms:created xsi:type="dcterms:W3CDTF">2018-01-29T16:53:27Z</dcterms:created>
  <dcterms:modified xsi:type="dcterms:W3CDTF">2023-11-22T12:28:45Z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0x0101008C266E564CE0C44EA4111771E9241C08</vt:lpwstr>
  </property>
</Properties>
</file>