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6" r:id="rId5"/>
    <p:sldId id="260" r:id="rId6"/>
    <p:sldId id="261" r:id="rId7"/>
    <p:sldId id="270" r:id="rId8"/>
    <p:sldId id="271" r:id="rId9"/>
    <p:sldId id="262" r:id="rId10"/>
    <p:sldId id="263" r:id="rId11"/>
    <p:sldId id="265"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35"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C2CB7B-4574-408A-A268-2098F1DE4CB2}" type="datetimeFigureOut">
              <a:rPr lang="en-US" smtClean="0"/>
              <a:pPr/>
              <a:t>4/4/2020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A3DA7-E7FA-40AD-B5D3-7933002E151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file save as fist of all  (file name </a:t>
            </a:r>
            <a:r>
              <a:rPr lang="en-US" dirty="0" err="1" smtClean="0"/>
              <a:t>file.c</a:t>
            </a:r>
            <a:r>
              <a:rPr lang="en-US" dirty="0" smtClean="0"/>
              <a:t>) </a:t>
            </a:r>
            <a:endParaRPr lang="en-US" dirty="0"/>
          </a:p>
        </p:txBody>
      </p:sp>
      <p:sp>
        <p:nvSpPr>
          <p:cNvPr id="4" name="Slide Number Placeholder 3"/>
          <p:cNvSpPr>
            <a:spLocks noGrp="1"/>
          </p:cNvSpPr>
          <p:nvPr>
            <p:ph type="sldNum" sz="quarter" idx="10"/>
          </p:nvPr>
        </p:nvSpPr>
        <p:spPr/>
        <p:txBody>
          <a:bodyPr/>
          <a:lstStyle/>
          <a:p>
            <a:fld id="{CFFC8D70-FFBE-4803-B81B-CB8D24AF4C7D}"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while</a:t>
            </a:r>
            <a:r>
              <a:rPr lang="en-US" dirty="0" smtClean="0"/>
              <a:t>(1)</a:t>
            </a:r>
            <a:br>
              <a:rPr lang="en-US" dirty="0" smtClean="0"/>
            </a:br>
            <a:r>
              <a:rPr lang="en-US" dirty="0" smtClean="0"/>
              <a:t>... </a:t>
            </a:r>
            <a:r>
              <a:rPr lang="en-US" i="1" dirty="0" smtClean="0"/>
              <a:t>body</a:t>
            </a:r>
            <a:r>
              <a:rPr lang="en-US" dirty="0" smtClean="0"/>
              <a:t/>
            </a:r>
            <a:br>
              <a:rPr lang="en-US" dirty="0" smtClean="0"/>
            </a:br>
            <a:r>
              <a:rPr lang="en-US" dirty="0" smtClean="0"/>
              <a:t>In this case, the </a:t>
            </a:r>
            <a:r>
              <a:rPr lang="en-US" i="1" dirty="0" smtClean="0"/>
              <a:t>expression</a:t>
            </a:r>
            <a:r>
              <a:rPr lang="en-US" dirty="0" smtClean="0"/>
              <a:t> is "1". The </a:t>
            </a:r>
            <a:r>
              <a:rPr lang="en-US" i="1" dirty="0" smtClean="0"/>
              <a:t>body</a:t>
            </a:r>
            <a:r>
              <a:rPr lang="en-US" dirty="0" smtClean="0"/>
              <a:t> executes repeatedly until 1 is found to be equal to zero. Of course, 1 will never be equal to 0 so the loop repeats forever.</a:t>
            </a:r>
            <a:endParaRPr lang="en-US" dirty="0"/>
          </a:p>
        </p:txBody>
      </p:sp>
      <p:sp>
        <p:nvSpPr>
          <p:cNvPr id="4" name="Slide Number Placeholder 3"/>
          <p:cNvSpPr>
            <a:spLocks noGrp="1"/>
          </p:cNvSpPr>
          <p:nvPr>
            <p:ph type="sldNum" sz="quarter" idx="10"/>
          </p:nvPr>
        </p:nvSpPr>
        <p:spPr/>
        <p:txBody>
          <a:bodyPr/>
          <a:lstStyle/>
          <a:p>
            <a:fld id="{BE9A3DA7-E7FA-40AD-B5D3-7933002E151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Concept of Data File: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Many applications may require a large amount of data to be read, processed and also saved for later use. Such information is stored on the auxiliary memory device in the form of file. Data file is a file that we use to store, retrieve and alter information whenever necessary.</a:t>
            </a:r>
          </a:p>
          <a:p>
            <a:pPr>
              <a:buNone/>
            </a:pPr>
            <a:r>
              <a:rPr lang="en-US" dirty="0" smtClean="0"/>
              <a:t>   C language provides set of library functions for creating and processing data files. The prototype for all the file handling functions are declared in &lt;</a:t>
            </a:r>
            <a:r>
              <a:rPr lang="en-US" dirty="0" err="1" smtClean="0"/>
              <a:t>stdio.h</a:t>
            </a:r>
            <a:r>
              <a:rPr lang="en-US" dirty="0" smtClean="0"/>
              <a:t>&gt;.</a:t>
            </a:r>
          </a:p>
          <a:p>
            <a:pPr>
              <a:buNone/>
            </a:pP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477000"/>
          </a:xfrm>
        </p:spPr>
        <p:txBody>
          <a:bodyPr>
            <a:normAutofit fontScale="70000" lnSpcReduction="20000"/>
          </a:bodyPr>
          <a:lstStyle/>
          <a:p>
            <a:pPr>
              <a:buNone/>
            </a:pPr>
            <a:r>
              <a:rPr lang="en-US" dirty="0" smtClean="0"/>
              <a:t>#include &lt;</a:t>
            </a:r>
            <a:r>
              <a:rPr lang="en-US" dirty="0" err="1" smtClean="0"/>
              <a:t>stdio.h</a:t>
            </a:r>
            <a:r>
              <a:rPr lang="en-US" dirty="0" smtClean="0"/>
              <a:t>&gt;</a:t>
            </a:r>
          </a:p>
          <a:p>
            <a:pPr>
              <a:buNone/>
            </a:pPr>
            <a:r>
              <a:rPr lang="en-US" dirty="0" smtClean="0"/>
              <a:t>#include &lt;</a:t>
            </a:r>
            <a:r>
              <a:rPr lang="en-US" dirty="0" err="1" smtClean="0"/>
              <a:t>conio.h</a:t>
            </a:r>
            <a:r>
              <a:rPr lang="en-US" dirty="0" smtClean="0"/>
              <a:t>&gt;</a:t>
            </a:r>
          </a:p>
          <a:p>
            <a:pPr>
              <a:buNone/>
            </a:pPr>
            <a:r>
              <a:rPr lang="en-US" dirty="0" smtClean="0"/>
              <a:t>    void main()</a:t>
            </a:r>
          </a:p>
          <a:p>
            <a:pPr>
              <a:buNone/>
            </a:pPr>
            <a:r>
              <a:rPr lang="en-US" dirty="0" smtClean="0"/>
              <a:t>    {</a:t>
            </a:r>
          </a:p>
          <a:p>
            <a:pPr>
              <a:buNone/>
            </a:pPr>
            <a:r>
              <a:rPr lang="en-US" dirty="0" smtClean="0"/>
              <a:t>    FILE *</a:t>
            </a:r>
            <a:r>
              <a:rPr lang="en-US" dirty="0" err="1" smtClean="0"/>
              <a:t>fp</a:t>
            </a:r>
            <a:r>
              <a:rPr lang="en-US" dirty="0" smtClean="0"/>
              <a:t>;</a:t>
            </a:r>
          </a:p>
          <a:p>
            <a:pPr>
              <a:buNone/>
            </a:pPr>
            <a:r>
              <a:rPr lang="en-US" dirty="0" smtClean="0"/>
              <a:t>     char </a:t>
            </a:r>
            <a:r>
              <a:rPr lang="en-US" dirty="0" err="1" smtClean="0"/>
              <a:t>ch</a:t>
            </a:r>
            <a:r>
              <a:rPr lang="en-US" dirty="0" smtClean="0"/>
              <a:t>;</a:t>
            </a:r>
          </a:p>
          <a:p>
            <a:pPr>
              <a:buNone/>
            </a:pPr>
            <a:r>
              <a:rPr lang="en-US" dirty="0" smtClean="0"/>
              <a:t>        </a:t>
            </a:r>
            <a:r>
              <a:rPr lang="en-US" dirty="0" err="1" smtClean="0"/>
              <a:t>fp</a:t>
            </a:r>
            <a:r>
              <a:rPr lang="en-US" dirty="0" smtClean="0"/>
              <a:t>=</a:t>
            </a:r>
            <a:r>
              <a:rPr lang="en-US" dirty="0" err="1" smtClean="0"/>
              <a:t>fopen</a:t>
            </a:r>
            <a:r>
              <a:rPr lang="en-US" dirty="0" smtClean="0"/>
              <a:t>("file1.c","r");</a:t>
            </a:r>
          </a:p>
          <a:p>
            <a:pPr>
              <a:buNone/>
            </a:pPr>
            <a:r>
              <a:rPr lang="en-US" dirty="0" smtClean="0"/>
              <a:t>             while(1)</a:t>
            </a:r>
          </a:p>
          <a:p>
            <a:pPr>
              <a:buNone/>
            </a:pPr>
            <a:r>
              <a:rPr lang="en-US" dirty="0" smtClean="0"/>
              <a:t>             {</a:t>
            </a:r>
          </a:p>
          <a:p>
            <a:pPr>
              <a:buNone/>
            </a:pPr>
            <a:r>
              <a:rPr lang="en-US" dirty="0" smtClean="0"/>
              <a:t>             </a:t>
            </a:r>
            <a:r>
              <a:rPr lang="en-US" dirty="0" err="1" smtClean="0"/>
              <a:t>ch</a:t>
            </a:r>
            <a:r>
              <a:rPr lang="en-US" dirty="0" smtClean="0"/>
              <a:t>=</a:t>
            </a:r>
            <a:r>
              <a:rPr lang="en-US" dirty="0" err="1" smtClean="0"/>
              <a:t>fgetc</a:t>
            </a:r>
            <a:r>
              <a:rPr lang="en-US" dirty="0" smtClean="0"/>
              <a:t>(</a:t>
            </a:r>
            <a:r>
              <a:rPr lang="en-US" dirty="0" err="1" smtClean="0"/>
              <a:t>fp</a:t>
            </a:r>
            <a:r>
              <a:rPr lang="en-US" dirty="0" smtClean="0"/>
              <a:t>);</a:t>
            </a:r>
          </a:p>
          <a:p>
            <a:pPr>
              <a:buNone/>
            </a:pPr>
            <a:r>
              <a:rPr lang="en-US" dirty="0" smtClean="0"/>
              <a:t>              if(</a:t>
            </a:r>
            <a:r>
              <a:rPr lang="en-US" dirty="0" err="1" smtClean="0"/>
              <a:t>ch</a:t>
            </a:r>
            <a:r>
              <a:rPr lang="en-US" dirty="0" smtClean="0"/>
              <a:t>==EOF)</a:t>
            </a:r>
          </a:p>
          <a:p>
            <a:pPr>
              <a:buNone/>
            </a:pPr>
            <a:r>
              <a:rPr lang="en-US" dirty="0" smtClean="0"/>
              <a:t>               break;</a:t>
            </a:r>
          </a:p>
          <a:p>
            <a:pPr>
              <a:buNone/>
            </a:pPr>
            <a:r>
              <a:rPr lang="en-US" dirty="0" smtClean="0"/>
              <a:t>               </a:t>
            </a:r>
            <a:r>
              <a:rPr lang="en-US" dirty="0" err="1" smtClean="0"/>
              <a:t>printf</a:t>
            </a:r>
            <a:r>
              <a:rPr lang="en-US" dirty="0" smtClean="0"/>
              <a:t>("%</a:t>
            </a:r>
            <a:r>
              <a:rPr lang="en-US" dirty="0" err="1" smtClean="0"/>
              <a:t>c",ch</a:t>
            </a:r>
            <a:r>
              <a:rPr lang="en-US" dirty="0" smtClean="0"/>
              <a:t>);</a:t>
            </a:r>
          </a:p>
          <a:p>
            <a:pPr>
              <a:buNone/>
            </a:pPr>
            <a:r>
              <a:rPr lang="en-US" dirty="0" smtClean="0"/>
              <a:t>                }</a:t>
            </a:r>
          </a:p>
          <a:p>
            <a:pPr>
              <a:buNone/>
            </a:pPr>
            <a:r>
              <a:rPr lang="en-US" dirty="0" smtClean="0"/>
              <a:t>              </a:t>
            </a:r>
            <a:r>
              <a:rPr lang="en-US" dirty="0" err="1" smtClean="0"/>
              <a:t>fclose</a:t>
            </a:r>
            <a:r>
              <a:rPr lang="en-US" dirty="0" smtClean="0"/>
              <a:t>(</a:t>
            </a:r>
            <a:r>
              <a:rPr lang="en-US" dirty="0" err="1" smtClean="0"/>
              <a:t>fp</a:t>
            </a:r>
            <a:r>
              <a:rPr lang="en-US" dirty="0" smtClean="0"/>
              <a:t>);</a:t>
            </a:r>
          </a:p>
          <a:p>
            <a:pPr>
              <a:buNone/>
            </a:pPr>
            <a:r>
              <a:rPr lang="en-US" dirty="0" smtClean="0"/>
              <a:t>              </a:t>
            </a:r>
            <a:r>
              <a:rPr lang="en-US" dirty="0" err="1" smtClean="0"/>
              <a:t>getch</a:t>
            </a:r>
            <a:r>
              <a:rPr lang="en-US" dirty="0" smtClean="0"/>
              <a:t>();</a:t>
            </a:r>
          </a:p>
          <a:p>
            <a:pPr>
              <a:buNone/>
            </a:pPr>
            <a:r>
              <a:rPr lang="en-US" dirty="0" smtClean="0"/>
              <a:t>              }</a:t>
            </a:r>
          </a:p>
          <a:p>
            <a:pPr>
              <a:buNone/>
            </a:pPr>
            <a:endParaRPr lang="en-US" dirty="0"/>
          </a:p>
        </p:txBody>
      </p:sp>
      <p:sp>
        <p:nvSpPr>
          <p:cNvPr id="4" name="Rectangle 3"/>
          <p:cNvSpPr/>
          <p:nvPr/>
        </p:nvSpPr>
        <p:spPr>
          <a:xfrm>
            <a:off x="2971800" y="6019800"/>
            <a:ext cx="6172200" cy="369332"/>
          </a:xfrm>
          <a:prstGeom prst="rect">
            <a:avLst/>
          </a:prstGeom>
        </p:spPr>
        <p:txBody>
          <a:bodyPr wrap="square">
            <a:spAutoFit/>
          </a:bodyPr>
          <a:lstStyle/>
          <a:p>
            <a:pPr lvl="0" fontAlgn="base">
              <a:spcBef>
                <a:spcPct val="0"/>
              </a:spcBef>
              <a:spcAft>
                <a:spcPct val="0"/>
              </a:spcAft>
            </a:pPr>
            <a:r>
              <a:rPr lang="en-US" dirty="0" smtClean="0">
                <a:latin typeface="Arial Unicode MS" pitchFamily="34" charset="-128"/>
                <a:cs typeface="Arial" pitchFamily="34" charset="0"/>
              </a:rPr>
              <a:t>/* Program to display the contents of a file on screen */</a:t>
            </a:r>
            <a:r>
              <a:rPr lang="en-US" dirty="0" smtClean="0">
                <a:latin typeface="Arial" pitchFamily="34" charset="0"/>
                <a:cs typeface="Arial" pitchFamily="34" charset="0"/>
              </a:rPr>
              <a:t> </a:t>
            </a:r>
          </a:p>
        </p:txBody>
      </p:sp>
      <p:sp>
        <p:nvSpPr>
          <p:cNvPr id="5" name="Rectangle 4"/>
          <p:cNvSpPr/>
          <p:nvPr/>
        </p:nvSpPr>
        <p:spPr>
          <a:xfrm>
            <a:off x="3962400" y="1371600"/>
            <a:ext cx="48006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while(1) mean it is an infinite </a:t>
            </a:r>
            <a:r>
              <a:rPr lang="en-US" dirty="0" err="1" smtClean="0"/>
              <a:t>loop.we</a:t>
            </a:r>
            <a:r>
              <a:rPr lang="en-US" dirty="0" smtClean="0"/>
              <a:t> can stop it only through it a condition that use break </a:t>
            </a:r>
            <a:r>
              <a:rPr lang="en-US" dirty="0" err="1" smtClean="0"/>
              <a:t>stament</a:t>
            </a:r>
            <a:r>
              <a:rPr lang="en-US" dirty="0" smtClean="0"/>
              <a:t>.</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800" decel="100000"/>
                                        <p:tgtEl>
                                          <p:spTgt spid="3">
                                            <p:txEl>
                                              <p:pRg st="1" end="1"/>
                                            </p:txEl>
                                          </p:spTgt>
                                        </p:tgtEl>
                                      </p:cBhvr>
                                    </p:animEffect>
                                    <p:anim calcmode="lin" valueType="num">
                                      <p:cBhvr>
                                        <p:cTn id="18"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800" decel="100000"/>
                                        <p:tgtEl>
                                          <p:spTgt spid="3">
                                            <p:txEl>
                                              <p:pRg st="2" end="2"/>
                                            </p:txEl>
                                          </p:spTgt>
                                        </p:tgtEl>
                                      </p:cBhvr>
                                    </p:animEffect>
                                    <p:anim calcmode="lin" valueType="num">
                                      <p:cBhvr>
                                        <p:cTn id="2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800" decel="100000"/>
                                        <p:tgtEl>
                                          <p:spTgt spid="3">
                                            <p:txEl>
                                              <p:pRg st="3" end="3"/>
                                            </p:txEl>
                                          </p:spTgt>
                                        </p:tgtEl>
                                      </p:cBhvr>
                                    </p:animEffect>
                                    <p:anim calcmode="lin" valueType="num">
                                      <p:cBhvr>
                                        <p:cTn id="38"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800" decel="100000"/>
                                        <p:tgtEl>
                                          <p:spTgt spid="3">
                                            <p:txEl>
                                              <p:pRg st="4" end="4"/>
                                            </p:txEl>
                                          </p:spTgt>
                                        </p:tgtEl>
                                      </p:cBhvr>
                                    </p:animEffect>
                                    <p:anim calcmode="lin" valueType="num">
                                      <p:cBhvr>
                                        <p:cTn id="4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4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0" presetClass="entr" presetSubtype="0" fill="hold" grpId="0"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fade">
                                      <p:cBhvr>
                                        <p:cTn id="57" dur="800" decel="100000"/>
                                        <p:tgtEl>
                                          <p:spTgt spid="3">
                                            <p:txEl>
                                              <p:pRg st="5" end="5"/>
                                            </p:txEl>
                                          </p:spTgt>
                                        </p:tgtEl>
                                      </p:cBhvr>
                                    </p:animEffect>
                                    <p:anim calcmode="lin" valueType="num">
                                      <p:cBhvr>
                                        <p:cTn id="58"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59"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60"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61"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62"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0" presetClass="entr" presetSubtype="0" fill="hold" grpId="0"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Effect transition="in" filter="fade">
                                      <p:cBhvr>
                                        <p:cTn id="67" dur="800" decel="100000"/>
                                        <p:tgtEl>
                                          <p:spTgt spid="3">
                                            <p:txEl>
                                              <p:pRg st="6" end="6"/>
                                            </p:txEl>
                                          </p:spTgt>
                                        </p:tgtEl>
                                      </p:cBhvr>
                                    </p:animEffect>
                                    <p:anim calcmode="lin" valueType="num">
                                      <p:cBhvr>
                                        <p:cTn id="68" dur="800" decel="100000" fill="hold"/>
                                        <p:tgtEl>
                                          <p:spTgt spid="3">
                                            <p:txEl>
                                              <p:pRg st="6" end="6"/>
                                            </p:txEl>
                                          </p:spTgt>
                                        </p:tgtEl>
                                        <p:attrNameLst>
                                          <p:attrName>style.rotation</p:attrName>
                                        </p:attrNameLst>
                                      </p:cBhvr>
                                      <p:tavLst>
                                        <p:tav tm="0">
                                          <p:val>
                                            <p:fltVal val="-90"/>
                                          </p:val>
                                        </p:tav>
                                        <p:tav tm="100000">
                                          <p:val>
                                            <p:fltVal val="0"/>
                                          </p:val>
                                        </p:tav>
                                      </p:tavLst>
                                    </p:anim>
                                    <p:anim calcmode="lin" valueType="num">
                                      <p:cBhvr>
                                        <p:cTn id="69" dur="800" decel="100000" fill="hold"/>
                                        <p:tgtEl>
                                          <p:spTgt spid="3">
                                            <p:txEl>
                                              <p:pRg st="6" end="6"/>
                                            </p:txEl>
                                          </p:spTgt>
                                        </p:tgtEl>
                                        <p:attrNameLst>
                                          <p:attrName>ppt_x</p:attrName>
                                        </p:attrNameLst>
                                      </p:cBhvr>
                                      <p:tavLst>
                                        <p:tav tm="0">
                                          <p:val>
                                            <p:strVal val="#ppt_x+0.4"/>
                                          </p:val>
                                        </p:tav>
                                        <p:tav tm="100000">
                                          <p:val>
                                            <p:strVal val="#ppt_x-0.05"/>
                                          </p:val>
                                        </p:tav>
                                      </p:tavLst>
                                    </p:anim>
                                    <p:anim calcmode="lin" valueType="num">
                                      <p:cBhvr>
                                        <p:cTn id="70" dur="800" decel="100000" fill="hold"/>
                                        <p:tgtEl>
                                          <p:spTgt spid="3">
                                            <p:txEl>
                                              <p:pRg st="6" end="6"/>
                                            </p:txEl>
                                          </p:spTgt>
                                        </p:tgtEl>
                                        <p:attrNameLst>
                                          <p:attrName>ppt_y</p:attrName>
                                        </p:attrNameLst>
                                      </p:cBhvr>
                                      <p:tavLst>
                                        <p:tav tm="0">
                                          <p:val>
                                            <p:strVal val="#ppt_y-0.4"/>
                                          </p:val>
                                        </p:tav>
                                        <p:tav tm="100000">
                                          <p:val>
                                            <p:strVal val="#ppt_y+0.1"/>
                                          </p:val>
                                        </p:tav>
                                      </p:tavLst>
                                    </p:anim>
                                    <p:anim calcmode="lin" valueType="num">
                                      <p:cBhvr>
                                        <p:cTn id="71" dur="200" accel="100000" fill="hold">
                                          <p:stCondLst>
                                            <p:cond delay="800"/>
                                          </p:stCondLst>
                                        </p:cTn>
                                        <p:tgtEl>
                                          <p:spTgt spid="3">
                                            <p:txEl>
                                              <p:pRg st="6" end="6"/>
                                            </p:txEl>
                                          </p:spTgt>
                                        </p:tgtEl>
                                        <p:attrNameLst>
                                          <p:attrName>ppt_x</p:attrName>
                                        </p:attrNameLst>
                                      </p:cBhvr>
                                      <p:tavLst>
                                        <p:tav tm="0">
                                          <p:val>
                                            <p:strVal val="#ppt_x-0.05"/>
                                          </p:val>
                                        </p:tav>
                                        <p:tav tm="100000">
                                          <p:val>
                                            <p:strVal val="#ppt_x"/>
                                          </p:val>
                                        </p:tav>
                                      </p:tavLst>
                                    </p:anim>
                                    <p:anim calcmode="lin" valueType="num">
                                      <p:cBhvr>
                                        <p:cTn id="72" dur="200" accel="100000" fill="hold">
                                          <p:stCondLst>
                                            <p:cond delay="800"/>
                                          </p:stCondLst>
                                        </p:cTn>
                                        <p:tgtEl>
                                          <p:spTgt spid="3">
                                            <p:txEl>
                                              <p:pRg st="6" end="6"/>
                                            </p:txEl>
                                          </p:spTgt>
                                        </p:tgtEl>
                                        <p:attrNameLst>
                                          <p:attrName>ppt_y</p:attrName>
                                        </p:attrNameLst>
                                      </p:cBhvr>
                                      <p:tavLst>
                                        <p:tav tm="0">
                                          <p:val>
                                            <p:strVal val="#ppt_y+0.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0" presetClass="entr" presetSubtype="0" fill="hold" grpId="0" nodeType="click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Effect transition="in" filter="fade">
                                      <p:cBhvr>
                                        <p:cTn id="77" dur="800" decel="100000"/>
                                        <p:tgtEl>
                                          <p:spTgt spid="3">
                                            <p:txEl>
                                              <p:pRg st="7" end="7"/>
                                            </p:txEl>
                                          </p:spTgt>
                                        </p:tgtEl>
                                      </p:cBhvr>
                                    </p:animEffect>
                                    <p:anim calcmode="lin" valueType="num">
                                      <p:cBhvr>
                                        <p:cTn id="78" dur="800" decel="100000" fill="hold"/>
                                        <p:tgtEl>
                                          <p:spTgt spid="3">
                                            <p:txEl>
                                              <p:pRg st="7" end="7"/>
                                            </p:txEl>
                                          </p:spTgt>
                                        </p:tgtEl>
                                        <p:attrNameLst>
                                          <p:attrName>style.rotation</p:attrName>
                                        </p:attrNameLst>
                                      </p:cBhvr>
                                      <p:tavLst>
                                        <p:tav tm="0">
                                          <p:val>
                                            <p:fltVal val="-90"/>
                                          </p:val>
                                        </p:tav>
                                        <p:tav tm="100000">
                                          <p:val>
                                            <p:fltVal val="0"/>
                                          </p:val>
                                        </p:tav>
                                      </p:tavLst>
                                    </p:anim>
                                    <p:anim calcmode="lin" valueType="num">
                                      <p:cBhvr>
                                        <p:cTn id="79" dur="800" decel="100000" fill="hold"/>
                                        <p:tgtEl>
                                          <p:spTgt spid="3">
                                            <p:txEl>
                                              <p:pRg st="7" end="7"/>
                                            </p:txEl>
                                          </p:spTgt>
                                        </p:tgtEl>
                                        <p:attrNameLst>
                                          <p:attrName>ppt_x</p:attrName>
                                        </p:attrNameLst>
                                      </p:cBhvr>
                                      <p:tavLst>
                                        <p:tav tm="0">
                                          <p:val>
                                            <p:strVal val="#ppt_x+0.4"/>
                                          </p:val>
                                        </p:tav>
                                        <p:tav tm="100000">
                                          <p:val>
                                            <p:strVal val="#ppt_x-0.05"/>
                                          </p:val>
                                        </p:tav>
                                      </p:tavLst>
                                    </p:anim>
                                    <p:anim calcmode="lin" valueType="num">
                                      <p:cBhvr>
                                        <p:cTn id="80" dur="800" decel="100000" fill="hold"/>
                                        <p:tgtEl>
                                          <p:spTgt spid="3">
                                            <p:txEl>
                                              <p:pRg st="7" end="7"/>
                                            </p:txEl>
                                          </p:spTgt>
                                        </p:tgtEl>
                                        <p:attrNameLst>
                                          <p:attrName>ppt_y</p:attrName>
                                        </p:attrNameLst>
                                      </p:cBhvr>
                                      <p:tavLst>
                                        <p:tav tm="0">
                                          <p:val>
                                            <p:strVal val="#ppt_y-0.4"/>
                                          </p:val>
                                        </p:tav>
                                        <p:tav tm="100000">
                                          <p:val>
                                            <p:strVal val="#ppt_y+0.1"/>
                                          </p:val>
                                        </p:tav>
                                      </p:tavLst>
                                    </p:anim>
                                    <p:anim calcmode="lin" valueType="num">
                                      <p:cBhvr>
                                        <p:cTn id="81" dur="200" accel="100000" fill="hold">
                                          <p:stCondLst>
                                            <p:cond delay="800"/>
                                          </p:stCondLst>
                                        </p:cTn>
                                        <p:tgtEl>
                                          <p:spTgt spid="3">
                                            <p:txEl>
                                              <p:pRg st="7" end="7"/>
                                            </p:txEl>
                                          </p:spTgt>
                                        </p:tgtEl>
                                        <p:attrNameLst>
                                          <p:attrName>ppt_x</p:attrName>
                                        </p:attrNameLst>
                                      </p:cBhvr>
                                      <p:tavLst>
                                        <p:tav tm="0">
                                          <p:val>
                                            <p:strVal val="#ppt_x-0.05"/>
                                          </p:val>
                                        </p:tav>
                                        <p:tav tm="100000">
                                          <p:val>
                                            <p:strVal val="#ppt_x"/>
                                          </p:val>
                                        </p:tav>
                                      </p:tavLst>
                                    </p:anim>
                                    <p:anim calcmode="lin" valueType="num">
                                      <p:cBhvr>
                                        <p:cTn id="82" dur="200" accel="100000" fill="hold">
                                          <p:stCondLst>
                                            <p:cond delay="800"/>
                                          </p:stCondLst>
                                        </p:cTn>
                                        <p:tgtEl>
                                          <p:spTgt spid="3">
                                            <p:txEl>
                                              <p:pRg st="7" end="7"/>
                                            </p:txEl>
                                          </p:spTgt>
                                        </p:tgtEl>
                                        <p:attrNameLst>
                                          <p:attrName>ppt_y</p:attrName>
                                        </p:attrNameLst>
                                      </p:cBhvr>
                                      <p:tavLst>
                                        <p:tav tm="0">
                                          <p:val>
                                            <p:strVal val="#ppt_y+0.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0" presetClass="entr" presetSubtype="0" fill="hold" grpId="0" nodeType="clickEffect">
                                  <p:stCondLst>
                                    <p:cond delay="0"/>
                                  </p:stCondLst>
                                  <p:childTnLst>
                                    <p:set>
                                      <p:cBhvr>
                                        <p:cTn id="86" dur="1" fill="hold">
                                          <p:stCondLst>
                                            <p:cond delay="0"/>
                                          </p:stCondLst>
                                        </p:cTn>
                                        <p:tgtEl>
                                          <p:spTgt spid="3">
                                            <p:txEl>
                                              <p:pRg st="8" end="8"/>
                                            </p:txEl>
                                          </p:spTgt>
                                        </p:tgtEl>
                                        <p:attrNameLst>
                                          <p:attrName>style.visibility</p:attrName>
                                        </p:attrNameLst>
                                      </p:cBhvr>
                                      <p:to>
                                        <p:strVal val="visible"/>
                                      </p:to>
                                    </p:set>
                                    <p:animEffect transition="in" filter="fade">
                                      <p:cBhvr>
                                        <p:cTn id="87" dur="800" decel="100000"/>
                                        <p:tgtEl>
                                          <p:spTgt spid="3">
                                            <p:txEl>
                                              <p:pRg st="8" end="8"/>
                                            </p:txEl>
                                          </p:spTgt>
                                        </p:tgtEl>
                                      </p:cBhvr>
                                    </p:animEffect>
                                    <p:anim calcmode="lin" valueType="num">
                                      <p:cBhvr>
                                        <p:cTn id="88" dur="800" decel="100000" fill="hold"/>
                                        <p:tgtEl>
                                          <p:spTgt spid="3">
                                            <p:txEl>
                                              <p:pRg st="8" end="8"/>
                                            </p:txEl>
                                          </p:spTgt>
                                        </p:tgtEl>
                                        <p:attrNameLst>
                                          <p:attrName>style.rotation</p:attrName>
                                        </p:attrNameLst>
                                      </p:cBhvr>
                                      <p:tavLst>
                                        <p:tav tm="0">
                                          <p:val>
                                            <p:fltVal val="-90"/>
                                          </p:val>
                                        </p:tav>
                                        <p:tav tm="100000">
                                          <p:val>
                                            <p:fltVal val="0"/>
                                          </p:val>
                                        </p:tav>
                                      </p:tavLst>
                                    </p:anim>
                                    <p:anim calcmode="lin" valueType="num">
                                      <p:cBhvr>
                                        <p:cTn id="89" dur="800" decel="100000" fill="hold"/>
                                        <p:tgtEl>
                                          <p:spTgt spid="3">
                                            <p:txEl>
                                              <p:pRg st="8" end="8"/>
                                            </p:txEl>
                                          </p:spTgt>
                                        </p:tgtEl>
                                        <p:attrNameLst>
                                          <p:attrName>ppt_x</p:attrName>
                                        </p:attrNameLst>
                                      </p:cBhvr>
                                      <p:tavLst>
                                        <p:tav tm="0">
                                          <p:val>
                                            <p:strVal val="#ppt_x+0.4"/>
                                          </p:val>
                                        </p:tav>
                                        <p:tav tm="100000">
                                          <p:val>
                                            <p:strVal val="#ppt_x-0.05"/>
                                          </p:val>
                                        </p:tav>
                                      </p:tavLst>
                                    </p:anim>
                                    <p:anim calcmode="lin" valueType="num">
                                      <p:cBhvr>
                                        <p:cTn id="90" dur="800" decel="100000" fill="hold"/>
                                        <p:tgtEl>
                                          <p:spTgt spid="3">
                                            <p:txEl>
                                              <p:pRg st="8" end="8"/>
                                            </p:txEl>
                                          </p:spTgt>
                                        </p:tgtEl>
                                        <p:attrNameLst>
                                          <p:attrName>ppt_y</p:attrName>
                                        </p:attrNameLst>
                                      </p:cBhvr>
                                      <p:tavLst>
                                        <p:tav tm="0">
                                          <p:val>
                                            <p:strVal val="#ppt_y-0.4"/>
                                          </p:val>
                                        </p:tav>
                                        <p:tav tm="100000">
                                          <p:val>
                                            <p:strVal val="#ppt_y+0.1"/>
                                          </p:val>
                                        </p:tav>
                                      </p:tavLst>
                                    </p:anim>
                                    <p:anim calcmode="lin" valueType="num">
                                      <p:cBhvr>
                                        <p:cTn id="91" dur="200" accel="100000" fill="hold">
                                          <p:stCondLst>
                                            <p:cond delay="800"/>
                                          </p:stCondLst>
                                        </p:cTn>
                                        <p:tgtEl>
                                          <p:spTgt spid="3">
                                            <p:txEl>
                                              <p:pRg st="8" end="8"/>
                                            </p:txEl>
                                          </p:spTgt>
                                        </p:tgtEl>
                                        <p:attrNameLst>
                                          <p:attrName>ppt_x</p:attrName>
                                        </p:attrNameLst>
                                      </p:cBhvr>
                                      <p:tavLst>
                                        <p:tav tm="0">
                                          <p:val>
                                            <p:strVal val="#ppt_x-0.05"/>
                                          </p:val>
                                        </p:tav>
                                        <p:tav tm="100000">
                                          <p:val>
                                            <p:strVal val="#ppt_x"/>
                                          </p:val>
                                        </p:tav>
                                      </p:tavLst>
                                    </p:anim>
                                    <p:anim calcmode="lin" valueType="num">
                                      <p:cBhvr>
                                        <p:cTn id="92" dur="200" accel="100000" fill="hold">
                                          <p:stCondLst>
                                            <p:cond delay="800"/>
                                          </p:stCondLst>
                                        </p:cTn>
                                        <p:tgtEl>
                                          <p:spTgt spid="3">
                                            <p:txEl>
                                              <p:pRg st="8" end="8"/>
                                            </p:txEl>
                                          </p:spTgt>
                                        </p:tgtEl>
                                        <p:attrNameLst>
                                          <p:attrName>ppt_y</p:attrName>
                                        </p:attrNameLst>
                                      </p:cBhvr>
                                      <p:tavLst>
                                        <p:tav tm="0">
                                          <p:val>
                                            <p:strVal val="#ppt_y+0.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30" presetClass="entr" presetSubtype="0" fill="hold" grpId="0" nodeType="clickEffect">
                                  <p:stCondLst>
                                    <p:cond delay="0"/>
                                  </p:stCondLst>
                                  <p:childTnLst>
                                    <p:set>
                                      <p:cBhvr>
                                        <p:cTn id="96" dur="1" fill="hold">
                                          <p:stCondLst>
                                            <p:cond delay="0"/>
                                          </p:stCondLst>
                                        </p:cTn>
                                        <p:tgtEl>
                                          <p:spTgt spid="3">
                                            <p:txEl>
                                              <p:pRg st="9" end="9"/>
                                            </p:txEl>
                                          </p:spTgt>
                                        </p:tgtEl>
                                        <p:attrNameLst>
                                          <p:attrName>style.visibility</p:attrName>
                                        </p:attrNameLst>
                                      </p:cBhvr>
                                      <p:to>
                                        <p:strVal val="visible"/>
                                      </p:to>
                                    </p:set>
                                    <p:animEffect transition="in" filter="fade">
                                      <p:cBhvr>
                                        <p:cTn id="97" dur="800" decel="100000"/>
                                        <p:tgtEl>
                                          <p:spTgt spid="3">
                                            <p:txEl>
                                              <p:pRg st="9" end="9"/>
                                            </p:txEl>
                                          </p:spTgt>
                                        </p:tgtEl>
                                      </p:cBhvr>
                                    </p:animEffect>
                                    <p:anim calcmode="lin" valueType="num">
                                      <p:cBhvr>
                                        <p:cTn id="98" dur="800" decel="100000" fill="hold"/>
                                        <p:tgtEl>
                                          <p:spTgt spid="3">
                                            <p:txEl>
                                              <p:pRg st="9" end="9"/>
                                            </p:txEl>
                                          </p:spTgt>
                                        </p:tgtEl>
                                        <p:attrNameLst>
                                          <p:attrName>style.rotation</p:attrName>
                                        </p:attrNameLst>
                                      </p:cBhvr>
                                      <p:tavLst>
                                        <p:tav tm="0">
                                          <p:val>
                                            <p:fltVal val="-90"/>
                                          </p:val>
                                        </p:tav>
                                        <p:tav tm="100000">
                                          <p:val>
                                            <p:fltVal val="0"/>
                                          </p:val>
                                        </p:tav>
                                      </p:tavLst>
                                    </p:anim>
                                    <p:anim calcmode="lin" valueType="num">
                                      <p:cBhvr>
                                        <p:cTn id="99" dur="800" decel="100000" fill="hold"/>
                                        <p:tgtEl>
                                          <p:spTgt spid="3">
                                            <p:txEl>
                                              <p:pRg st="9" end="9"/>
                                            </p:txEl>
                                          </p:spTgt>
                                        </p:tgtEl>
                                        <p:attrNameLst>
                                          <p:attrName>ppt_x</p:attrName>
                                        </p:attrNameLst>
                                      </p:cBhvr>
                                      <p:tavLst>
                                        <p:tav tm="0">
                                          <p:val>
                                            <p:strVal val="#ppt_x+0.4"/>
                                          </p:val>
                                        </p:tav>
                                        <p:tav tm="100000">
                                          <p:val>
                                            <p:strVal val="#ppt_x-0.05"/>
                                          </p:val>
                                        </p:tav>
                                      </p:tavLst>
                                    </p:anim>
                                    <p:anim calcmode="lin" valueType="num">
                                      <p:cBhvr>
                                        <p:cTn id="100" dur="800" decel="100000" fill="hold"/>
                                        <p:tgtEl>
                                          <p:spTgt spid="3">
                                            <p:txEl>
                                              <p:pRg st="9" end="9"/>
                                            </p:txEl>
                                          </p:spTgt>
                                        </p:tgtEl>
                                        <p:attrNameLst>
                                          <p:attrName>ppt_y</p:attrName>
                                        </p:attrNameLst>
                                      </p:cBhvr>
                                      <p:tavLst>
                                        <p:tav tm="0">
                                          <p:val>
                                            <p:strVal val="#ppt_y-0.4"/>
                                          </p:val>
                                        </p:tav>
                                        <p:tav tm="100000">
                                          <p:val>
                                            <p:strVal val="#ppt_y+0.1"/>
                                          </p:val>
                                        </p:tav>
                                      </p:tavLst>
                                    </p:anim>
                                    <p:anim calcmode="lin" valueType="num">
                                      <p:cBhvr>
                                        <p:cTn id="101" dur="200" accel="100000" fill="hold">
                                          <p:stCondLst>
                                            <p:cond delay="800"/>
                                          </p:stCondLst>
                                        </p:cTn>
                                        <p:tgtEl>
                                          <p:spTgt spid="3">
                                            <p:txEl>
                                              <p:pRg st="9" end="9"/>
                                            </p:txEl>
                                          </p:spTgt>
                                        </p:tgtEl>
                                        <p:attrNameLst>
                                          <p:attrName>ppt_x</p:attrName>
                                        </p:attrNameLst>
                                      </p:cBhvr>
                                      <p:tavLst>
                                        <p:tav tm="0">
                                          <p:val>
                                            <p:strVal val="#ppt_x-0.05"/>
                                          </p:val>
                                        </p:tav>
                                        <p:tav tm="100000">
                                          <p:val>
                                            <p:strVal val="#ppt_x"/>
                                          </p:val>
                                        </p:tav>
                                      </p:tavLst>
                                    </p:anim>
                                    <p:anim calcmode="lin" valueType="num">
                                      <p:cBhvr>
                                        <p:cTn id="102" dur="200" accel="100000" fill="hold">
                                          <p:stCondLst>
                                            <p:cond delay="800"/>
                                          </p:stCondLst>
                                        </p:cTn>
                                        <p:tgtEl>
                                          <p:spTgt spid="3">
                                            <p:txEl>
                                              <p:pRg st="9" end="9"/>
                                            </p:txEl>
                                          </p:spTgt>
                                        </p:tgtEl>
                                        <p:attrNameLst>
                                          <p:attrName>ppt_y</p:attrName>
                                        </p:attrNameLst>
                                      </p:cBhvr>
                                      <p:tavLst>
                                        <p:tav tm="0">
                                          <p:val>
                                            <p:strVal val="#ppt_y+0.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30" presetClass="entr" presetSubtype="0" fill="hold" grpId="0" nodeType="clickEffect">
                                  <p:stCondLst>
                                    <p:cond delay="0"/>
                                  </p:stCondLst>
                                  <p:childTnLst>
                                    <p:set>
                                      <p:cBhvr>
                                        <p:cTn id="106" dur="1" fill="hold">
                                          <p:stCondLst>
                                            <p:cond delay="0"/>
                                          </p:stCondLst>
                                        </p:cTn>
                                        <p:tgtEl>
                                          <p:spTgt spid="3">
                                            <p:txEl>
                                              <p:pRg st="10" end="10"/>
                                            </p:txEl>
                                          </p:spTgt>
                                        </p:tgtEl>
                                        <p:attrNameLst>
                                          <p:attrName>style.visibility</p:attrName>
                                        </p:attrNameLst>
                                      </p:cBhvr>
                                      <p:to>
                                        <p:strVal val="visible"/>
                                      </p:to>
                                    </p:set>
                                    <p:animEffect transition="in" filter="fade">
                                      <p:cBhvr>
                                        <p:cTn id="107" dur="800" decel="100000"/>
                                        <p:tgtEl>
                                          <p:spTgt spid="3">
                                            <p:txEl>
                                              <p:pRg st="10" end="10"/>
                                            </p:txEl>
                                          </p:spTgt>
                                        </p:tgtEl>
                                      </p:cBhvr>
                                    </p:animEffect>
                                    <p:anim calcmode="lin" valueType="num">
                                      <p:cBhvr>
                                        <p:cTn id="108" dur="800" decel="100000" fill="hold"/>
                                        <p:tgtEl>
                                          <p:spTgt spid="3">
                                            <p:txEl>
                                              <p:pRg st="10" end="10"/>
                                            </p:txEl>
                                          </p:spTgt>
                                        </p:tgtEl>
                                        <p:attrNameLst>
                                          <p:attrName>style.rotation</p:attrName>
                                        </p:attrNameLst>
                                      </p:cBhvr>
                                      <p:tavLst>
                                        <p:tav tm="0">
                                          <p:val>
                                            <p:fltVal val="-90"/>
                                          </p:val>
                                        </p:tav>
                                        <p:tav tm="100000">
                                          <p:val>
                                            <p:fltVal val="0"/>
                                          </p:val>
                                        </p:tav>
                                      </p:tavLst>
                                    </p:anim>
                                    <p:anim calcmode="lin" valueType="num">
                                      <p:cBhvr>
                                        <p:cTn id="109" dur="800" decel="100000" fill="hold"/>
                                        <p:tgtEl>
                                          <p:spTgt spid="3">
                                            <p:txEl>
                                              <p:pRg st="10" end="10"/>
                                            </p:txEl>
                                          </p:spTgt>
                                        </p:tgtEl>
                                        <p:attrNameLst>
                                          <p:attrName>ppt_x</p:attrName>
                                        </p:attrNameLst>
                                      </p:cBhvr>
                                      <p:tavLst>
                                        <p:tav tm="0">
                                          <p:val>
                                            <p:strVal val="#ppt_x+0.4"/>
                                          </p:val>
                                        </p:tav>
                                        <p:tav tm="100000">
                                          <p:val>
                                            <p:strVal val="#ppt_x-0.05"/>
                                          </p:val>
                                        </p:tav>
                                      </p:tavLst>
                                    </p:anim>
                                    <p:anim calcmode="lin" valueType="num">
                                      <p:cBhvr>
                                        <p:cTn id="110" dur="800" decel="100000" fill="hold"/>
                                        <p:tgtEl>
                                          <p:spTgt spid="3">
                                            <p:txEl>
                                              <p:pRg st="10" end="10"/>
                                            </p:txEl>
                                          </p:spTgt>
                                        </p:tgtEl>
                                        <p:attrNameLst>
                                          <p:attrName>ppt_y</p:attrName>
                                        </p:attrNameLst>
                                      </p:cBhvr>
                                      <p:tavLst>
                                        <p:tav tm="0">
                                          <p:val>
                                            <p:strVal val="#ppt_y-0.4"/>
                                          </p:val>
                                        </p:tav>
                                        <p:tav tm="100000">
                                          <p:val>
                                            <p:strVal val="#ppt_y+0.1"/>
                                          </p:val>
                                        </p:tav>
                                      </p:tavLst>
                                    </p:anim>
                                    <p:anim calcmode="lin" valueType="num">
                                      <p:cBhvr>
                                        <p:cTn id="111" dur="200" accel="100000" fill="hold">
                                          <p:stCondLst>
                                            <p:cond delay="800"/>
                                          </p:stCondLst>
                                        </p:cTn>
                                        <p:tgtEl>
                                          <p:spTgt spid="3">
                                            <p:txEl>
                                              <p:pRg st="10" end="10"/>
                                            </p:txEl>
                                          </p:spTgt>
                                        </p:tgtEl>
                                        <p:attrNameLst>
                                          <p:attrName>ppt_x</p:attrName>
                                        </p:attrNameLst>
                                      </p:cBhvr>
                                      <p:tavLst>
                                        <p:tav tm="0">
                                          <p:val>
                                            <p:strVal val="#ppt_x-0.05"/>
                                          </p:val>
                                        </p:tav>
                                        <p:tav tm="100000">
                                          <p:val>
                                            <p:strVal val="#ppt_x"/>
                                          </p:val>
                                        </p:tav>
                                      </p:tavLst>
                                    </p:anim>
                                    <p:anim calcmode="lin" valueType="num">
                                      <p:cBhvr>
                                        <p:cTn id="112" dur="200" accel="100000" fill="hold">
                                          <p:stCondLst>
                                            <p:cond delay="800"/>
                                          </p:stCondLst>
                                        </p:cTn>
                                        <p:tgtEl>
                                          <p:spTgt spid="3">
                                            <p:txEl>
                                              <p:pRg st="10" end="10"/>
                                            </p:txEl>
                                          </p:spTgt>
                                        </p:tgtEl>
                                        <p:attrNameLst>
                                          <p:attrName>ppt_y</p:attrName>
                                        </p:attrNameLst>
                                      </p:cBhvr>
                                      <p:tavLst>
                                        <p:tav tm="0">
                                          <p:val>
                                            <p:strVal val="#ppt_y+0.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30" presetClass="entr" presetSubtype="0" fill="hold" grpId="0" nodeType="clickEffect">
                                  <p:stCondLst>
                                    <p:cond delay="0"/>
                                  </p:stCondLst>
                                  <p:childTnLst>
                                    <p:set>
                                      <p:cBhvr>
                                        <p:cTn id="116" dur="1" fill="hold">
                                          <p:stCondLst>
                                            <p:cond delay="0"/>
                                          </p:stCondLst>
                                        </p:cTn>
                                        <p:tgtEl>
                                          <p:spTgt spid="3">
                                            <p:txEl>
                                              <p:pRg st="11" end="11"/>
                                            </p:txEl>
                                          </p:spTgt>
                                        </p:tgtEl>
                                        <p:attrNameLst>
                                          <p:attrName>style.visibility</p:attrName>
                                        </p:attrNameLst>
                                      </p:cBhvr>
                                      <p:to>
                                        <p:strVal val="visible"/>
                                      </p:to>
                                    </p:set>
                                    <p:animEffect transition="in" filter="fade">
                                      <p:cBhvr>
                                        <p:cTn id="117" dur="800" decel="100000"/>
                                        <p:tgtEl>
                                          <p:spTgt spid="3">
                                            <p:txEl>
                                              <p:pRg st="11" end="11"/>
                                            </p:txEl>
                                          </p:spTgt>
                                        </p:tgtEl>
                                      </p:cBhvr>
                                    </p:animEffect>
                                    <p:anim calcmode="lin" valueType="num">
                                      <p:cBhvr>
                                        <p:cTn id="118" dur="800" decel="100000" fill="hold"/>
                                        <p:tgtEl>
                                          <p:spTgt spid="3">
                                            <p:txEl>
                                              <p:pRg st="11" end="11"/>
                                            </p:txEl>
                                          </p:spTgt>
                                        </p:tgtEl>
                                        <p:attrNameLst>
                                          <p:attrName>style.rotation</p:attrName>
                                        </p:attrNameLst>
                                      </p:cBhvr>
                                      <p:tavLst>
                                        <p:tav tm="0">
                                          <p:val>
                                            <p:fltVal val="-90"/>
                                          </p:val>
                                        </p:tav>
                                        <p:tav tm="100000">
                                          <p:val>
                                            <p:fltVal val="0"/>
                                          </p:val>
                                        </p:tav>
                                      </p:tavLst>
                                    </p:anim>
                                    <p:anim calcmode="lin" valueType="num">
                                      <p:cBhvr>
                                        <p:cTn id="119" dur="800" decel="100000" fill="hold"/>
                                        <p:tgtEl>
                                          <p:spTgt spid="3">
                                            <p:txEl>
                                              <p:pRg st="11" end="11"/>
                                            </p:txEl>
                                          </p:spTgt>
                                        </p:tgtEl>
                                        <p:attrNameLst>
                                          <p:attrName>ppt_x</p:attrName>
                                        </p:attrNameLst>
                                      </p:cBhvr>
                                      <p:tavLst>
                                        <p:tav tm="0">
                                          <p:val>
                                            <p:strVal val="#ppt_x+0.4"/>
                                          </p:val>
                                        </p:tav>
                                        <p:tav tm="100000">
                                          <p:val>
                                            <p:strVal val="#ppt_x-0.05"/>
                                          </p:val>
                                        </p:tav>
                                      </p:tavLst>
                                    </p:anim>
                                    <p:anim calcmode="lin" valueType="num">
                                      <p:cBhvr>
                                        <p:cTn id="120" dur="800" decel="100000" fill="hold"/>
                                        <p:tgtEl>
                                          <p:spTgt spid="3">
                                            <p:txEl>
                                              <p:pRg st="11" end="11"/>
                                            </p:txEl>
                                          </p:spTgt>
                                        </p:tgtEl>
                                        <p:attrNameLst>
                                          <p:attrName>ppt_y</p:attrName>
                                        </p:attrNameLst>
                                      </p:cBhvr>
                                      <p:tavLst>
                                        <p:tav tm="0">
                                          <p:val>
                                            <p:strVal val="#ppt_y-0.4"/>
                                          </p:val>
                                        </p:tav>
                                        <p:tav tm="100000">
                                          <p:val>
                                            <p:strVal val="#ppt_y+0.1"/>
                                          </p:val>
                                        </p:tav>
                                      </p:tavLst>
                                    </p:anim>
                                    <p:anim calcmode="lin" valueType="num">
                                      <p:cBhvr>
                                        <p:cTn id="121" dur="200" accel="100000" fill="hold">
                                          <p:stCondLst>
                                            <p:cond delay="800"/>
                                          </p:stCondLst>
                                        </p:cTn>
                                        <p:tgtEl>
                                          <p:spTgt spid="3">
                                            <p:txEl>
                                              <p:pRg st="11" end="11"/>
                                            </p:txEl>
                                          </p:spTgt>
                                        </p:tgtEl>
                                        <p:attrNameLst>
                                          <p:attrName>ppt_x</p:attrName>
                                        </p:attrNameLst>
                                      </p:cBhvr>
                                      <p:tavLst>
                                        <p:tav tm="0">
                                          <p:val>
                                            <p:strVal val="#ppt_x-0.05"/>
                                          </p:val>
                                        </p:tav>
                                        <p:tav tm="100000">
                                          <p:val>
                                            <p:strVal val="#ppt_x"/>
                                          </p:val>
                                        </p:tav>
                                      </p:tavLst>
                                    </p:anim>
                                    <p:anim calcmode="lin" valueType="num">
                                      <p:cBhvr>
                                        <p:cTn id="122" dur="200" accel="100000" fill="hold">
                                          <p:stCondLst>
                                            <p:cond delay="800"/>
                                          </p:stCondLst>
                                        </p:cTn>
                                        <p:tgtEl>
                                          <p:spTgt spid="3">
                                            <p:txEl>
                                              <p:pRg st="11" end="11"/>
                                            </p:txEl>
                                          </p:spTgt>
                                        </p:tgtEl>
                                        <p:attrNameLst>
                                          <p:attrName>ppt_y</p:attrName>
                                        </p:attrNameLst>
                                      </p:cBhvr>
                                      <p:tavLst>
                                        <p:tav tm="0">
                                          <p:val>
                                            <p:strVal val="#ppt_y+0.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30" presetClass="entr" presetSubtype="0" fill="hold" grpId="0" nodeType="clickEffect">
                                  <p:stCondLst>
                                    <p:cond delay="0"/>
                                  </p:stCondLst>
                                  <p:childTnLst>
                                    <p:set>
                                      <p:cBhvr>
                                        <p:cTn id="126" dur="1" fill="hold">
                                          <p:stCondLst>
                                            <p:cond delay="0"/>
                                          </p:stCondLst>
                                        </p:cTn>
                                        <p:tgtEl>
                                          <p:spTgt spid="3">
                                            <p:txEl>
                                              <p:pRg st="12" end="12"/>
                                            </p:txEl>
                                          </p:spTgt>
                                        </p:tgtEl>
                                        <p:attrNameLst>
                                          <p:attrName>style.visibility</p:attrName>
                                        </p:attrNameLst>
                                      </p:cBhvr>
                                      <p:to>
                                        <p:strVal val="visible"/>
                                      </p:to>
                                    </p:set>
                                    <p:animEffect transition="in" filter="fade">
                                      <p:cBhvr>
                                        <p:cTn id="127" dur="800" decel="100000"/>
                                        <p:tgtEl>
                                          <p:spTgt spid="3">
                                            <p:txEl>
                                              <p:pRg st="12" end="12"/>
                                            </p:txEl>
                                          </p:spTgt>
                                        </p:tgtEl>
                                      </p:cBhvr>
                                    </p:animEffect>
                                    <p:anim calcmode="lin" valueType="num">
                                      <p:cBhvr>
                                        <p:cTn id="128" dur="800" decel="100000" fill="hold"/>
                                        <p:tgtEl>
                                          <p:spTgt spid="3">
                                            <p:txEl>
                                              <p:pRg st="12" end="12"/>
                                            </p:txEl>
                                          </p:spTgt>
                                        </p:tgtEl>
                                        <p:attrNameLst>
                                          <p:attrName>style.rotation</p:attrName>
                                        </p:attrNameLst>
                                      </p:cBhvr>
                                      <p:tavLst>
                                        <p:tav tm="0">
                                          <p:val>
                                            <p:fltVal val="-90"/>
                                          </p:val>
                                        </p:tav>
                                        <p:tav tm="100000">
                                          <p:val>
                                            <p:fltVal val="0"/>
                                          </p:val>
                                        </p:tav>
                                      </p:tavLst>
                                    </p:anim>
                                    <p:anim calcmode="lin" valueType="num">
                                      <p:cBhvr>
                                        <p:cTn id="129" dur="800" decel="100000" fill="hold"/>
                                        <p:tgtEl>
                                          <p:spTgt spid="3">
                                            <p:txEl>
                                              <p:pRg st="12" end="12"/>
                                            </p:txEl>
                                          </p:spTgt>
                                        </p:tgtEl>
                                        <p:attrNameLst>
                                          <p:attrName>ppt_x</p:attrName>
                                        </p:attrNameLst>
                                      </p:cBhvr>
                                      <p:tavLst>
                                        <p:tav tm="0">
                                          <p:val>
                                            <p:strVal val="#ppt_x+0.4"/>
                                          </p:val>
                                        </p:tav>
                                        <p:tav tm="100000">
                                          <p:val>
                                            <p:strVal val="#ppt_x-0.05"/>
                                          </p:val>
                                        </p:tav>
                                      </p:tavLst>
                                    </p:anim>
                                    <p:anim calcmode="lin" valueType="num">
                                      <p:cBhvr>
                                        <p:cTn id="130" dur="800" decel="100000" fill="hold"/>
                                        <p:tgtEl>
                                          <p:spTgt spid="3">
                                            <p:txEl>
                                              <p:pRg st="12" end="12"/>
                                            </p:txEl>
                                          </p:spTgt>
                                        </p:tgtEl>
                                        <p:attrNameLst>
                                          <p:attrName>ppt_y</p:attrName>
                                        </p:attrNameLst>
                                      </p:cBhvr>
                                      <p:tavLst>
                                        <p:tav tm="0">
                                          <p:val>
                                            <p:strVal val="#ppt_y-0.4"/>
                                          </p:val>
                                        </p:tav>
                                        <p:tav tm="100000">
                                          <p:val>
                                            <p:strVal val="#ppt_y+0.1"/>
                                          </p:val>
                                        </p:tav>
                                      </p:tavLst>
                                    </p:anim>
                                    <p:anim calcmode="lin" valueType="num">
                                      <p:cBhvr>
                                        <p:cTn id="131" dur="200" accel="100000" fill="hold">
                                          <p:stCondLst>
                                            <p:cond delay="800"/>
                                          </p:stCondLst>
                                        </p:cTn>
                                        <p:tgtEl>
                                          <p:spTgt spid="3">
                                            <p:txEl>
                                              <p:pRg st="12" end="12"/>
                                            </p:txEl>
                                          </p:spTgt>
                                        </p:tgtEl>
                                        <p:attrNameLst>
                                          <p:attrName>ppt_x</p:attrName>
                                        </p:attrNameLst>
                                      </p:cBhvr>
                                      <p:tavLst>
                                        <p:tav tm="0">
                                          <p:val>
                                            <p:strVal val="#ppt_x-0.05"/>
                                          </p:val>
                                        </p:tav>
                                        <p:tav tm="100000">
                                          <p:val>
                                            <p:strVal val="#ppt_x"/>
                                          </p:val>
                                        </p:tav>
                                      </p:tavLst>
                                    </p:anim>
                                    <p:anim calcmode="lin" valueType="num">
                                      <p:cBhvr>
                                        <p:cTn id="132" dur="200" accel="100000" fill="hold">
                                          <p:stCondLst>
                                            <p:cond delay="800"/>
                                          </p:stCondLst>
                                        </p:cTn>
                                        <p:tgtEl>
                                          <p:spTgt spid="3">
                                            <p:txEl>
                                              <p:pRg st="12" end="12"/>
                                            </p:txEl>
                                          </p:spTgt>
                                        </p:tgtEl>
                                        <p:attrNameLst>
                                          <p:attrName>ppt_y</p:attrName>
                                        </p:attrNameLst>
                                      </p:cBhvr>
                                      <p:tavLst>
                                        <p:tav tm="0">
                                          <p:val>
                                            <p:strVal val="#ppt_y+0.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30" presetClass="entr" presetSubtype="0" fill="hold" grpId="0" nodeType="clickEffect">
                                  <p:stCondLst>
                                    <p:cond delay="0"/>
                                  </p:stCondLst>
                                  <p:childTnLst>
                                    <p:set>
                                      <p:cBhvr>
                                        <p:cTn id="136" dur="1" fill="hold">
                                          <p:stCondLst>
                                            <p:cond delay="0"/>
                                          </p:stCondLst>
                                        </p:cTn>
                                        <p:tgtEl>
                                          <p:spTgt spid="3">
                                            <p:txEl>
                                              <p:pRg st="13" end="13"/>
                                            </p:txEl>
                                          </p:spTgt>
                                        </p:tgtEl>
                                        <p:attrNameLst>
                                          <p:attrName>style.visibility</p:attrName>
                                        </p:attrNameLst>
                                      </p:cBhvr>
                                      <p:to>
                                        <p:strVal val="visible"/>
                                      </p:to>
                                    </p:set>
                                    <p:animEffect transition="in" filter="fade">
                                      <p:cBhvr>
                                        <p:cTn id="137" dur="800" decel="100000"/>
                                        <p:tgtEl>
                                          <p:spTgt spid="3">
                                            <p:txEl>
                                              <p:pRg st="13" end="13"/>
                                            </p:txEl>
                                          </p:spTgt>
                                        </p:tgtEl>
                                      </p:cBhvr>
                                    </p:animEffect>
                                    <p:anim calcmode="lin" valueType="num">
                                      <p:cBhvr>
                                        <p:cTn id="138" dur="800" decel="100000" fill="hold"/>
                                        <p:tgtEl>
                                          <p:spTgt spid="3">
                                            <p:txEl>
                                              <p:pRg st="13" end="13"/>
                                            </p:txEl>
                                          </p:spTgt>
                                        </p:tgtEl>
                                        <p:attrNameLst>
                                          <p:attrName>style.rotation</p:attrName>
                                        </p:attrNameLst>
                                      </p:cBhvr>
                                      <p:tavLst>
                                        <p:tav tm="0">
                                          <p:val>
                                            <p:fltVal val="-90"/>
                                          </p:val>
                                        </p:tav>
                                        <p:tav tm="100000">
                                          <p:val>
                                            <p:fltVal val="0"/>
                                          </p:val>
                                        </p:tav>
                                      </p:tavLst>
                                    </p:anim>
                                    <p:anim calcmode="lin" valueType="num">
                                      <p:cBhvr>
                                        <p:cTn id="139" dur="800" decel="100000" fill="hold"/>
                                        <p:tgtEl>
                                          <p:spTgt spid="3">
                                            <p:txEl>
                                              <p:pRg st="13" end="13"/>
                                            </p:txEl>
                                          </p:spTgt>
                                        </p:tgtEl>
                                        <p:attrNameLst>
                                          <p:attrName>ppt_x</p:attrName>
                                        </p:attrNameLst>
                                      </p:cBhvr>
                                      <p:tavLst>
                                        <p:tav tm="0">
                                          <p:val>
                                            <p:strVal val="#ppt_x+0.4"/>
                                          </p:val>
                                        </p:tav>
                                        <p:tav tm="100000">
                                          <p:val>
                                            <p:strVal val="#ppt_x-0.05"/>
                                          </p:val>
                                        </p:tav>
                                      </p:tavLst>
                                    </p:anim>
                                    <p:anim calcmode="lin" valueType="num">
                                      <p:cBhvr>
                                        <p:cTn id="140" dur="800" decel="100000" fill="hold"/>
                                        <p:tgtEl>
                                          <p:spTgt spid="3">
                                            <p:txEl>
                                              <p:pRg st="13" end="13"/>
                                            </p:txEl>
                                          </p:spTgt>
                                        </p:tgtEl>
                                        <p:attrNameLst>
                                          <p:attrName>ppt_y</p:attrName>
                                        </p:attrNameLst>
                                      </p:cBhvr>
                                      <p:tavLst>
                                        <p:tav tm="0">
                                          <p:val>
                                            <p:strVal val="#ppt_y-0.4"/>
                                          </p:val>
                                        </p:tav>
                                        <p:tav tm="100000">
                                          <p:val>
                                            <p:strVal val="#ppt_y+0.1"/>
                                          </p:val>
                                        </p:tav>
                                      </p:tavLst>
                                    </p:anim>
                                    <p:anim calcmode="lin" valueType="num">
                                      <p:cBhvr>
                                        <p:cTn id="141" dur="200" accel="100000" fill="hold">
                                          <p:stCondLst>
                                            <p:cond delay="800"/>
                                          </p:stCondLst>
                                        </p:cTn>
                                        <p:tgtEl>
                                          <p:spTgt spid="3">
                                            <p:txEl>
                                              <p:pRg st="13" end="13"/>
                                            </p:txEl>
                                          </p:spTgt>
                                        </p:tgtEl>
                                        <p:attrNameLst>
                                          <p:attrName>ppt_x</p:attrName>
                                        </p:attrNameLst>
                                      </p:cBhvr>
                                      <p:tavLst>
                                        <p:tav tm="0">
                                          <p:val>
                                            <p:strVal val="#ppt_x-0.05"/>
                                          </p:val>
                                        </p:tav>
                                        <p:tav tm="100000">
                                          <p:val>
                                            <p:strVal val="#ppt_x"/>
                                          </p:val>
                                        </p:tav>
                                      </p:tavLst>
                                    </p:anim>
                                    <p:anim calcmode="lin" valueType="num">
                                      <p:cBhvr>
                                        <p:cTn id="142" dur="200" accel="100000" fill="hold">
                                          <p:stCondLst>
                                            <p:cond delay="800"/>
                                          </p:stCondLst>
                                        </p:cTn>
                                        <p:tgtEl>
                                          <p:spTgt spid="3">
                                            <p:txEl>
                                              <p:pRg st="13" end="13"/>
                                            </p:txEl>
                                          </p:spTgt>
                                        </p:tgtEl>
                                        <p:attrNameLst>
                                          <p:attrName>ppt_y</p:attrName>
                                        </p:attrNameLst>
                                      </p:cBhvr>
                                      <p:tavLst>
                                        <p:tav tm="0">
                                          <p:val>
                                            <p:strVal val="#ppt_y+0.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30" presetClass="entr" presetSubtype="0" fill="hold" grpId="0" nodeType="clickEffect">
                                  <p:stCondLst>
                                    <p:cond delay="0"/>
                                  </p:stCondLst>
                                  <p:childTnLst>
                                    <p:set>
                                      <p:cBhvr>
                                        <p:cTn id="146" dur="1" fill="hold">
                                          <p:stCondLst>
                                            <p:cond delay="0"/>
                                          </p:stCondLst>
                                        </p:cTn>
                                        <p:tgtEl>
                                          <p:spTgt spid="3">
                                            <p:txEl>
                                              <p:pRg st="14" end="14"/>
                                            </p:txEl>
                                          </p:spTgt>
                                        </p:tgtEl>
                                        <p:attrNameLst>
                                          <p:attrName>style.visibility</p:attrName>
                                        </p:attrNameLst>
                                      </p:cBhvr>
                                      <p:to>
                                        <p:strVal val="visible"/>
                                      </p:to>
                                    </p:set>
                                    <p:animEffect transition="in" filter="fade">
                                      <p:cBhvr>
                                        <p:cTn id="147" dur="800" decel="100000"/>
                                        <p:tgtEl>
                                          <p:spTgt spid="3">
                                            <p:txEl>
                                              <p:pRg st="14" end="14"/>
                                            </p:txEl>
                                          </p:spTgt>
                                        </p:tgtEl>
                                      </p:cBhvr>
                                    </p:animEffect>
                                    <p:anim calcmode="lin" valueType="num">
                                      <p:cBhvr>
                                        <p:cTn id="148" dur="800" decel="100000" fill="hold"/>
                                        <p:tgtEl>
                                          <p:spTgt spid="3">
                                            <p:txEl>
                                              <p:pRg st="14" end="14"/>
                                            </p:txEl>
                                          </p:spTgt>
                                        </p:tgtEl>
                                        <p:attrNameLst>
                                          <p:attrName>style.rotation</p:attrName>
                                        </p:attrNameLst>
                                      </p:cBhvr>
                                      <p:tavLst>
                                        <p:tav tm="0">
                                          <p:val>
                                            <p:fltVal val="-90"/>
                                          </p:val>
                                        </p:tav>
                                        <p:tav tm="100000">
                                          <p:val>
                                            <p:fltVal val="0"/>
                                          </p:val>
                                        </p:tav>
                                      </p:tavLst>
                                    </p:anim>
                                    <p:anim calcmode="lin" valueType="num">
                                      <p:cBhvr>
                                        <p:cTn id="149" dur="800" decel="100000" fill="hold"/>
                                        <p:tgtEl>
                                          <p:spTgt spid="3">
                                            <p:txEl>
                                              <p:pRg st="14" end="14"/>
                                            </p:txEl>
                                          </p:spTgt>
                                        </p:tgtEl>
                                        <p:attrNameLst>
                                          <p:attrName>ppt_x</p:attrName>
                                        </p:attrNameLst>
                                      </p:cBhvr>
                                      <p:tavLst>
                                        <p:tav tm="0">
                                          <p:val>
                                            <p:strVal val="#ppt_x+0.4"/>
                                          </p:val>
                                        </p:tav>
                                        <p:tav tm="100000">
                                          <p:val>
                                            <p:strVal val="#ppt_x-0.05"/>
                                          </p:val>
                                        </p:tav>
                                      </p:tavLst>
                                    </p:anim>
                                    <p:anim calcmode="lin" valueType="num">
                                      <p:cBhvr>
                                        <p:cTn id="150" dur="800" decel="100000" fill="hold"/>
                                        <p:tgtEl>
                                          <p:spTgt spid="3">
                                            <p:txEl>
                                              <p:pRg st="14" end="14"/>
                                            </p:txEl>
                                          </p:spTgt>
                                        </p:tgtEl>
                                        <p:attrNameLst>
                                          <p:attrName>ppt_y</p:attrName>
                                        </p:attrNameLst>
                                      </p:cBhvr>
                                      <p:tavLst>
                                        <p:tav tm="0">
                                          <p:val>
                                            <p:strVal val="#ppt_y-0.4"/>
                                          </p:val>
                                        </p:tav>
                                        <p:tav tm="100000">
                                          <p:val>
                                            <p:strVal val="#ppt_y+0.1"/>
                                          </p:val>
                                        </p:tav>
                                      </p:tavLst>
                                    </p:anim>
                                    <p:anim calcmode="lin" valueType="num">
                                      <p:cBhvr>
                                        <p:cTn id="151" dur="200" accel="100000" fill="hold">
                                          <p:stCondLst>
                                            <p:cond delay="800"/>
                                          </p:stCondLst>
                                        </p:cTn>
                                        <p:tgtEl>
                                          <p:spTgt spid="3">
                                            <p:txEl>
                                              <p:pRg st="14" end="14"/>
                                            </p:txEl>
                                          </p:spTgt>
                                        </p:tgtEl>
                                        <p:attrNameLst>
                                          <p:attrName>ppt_x</p:attrName>
                                        </p:attrNameLst>
                                      </p:cBhvr>
                                      <p:tavLst>
                                        <p:tav tm="0">
                                          <p:val>
                                            <p:strVal val="#ppt_x-0.05"/>
                                          </p:val>
                                        </p:tav>
                                        <p:tav tm="100000">
                                          <p:val>
                                            <p:strVal val="#ppt_x"/>
                                          </p:val>
                                        </p:tav>
                                      </p:tavLst>
                                    </p:anim>
                                    <p:anim calcmode="lin" valueType="num">
                                      <p:cBhvr>
                                        <p:cTn id="152" dur="200" accel="100000" fill="hold">
                                          <p:stCondLst>
                                            <p:cond delay="800"/>
                                          </p:stCondLst>
                                        </p:cTn>
                                        <p:tgtEl>
                                          <p:spTgt spid="3">
                                            <p:txEl>
                                              <p:pRg st="14" end="14"/>
                                            </p:txEl>
                                          </p:spTgt>
                                        </p:tgtEl>
                                        <p:attrNameLst>
                                          <p:attrName>ppt_y</p:attrName>
                                        </p:attrNameLst>
                                      </p:cBhvr>
                                      <p:tavLst>
                                        <p:tav tm="0">
                                          <p:val>
                                            <p:strVal val="#ppt_y+0.1"/>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30" presetClass="entr" presetSubtype="0" fill="hold" grpId="0" nodeType="clickEffect">
                                  <p:stCondLst>
                                    <p:cond delay="0"/>
                                  </p:stCondLst>
                                  <p:childTnLst>
                                    <p:set>
                                      <p:cBhvr>
                                        <p:cTn id="156" dur="1" fill="hold">
                                          <p:stCondLst>
                                            <p:cond delay="0"/>
                                          </p:stCondLst>
                                        </p:cTn>
                                        <p:tgtEl>
                                          <p:spTgt spid="3">
                                            <p:txEl>
                                              <p:pRg st="15" end="15"/>
                                            </p:txEl>
                                          </p:spTgt>
                                        </p:tgtEl>
                                        <p:attrNameLst>
                                          <p:attrName>style.visibility</p:attrName>
                                        </p:attrNameLst>
                                      </p:cBhvr>
                                      <p:to>
                                        <p:strVal val="visible"/>
                                      </p:to>
                                    </p:set>
                                    <p:animEffect transition="in" filter="fade">
                                      <p:cBhvr>
                                        <p:cTn id="157" dur="800" decel="100000"/>
                                        <p:tgtEl>
                                          <p:spTgt spid="3">
                                            <p:txEl>
                                              <p:pRg st="15" end="15"/>
                                            </p:txEl>
                                          </p:spTgt>
                                        </p:tgtEl>
                                      </p:cBhvr>
                                    </p:animEffect>
                                    <p:anim calcmode="lin" valueType="num">
                                      <p:cBhvr>
                                        <p:cTn id="158" dur="800" decel="100000" fill="hold"/>
                                        <p:tgtEl>
                                          <p:spTgt spid="3">
                                            <p:txEl>
                                              <p:pRg st="15" end="15"/>
                                            </p:txEl>
                                          </p:spTgt>
                                        </p:tgtEl>
                                        <p:attrNameLst>
                                          <p:attrName>style.rotation</p:attrName>
                                        </p:attrNameLst>
                                      </p:cBhvr>
                                      <p:tavLst>
                                        <p:tav tm="0">
                                          <p:val>
                                            <p:fltVal val="-90"/>
                                          </p:val>
                                        </p:tav>
                                        <p:tav tm="100000">
                                          <p:val>
                                            <p:fltVal val="0"/>
                                          </p:val>
                                        </p:tav>
                                      </p:tavLst>
                                    </p:anim>
                                    <p:anim calcmode="lin" valueType="num">
                                      <p:cBhvr>
                                        <p:cTn id="159" dur="800" decel="100000" fill="hold"/>
                                        <p:tgtEl>
                                          <p:spTgt spid="3">
                                            <p:txEl>
                                              <p:pRg st="15" end="15"/>
                                            </p:txEl>
                                          </p:spTgt>
                                        </p:tgtEl>
                                        <p:attrNameLst>
                                          <p:attrName>ppt_x</p:attrName>
                                        </p:attrNameLst>
                                      </p:cBhvr>
                                      <p:tavLst>
                                        <p:tav tm="0">
                                          <p:val>
                                            <p:strVal val="#ppt_x+0.4"/>
                                          </p:val>
                                        </p:tav>
                                        <p:tav tm="100000">
                                          <p:val>
                                            <p:strVal val="#ppt_x-0.05"/>
                                          </p:val>
                                        </p:tav>
                                      </p:tavLst>
                                    </p:anim>
                                    <p:anim calcmode="lin" valueType="num">
                                      <p:cBhvr>
                                        <p:cTn id="160" dur="800" decel="100000" fill="hold"/>
                                        <p:tgtEl>
                                          <p:spTgt spid="3">
                                            <p:txEl>
                                              <p:pRg st="15" end="15"/>
                                            </p:txEl>
                                          </p:spTgt>
                                        </p:tgtEl>
                                        <p:attrNameLst>
                                          <p:attrName>ppt_y</p:attrName>
                                        </p:attrNameLst>
                                      </p:cBhvr>
                                      <p:tavLst>
                                        <p:tav tm="0">
                                          <p:val>
                                            <p:strVal val="#ppt_y-0.4"/>
                                          </p:val>
                                        </p:tav>
                                        <p:tav tm="100000">
                                          <p:val>
                                            <p:strVal val="#ppt_y+0.1"/>
                                          </p:val>
                                        </p:tav>
                                      </p:tavLst>
                                    </p:anim>
                                    <p:anim calcmode="lin" valueType="num">
                                      <p:cBhvr>
                                        <p:cTn id="161" dur="200" accel="100000" fill="hold">
                                          <p:stCondLst>
                                            <p:cond delay="800"/>
                                          </p:stCondLst>
                                        </p:cTn>
                                        <p:tgtEl>
                                          <p:spTgt spid="3">
                                            <p:txEl>
                                              <p:pRg st="15" end="15"/>
                                            </p:txEl>
                                          </p:spTgt>
                                        </p:tgtEl>
                                        <p:attrNameLst>
                                          <p:attrName>ppt_x</p:attrName>
                                        </p:attrNameLst>
                                      </p:cBhvr>
                                      <p:tavLst>
                                        <p:tav tm="0">
                                          <p:val>
                                            <p:strVal val="#ppt_x-0.05"/>
                                          </p:val>
                                        </p:tav>
                                        <p:tav tm="100000">
                                          <p:val>
                                            <p:strVal val="#ppt_x"/>
                                          </p:val>
                                        </p:tav>
                                      </p:tavLst>
                                    </p:anim>
                                    <p:anim calcmode="lin" valueType="num">
                                      <p:cBhvr>
                                        <p:cTn id="162" dur="200" accel="100000" fill="hold">
                                          <p:stCondLst>
                                            <p:cond delay="800"/>
                                          </p:stCondLst>
                                        </p:cTn>
                                        <p:tgtEl>
                                          <p:spTgt spid="3">
                                            <p:txEl>
                                              <p:pRg st="15" end="15"/>
                                            </p:txEl>
                                          </p:spTgt>
                                        </p:tgtEl>
                                        <p:attrNameLst>
                                          <p:attrName>ppt_y</p:attrName>
                                        </p:attrNameLst>
                                      </p:cBhvr>
                                      <p:tavLst>
                                        <p:tav tm="0">
                                          <p:val>
                                            <p:strVal val="#ppt_y+0.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30" presetClass="entr" presetSubtype="0" fill="hold" grpId="0" nodeType="clickEffect">
                                  <p:stCondLst>
                                    <p:cond delay="0"/>
                                  </p:stCondLst>
                                  <p:childTnLst>
                                    <p:set>
                                      <p:cBhvr>
                                        <p:cTn id="166" dur="1" fill="hold">
                                          <p:stCondLst>
                                            <p:cond delay="0"/>
                                          </p:stCondLst>
                                        </p:cTn>
                                        <p:tgtEl>
                                          <p:spTgt spid="3">
                                            <p:txEl>
                                              <p:pRg st="16" end="16"/>
                                            </p:txEl>
                                          </p:spTgt>
                                        </p:tgtEl>
                                        <p:attrNameLst>
                                          <p:attrName>style.visibility</p:attrName>
                                        </p:attrNameLst>
                                      </p:cBhvr>
                                      <p:to>
                                        <p:strVal val="visible"/>
                                      </p:to>
                                    </p:set>
                                    <p:animEffect transition="in" filter="fade">
                                      <p:cBhvr>
                                        <p:cTn id="167" dur="800" decel="100000"/>
                                        <p:tgtEl>
                                          <p:spTgt spid="3">
                                            <p:txEl>
                                              <p:pRg st="16" end="16"/>
                                            </p:txEl>
                                          </p:spTgt>
                                        </p:tgtEl>
                                      </p:cBhvr>
                                    </p:animEffect>
                                    <p:anim calcmode="lin" valueType="num">
                                      <p:cBhvr>
                                        <p:cTn id="168" dur="800" decel="100000" fill="hold"/>
                                        <p:tgtEl>
                                          <p:spTgt spid="3">
                                            <p:txEl>
                                              <p:pRg st="16" end="16"/>
                                            </p:txEl>
                                          </p:spTgt>
                                        </p:tgtEl>
                                        <p:attrNameLst>
                                          <p:attrName>style.rotation</p:attrName>
                                        </p:attrNameLst>
                                      </p:cBhvr>
                                      <p:tavLst>
                                        <p:tav tm="0">
                                          <p:val>
                                            <p:fltVal val="-90"/>
                                          </p:val>
                                        </p:tav>
                                        <p:tav tm="100000">
                                          <p:val>
                                            <p:fltVal val="0"/>
                                          </p:val>
                                        </p:tav>
                                      </p:tavLst>
                                    </p:anim>
                                    <p:anim calcmode="lin" valueType="num">
                                      <p:cBhvr>
                                        <p:cTn id="169" dur="800" decel="100000" fill="hold"/>
                                        <p:tgtEl>
                                          <p:spTgt spid="3">
                                            <p:txEl>
                                              <p:pRg st="16" end="16"/>
                                            </p:txEl>
                                          </p:spTgt>
                                        </p:tgtEl>
                                        <p:attrNameLst>
                                          <p:attrName>ppt_x</p:attrName>
                                        </p:attrNameLst>
                                      </p:cBhvr>
                                      <p:tavLst>
                                        <p:tav tm="0">
                                          <p:val>
                                            <p:strVal val="#ppt_x+0.4"/>
                                          </p:val>
                                        </p:tav>
                                        <p:tav tm="100000">
                                          <p:val>
                                            <p:strVal val="#ppt_x-0.05"/>
                                          </p:val>
                                        </p:tav>
                                      </p:tavLst>
                                    </p:anim>
                                    <p:anim calcmode="lin" valueType="num">
                                      <p:cBhvr>
                                        <p:cTn id="170" dur="800" decel="100000" fill="hold"/>
                                        <p:tgtEl>
                                          <p:spTgt spid="3">
                                            <p:txEl>
                                              <p:pRg st="16" end="16"/>
                                            </p:txEl>
                                          </p:spTgt>
                                        </p:tgtEl>
                                        <p:attrNameLst>
                                          <p:attrName>ppt_y</p:attrName>
                                        </p:attrNameLst>
                                      </p:cBhvr>
                                      <p:tavLst>
                                        <p:tav tm="0">
                                          <p:val>
                                            <p:strVal val="#ppt_y-0.4"/>
                                          </p:val>
                                        </p:tav>
                                        <p:tav tm="100000">
                                          <p:val>
                                            <p:strVal val="#ppt_y+0.1"/>
                                          </p:val>
                                        </p:tav>
                                      </p:tavLst>
                                    </p:anim>
                                    <p:anim calcmode="lin" valueType="num">
                                      <p:cBhvr>
                                        <p:cTn id="171" dur="200" accel="100000" fill="hold">
                                          <p:stCondLst>
                                            <p:cond delay="800"/>
                                          </p:stCondLst>
                                        </p:cTn>
                                        <p:tgtEl>
                                          <p:spTgt spid="3">
                                            <p:txEl>
                                              <p:pRg st="16" end="16"/>
                                            </p:txEl>
                                          </p:spTgt>
                                        </p:tgtEl>
                                        <p:attrNameLst>
                                          <p:attrName>ppt_x</p:attrName>
                                        </p:attrNameLst>
                                      </p:cBhvr>
                                      <p:tavLst>
                                        <p:tav tm="0">
                                          <p:val>
                                            <p:strVal val="#ppt_x-0.05"/>
                                          </p:val>
                                        </p:tav>
                                        <p:tav tm="100000">
                                          <p:val>
                                            <p:strVal val="#ppt_x"/>
                                          </p:val>
                                        </p:tav>
                                      </p:tavLst>
                                    </p:anim>
                                    <p:anim calcmode="lin" valueType="num">
                                      <p:cBhvr>
                                        <p:cTn id="172" dur="200" accel="100000" fill="hold">
                                          <p:stCondLst>
                                            <p:cond delay="800"/>
                                          </p:stCondLst>
                                        </p:cTn>
                                        <p:tgtEl>
                                          <p:spTgt spid="3">
                                            <p:txEl>
                                              <p:pRg st="16" end="16"/>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handling</a:t>
            </a:r>
            <a:endParaRPr lang="en-US" dirty="0"/>
          </a:p>
        </p:txBody>
      </p:sp>
      <p:pic>
        <p:nvPicPr>
          <p:cNvPr id="1026" name="Picture 2"/>
          <p:cNvPicPr>
            <a:picLocks noChangeAspect="1" noChangeArrowheads="1"/>
          </p:cNvPicPr>
          <p:nvPr/>
        </p:nvPicPr>
        <p:blipFill>
          <a:blip r:embed="rId2" cstate="print"/>
          <a:srcRect l="11765" t="7292" r="24706" b="43750"/>
          <a:stretch>
            <a:fillRect/>
          </a:stretch>
        </p:blipFill>
        <p:spPr bwMode="auto">
          <a:xfrm>
            <a:off x="609600" y="1981200"/>
            <a:ext cx="8229600" cy="3581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9800" y="304800"/>
            <a:ext cx="2819400" cy="5668963"/>
          </a:xfrm>
        </p:spPr>
        <p:txBody>
          <a:bodyPr>
            <a:normAutofit fontScale="62500" lnSpcReduction="20000"/>
          </a:bodyPr>
          <a:lstStyle/>
          <a:p>
            <a:pPr>
              <a:buNone/>
            </a:pPr>
            <a:r>
              <a:rPr lang="en-US" dirty="0" smtClean="0"/>
              <a:t>#include &lt;</a:t>
            </a:r>
            <a:r>
              <a:rPr lang="en-US" dirty="0" err="1" smtClean="0"/>
              <a:t>stdio.h</a:t>
            </a:r>
            <a:r>
              <a:rPr lang="en-US" dirty="0" smtClean="0"/>
              <a:t>&gt;</a:t>
            </a:r>
          </a:p>
          <a:p>
            <a:pPr>
              <a:buNone/>
            </a:pPr>
            <a:r>
              <a:rPr lang="en-US" dirty="0" smtClean="0"/>
              <a:t>#include &lt;</a:t>
            </a:r>
            <a:r>
              <a:rPr lang="en-US" dirty="0" err="1" smtClean="0"/>
              <a:t>conio.h</a:t>
            </a:r>
            <a:r>
              <a:rPr lang="en-US" dirty="0" smtClean="0"/>
              <a:t>&gt;</a:t>
            </a:r>
          </a:p>
          <a:p>
            <a:pPr>
              <a:buNone/>
            </a:pPr>
            <a:r>
              <a:rPr lang="en-US" dirty="0" smtClean="0"/>
              <a:t>    void main()</a:t>
            </a:r>
          </a:p>
          <a:p>
            <a:pPr>
              <a:buNone/>
            </a:pPr>
            <a:r>
              <a:rPr lang="en-US" dirty="0" smtClean="0"/>
              <a:t>     {</a:t>
            </a:r>
          </a:p>
          <a:p>
            <a:pPr>
              <a:buNone/>
            </a:pPr>
            <a:r>
              <a:rPr lang="en-US" dirty="0" smtClean="0"/>
              <a:t>   FILE *</a:t>
            </a:r>
            <a:r>
              <a:rPr lang="en-US" dirty="0" err="1" smtClean="0"/>
              <a:t>fp</a:t>
            </a:r>
            <a:r>
              <a:rPr lang="en-US" dirty="0" smtClean="0"/>
              <a:t>;</a:t>
            </a:r>
          </a:p>
          <a:p>
            <a:pPr>
              <a:buNone/>
            </a:pPr>
            <a:r>
              <a:rPr lang="en-US" dirty="0" smtClean="0"/>
              <a:t>   </a:t>
            </a:r>
            <a:r>
              <a:rPr lang="en-US" dirty="0" err="1" smtClean="0"/>
              <a:t>fp</a:t>
            </a:r>
            <a:r>
              <a:rPr lang="en-US" dirty="0" smtClean="0"/>
              <a:t> = </a:t>
            </a:r>
            <a:r>
              <a:rPr lang="en-US" dirty="0" err="1" smtClean="0"/>
              <a:t>fopen</a:t>
            </a:r>
            <a:r>
              <a:rPr lang="en-US" dirty="0" smtClean="0"/>
              <a:t>("</a:t>
            </a:r>
            <a:r>
              <a:rPr lang="en-US" dirty="0" err="1" smtClean="0"/>
              <a:t>ict.txt","r</a:t>
            </a:r>
            <a:r>
              <a:rPr lang="en-US" dirty="0" smtClean="0"/>
              <a:t>");</a:t>
            </a:r>
          </a:p>
          <a:p>
            <a:pPr>
              <a:buNone/>
            </a:pPr>
            <a:r>
              <a:rPr lang="en-US" dirty="0" smtClean="0"/>
              <a:t>   char </a:t>
            </a:r>
            <a:r>
              <a:rPr lang="en-US" dirty="0" err="1" smtClean="0"/>
              <a:t>ch</a:t>
            </a:r>
            <a:r>
              <a:rPr lang="en-US" dirty="0" smtClean="0"/>
              <a:t>;</a:t>
            </a:r>
          </a:p>
          <a:p>
            <a:pPr>
              <a:buNone/>
            </a:pPr>
            <a:r>
              <a:rPr lang="en-US" dirty="0" smtClean="0"/>
              <a:t>   while(1)</a:t>
            </a:r>
          </a:p>
          <a:p>
            <a:pPr>
              <a:buNone/>
            </a:pPr>
            <a:r>
              <a:rPr lang="en-US" dirty="0" smtClean="0"/>
              <a:t>    {</a:t>
            </a:r>
          </a:p>
          <a:p>
            <a:pPr>
              <a:buNone/>
            </a:pPr>
            <a:r>
              <a:rPr lang="en-US" dirty="0" smtClean="0"/>
              <a:t>   </a:t>
            </a:r>
            <a:r>
              <a:rPr lang="en-US" dirty="0" err="1" smtClean="0"/>
              <a:t>ch</a:t>
            </a:r>
            <a:r>
              <a:rPr lang="en-US" dirty="0" smtClean="0"/>
              <a:t>=</a:t>
            </a:r>
            <a:r>
              <a:rPr lang="en-US" dirty="0" err="1" smtClean="0"/>
              <a:t>fgetc</a:t>
            </a:r>
            <a:r>
              <a:rPr lang="en-US" dirty="0" smtClean="0"/>
              <a:t>(</a:t>
            </a:r>
            <a:r>
              <a:rPr lang="en-US" dirty="0" err="1" smtClean="0"/>
              <a:t>fp</a:t>
            </a:r>
            <a:r>
              <a:rPr lang="en-US" dirty="0" smtClean="0"/>
              <a:t>);</a:t>
            </a:r>
          </a:p>
          <a:p>
            <a:pPr>
              <a:buNone/>
            </a:pPr>
            <a:r>
              <a:rPr lang="en-US" dirty="0" smtClean="0"/>
              <a:t>   if (</a:t>
            </a:r>
            <a:r>
              <a:rPr lang="en-US" dirty="0" err="1" smtClean="0"/>
              <a:t>ch</a:t>
            </a:r>
            <a:r>
              <a:rPr lang="en-US" dirty="0" smtClean="0"/>
              <a:t>==EOF)</a:t>
            </a:r>
          </a:p>
          <a:p>
            <a:pPr>
              <a:buNone/>
            </a:pPr>
            <a:r>
              <a:rPr lang="en-US" dirty="0" smtClean="0"/>
              <a:t>    break;</a:t>
            </a:r>
          </a:p>
          <a:p>
            <a:pPr>
              <a:buNone/>
            </a:pPr>
            <a:r>
              <a:rPr lang="en-US" dirty="0" smtClean="0"/>
              <a:t>   </a:t>
            </a:r>
            <a:r>
              <a:rPr lang="en-US" dirty="0" err="1" smtClean="0"/>
              <a:t>printf</a:t>
            </a:r>
            <a:r>
              <a:rPr lang="en-US" dirty="0" smtClean="0"/>
              <a:t>("%</a:t>
            </a:r>
            <a:r>
              <a:rPr lang="en-US" dirty="0" err="1" smtClean="0"/>
              <a:t>c",ch</a:t>
            </a:r>
            <a:r>
              <a:rPr lang="en-US" dirty="0" smtClean="0"/>
              <a:t> );</a:t>
            </a:r>
          </a:p>
          <a:p>
            <a:pPr>
              <a:buNone/>
            </a:pPr>
            <a:r>
              <a:rPr lang="en-US" dirty="0" smtClean="0"/>
              <a:t>   }</a:t>
            </a:r>
          </a:p>
          <a:p>
            <a:pPr>
              <a:buNone/>
            </a:pPr>
            <a:r>
              <a:rPr lang="en-US" dirty="0" smtClean="0"/>
              <a:t>   </a:t>
            </a:r>
            <a:r>
              <a:rPr lang="en-US" dirty="0" err="1" smtClean="0"/>
              <a:t>fclose</a:t>
            </a:r>
            <a:r>
              <a:rPr lang="en-US" dirty="0" smtClean="0"/>
              <a:t>(</a:t>
            </a:r>
            <a:r>
              <a:rPr lang="en-US" dirty="0" err="1" smtClean="0"/>
              <a:t>fp</a:t>
            </a:r>
            <a:r>
              <a:rPr lang="en-US" dirty="0" smtClean="0"/>
              <a:t>);</a:t>
            </a:r>
          </a:p>
          <a:p>
            <a:pPr>
              <a:buNone/>
            </a:pPr>
            <a:r>
              <a:rPr lang="en-US" dirty="0" smtClean="0"/>
              <a:t>   </a:t>
            </a:r>
            <a:r>
              <a:rPr lang="en-US" dirty="0" err="1" smtClean="0"/>
              <a:t>getch</a:t>
            </a:r>
            <a:r>
              <a:rPr lang="en-US" dirty="0" smtClean="0"/>
              <a:t>();</a:t>
            </a:r>
          </a:p>
          <a:p>
            <a:pPr>
              <a:buNone/>
            </a:pPr>
            <a:r>
              <a:rPr lang="en-US" dirty="0" smtClean="0"/>
              <a:t>    }</a:t>
            </a:r>
            <a:endParaRPr lang="en-US" dirty="0"/>
          </a:p>
        </p:txBody>
      </p:sp>
      <p:sp>
        <p:nvSpPr>
          <p:cNvPr id="4" name="Rectangle 3"/>
          <p:cNvSpPr/>
          <p:nvPr/>
        </p:nvSpPr>
        <p:spPr>
          <a:xfrm>
            <a:off x="304800" y="762000"/>
            <a:ext cx="4572000" cy="3693319"/>
          </a:xfrm>
          <a:prstGeom prst="rect">
            <a:avLst/>
          </a:prstGeom>
        </p:spPr>
        <p:txBody>
          <a:bodyPr wrap="square">
            <a:spAutoFit/>
          </a:bodyPr>
          <a:lstStyle/>
          <a:p>
            <a:r>
              <a:rPr lang="en-US" dirty="0" smtClean="0"/>
              <a:t>#include &lt;</a:t>
            </a:r>
            <a:r>
              <a:rPr lang="en-US" dirty="0" err="1" smtClean="0"/>
              <a:t>stdio.h</a:t>
            </a:r>
            <a:r>
              <a:rPr lang="en-US" dirty="0" smtClean="0"/>
              <a:t>&gt;</a:t>
            </a:r>
          </a:p>
          <a:p>
            <a:r>
              <a:rPr lang="en-US" dirty="0" smtClean="0"/>
              <a:t>#include &lt;</a:t>
            </a:r>
            <a:r>
              <a:rPr lang="en-US" dirty="0" err="1" smtClean="0"/>
              <a:t>conio.h</a:t>
            </a:r>
            <a:r>
              <a:rPr lang="en-US" dirty="0" smtClean="0"/>
              <a:t>&gt;</a:t>
            </a:r>
          </a:p>
          <a:p>
            <a:r>
              <a:rPr lang="en-US" dirty="0" smtClean="0"/>
              <a:t>void main()</a:t>
            </a:r>
          </a:p>
          <a:p>
            <a:r>
              <a:rPr lang="en-US" dirty="0" smtClean="0"/>
              <a:t>{</a:t>
            </a:r>
          </a:p>
          <a:p>
            <a:r>
              <a:rPr lang="en-US" dirty="0" smtClean="0"/>
              <a:t>FILE *</a:t>
            </a:r>
            <a:r>
              <a:rPr lang="en-US" dirty="0" err="1" smtClean="0"/>
              <a:t>fp</a:t>
            </a:r>
            <a:r>
              <a:rPr lang="en-US" dirty="0" smtClean="0"/>
              <a:t>;</a:t>
            </a:r>
          </a:p>
          <a:p>
            <a:r>
              <a:rPr lang="en-US" dirty="0" err="1" smtClean="0"/>
              <a:t>fp</a:t>
            </a:r>
            <a:r>
              <a:rPr lang="en-US" dirty="0" smtClean="0"/>
              <a:t> = </a:t>
            </a:r>
            <a:r>
              <a:rPr lang="en-US" dirty="0" err="1" smtClean="0"/>
              <a:t>fopen</a:t>
            </a:r>
            <a:r>
              <a:rPr lang="en-US" dirty="0" smtClean="0"/>
              <a:t>("</a:t>
            </a:r>
            <a:r>
              <a:rPr lang="en-US" dirty="0" err="1" smtClean="0"/>
              <a:t>ict.txt","w</a:t>
            </a:r>
            <a:r>
              <a:rPr lang="en-US" dirty="0" smtClean="0"/>
              <a:t>");</a:t>
            </a:r>
          </a:p>
          <a:p>
            <a:r>
              <a:rPr lang="en-US" dirty="0" smtClean="0"/>
              <a:t>if(</a:t>
            </a:r>
            <a:r>
              <a:rPr lang="en-US" dirty="0" err="1" smtClean="0"/>
              <a:t>fp</a:t>
            </a:r>
            <a:r>
              <a:rPr lang="en-US" dirty="0" smtClean="0"/>
              <a:t>== NULL)</a:t>
            </a:r>
          </a:p>
          <a:p>
            <a:r>
              <a:rPr lang="en-US" dirty="0" err="1" smtClean="0"/>
              <a:t>printf</a:t>
            </a:r>
            <a:r>
              <a:rPr lang="en-US" dirty="0" smtClean="0"/>
              <a:t>("file not open");</a:t>
            </a:r>
          </a:p>
          <a:p>
            <a:r>
              <a:rPr lang="en-US" dirty="0" smtClean="0"/>
              <a:t>else</a:t>
            </a:r>
          </a:p>
          <a:p>
            <a:r>
              <a:rPr lang="en-US" dirty="0" err="1" smtClean="0"/>
              <a:t>printf</a:t>
            </a:r>
            <a:r>
              <a:rPr lang="en-US" dirty="0" smtClean="0"/>
              <a:t>("</a:t>
            </a:r>
            <a:r>
              <a:rPr lang="en-US" dirty="0" err="1" smtClean="0"/>
              <a:t>Congratularion</a:t>
            </a:r>
            <a:r>
              <a:rPr lang="en-US" dirty="0" smtClean="0"/>
              <a:t>:");</a:t>
            </a:r>
          </a:p>
          <a:p>
            <a:r>
              <a:rPr lang="en-US" dirty="0" smtClean="0"/>
              <a:t> </a:t>
            </a:r>
            <a:r>
              <a:rPr lang="en-US" dirty="0" err="1" smtClean="0"/>
              <a:t>fclose</a:t>
            </a:r>
            <a:r>
              <a:rPr lang="en-US" dirty="0" smtClean="0"/>
              <a:t>(</a:t>
            </a:r>
            <a:r>
              <a:rPr lang="en-US" dirty="0" err="1" smtClean="0"/>
              <a:t>fp</a:t>
            </a:r>
            <a:r>
              <a:rPr lang="en-US" dirty="0" smtClean="0"/>
              <a:t>);</a:t>
            </a:r>
          </a:p>
          <a:p>
            <a:r>
              <a:rPr lang="en-US" dirty="0" smtClean="0"/>
              <a:t> </a:t>
            </a:r>
            <a:r>
              <a:rPr lang="en-US" dirty="0" err="1" smtClean="0"/>
              <a:t>getch</a:t>
            </a:r>
            <a:r>
              <a:rPr lang="en-US" dirty="0" smtClean="0"/>
              <a:t>();</a:t>
            </a:r>
          </a:p>
          <a:p>
            <a:r>
              <a:rPr lang="en-US" dirty="0" smtClean="0"/>
              <a: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53400" cy="1143000"/>
          </a:xfrm>
        </p:spPr>
        <p:txBody>
          <a:bodyPr>
            <a:normAutofit fontScale="90000"/>
          </a:bodyPr>
          <a:lstStyle/>
          <a:p>
            <a:r>
              <a:rPr lang="en-US" sz="3100" dirty="0" smtClean="0"/>
              <a:t>Here is a program that will add text to a file which already exists and there is some text in the file.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#include &lt;</a:t>
            </a:r>
            <a:r>
              <a:rPr lang="en-US" dirty="0" err="1" smtClean="0"/>
              <a:t>stdio.h</a:t>
            </a:r>
            <a:r>
              <a:rPr lang="en-US" dirty="0" smtClean="0"/>
              <a:t>&gt;</a:t>
            </a:r>
          </a:p>
          <a:p>
            <a:pPr>
              <a:buNone/>
            </a:pPr>
            <a:r>
              <a:rPr lang="en-US" dirty="0" smtClean="0"/>
              <a:t>#include &lt;</a:t>
            </a:r>
            <a:r>
              <a:rPr lang="en-US" dirty="0" err="1" smtClean="0"/>
              <a:t>conio.h</a:t>
            </a:r>
            <a:r>
              <a:rPr lang="en-US" dirty="0" smtClean="0"/>
              <a:t>&gt;</a:t>
            </a:r>
          </a:p>
          <a:p>
            <a:pPr>
              <a:buNone/>
            </a:pPr>
            <a:r>
              <a:rPr lang="en-US" dirty="0" err="1" smtClean="0"/>
              <a:t>int</a:t>
            </a:r>
            <a:r>
              <a:rPr lang="en-US" dirty="0" smtClean="0"/>
              <a:t> main()</a:t>
            </a:r>
          </a:p>
          <a:p>
            <a:pPr>
              <a:buNone/>
            </a:pPr>
            <a:r>
              <a:rPr lang="en-US" dirty="0" smtClean="0"/>
              <a:t>{</a:t>
            </a:r>
          </a:p>
          <a:p>
            <a:pPr>
              <a:buNone/>
            </a:pPr>
            <a:r>
              <a:rPr lang="en-US" dirty="0" smtClean="0"/>
              <a:t>    FILE *</a:t>
            </a:r>
            <a:r>
              <a:rPr lang="en-US" dirty="0" err="1" smtClean="0"/>
              <a:t>fp</a:t>
            </a:r>
            <a:r>
              <a:rPr lang="en-US" dirty="0" smtClean="0"/>
              <a:t>;</a:t>
            </a:r>
          </a:p>
          <a:p>
            <a:pPr>
              <a:buNone/>
            </a:pPr>
            <a:r>
              <a:rPr lang="en-US" dirty="0" smtClean="0"/>
              <a:t>    </a:t>
            </a:r>
            <a:r>
              <a:rPr lang="en-US" dirty="0" err="1" smtClean="0"/>
              <a:t>fp</a:t>
            </a:r>
            <a:r>
              <a:rPr lang="en-US" dirty="0" smtClean="0"/>
              <a:t>=</a:t>
            </a:r>
            <a:r>
              <a:rPr lang="en-US" dirty="0" err="1" smtClean="0"/>
              <a:t>fopen</a:t>
            </a:r>
            <a:r>
              <a:rPr lang="en-US" dirty="0" smtClean="0"/>
              <a:t>("</a:t>
            </a:r>
            <a:r>
              <a:rPr lang="en-US" dirty="0" err="1" smtClean="0"/>
              <a:t>file.txt","a</a:t>
            </a:r>
            <a:r>
              <a:rPr lang="en-US" dirty="0" smtClean="0"/>
              <a:t>");</a:t>
            </a:r>
          </a:p>
          <a:p>
            <a:pPr>
              <a:buNone/>
            </a:pPr>
            <a:r>
              <a:rPr lang="en-US" dirty="0" smtClean="0"/>
              <a:t>    </a:t>
            </a:r>
            <a:r>
              <a:rPr lang="en-US" dirty="0" err="1" smtClean="0"/>
              <a:t>fprintf</a:t>
            </a:r>
            <a:r>
              <a:rPr lang="en-US" dirty="0" smtClean="0"/>
              <a:t>(</a:t>
            </a:r>
            <a:r>
              <a:rPr lang="en-US" dirty="0" err="1" smtClean="0"/>
              <a:t>fp</a:t>
            </a:r>
            <a:r>
              <a:rPr lang="en-US" dirty="0" smtClean="0"/>
              <a:t>,"%</a:t>
            </a:r>
            <a:r>
              <a:rPr lang="en-US" dirty="0" err="1" smtClean="0"/>
              <a:t>s","This</a:t>
            </a:r>
            <a:r>
              <a:rPr lang="en-US" dirty="0" smtClean="0"/>
              <a:t> is just an example :)"); /*append some text*/</a:t>
            </a:r>
          </a:p>
          <a:p>
            <a:pPr>
              <a:buNone/>
            </a:pPr>
            <a:r>
              <a:rPr lang="en-US" dirty="0" smtClean="0"/>
              <a:t>    </a:t>
            </a:r>
            <a:r>
              <a:rPr lang="en-US" dirty="0" err="1" smtClean="0"/>
              <a:t>fclose</a:t>
            </a:r>
            <a:r>
              <a:rPr lang="en-US" dirty="0" smtClean="0"/>
              <a:t>(</a:t>
            </a:r>
            <a:r>
              <a:rPr lang="en-US" dirty="0" err="1" smtClean="0"/>
              <a:t>fp</a:t>
            </a:r>
            <a:r>
              <a:rPr lang="en-US" dirty="0" smtClean="0"/>
              <a:t>);</a:t>
            </a:r>
          </a:p>
          <a:p>
            <a:pPr>
              <a:buNone/>
            </a:pPr>
            <a:r>
              <a:rPr lang="en-US" dirty="0" smtClean="0"/>
              <a:t>    </a:t>
            </a:r>
            <a:r>
              <a:rPr lang="en-US" dirty="0" err="1" smtClean="0"/>
              <a:t>getch</a:t>
            </a:r>
            <a:r>
              <a:rPr lang="en-US" dirty="0" smtClean="0"/>
              <a:t>();</a:t>
            </a:r>
          </a:p>
          <a:p>
            <a:pPr>
              <a:buNone/>
            </a:pP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srcRect l="18824" t="26041" r="32941" b="16667"/>
          <a:stretch>
            <a:fillRect/>
          </a:stretch>
        </p:blipFill>
        <p:spPr bwMode="auto">
          <a:xfrm>
            <a:off x="457200" y="1219200"/>
            <a:ext cx="8153400" cy="505986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248400"/>
          </a:xfrm>
        </p:spPr>
        <p:txBody>
          <a:bodyPr>
            <a:normAutofit/>
          </a:bodyPr>
          <a:lstStyle/>
          <a:p>
            <a:pPr>
              <a:buNone/>
            </a:pPr>
            <a:r>
              <a:rPr lang="en-US" b="1" dirty="0" smtClean="0"/>
              <a:t> File Handling</a:t>
            </a:r>
            <a:endParaRPr lang="en-US" dirty="0" smtClean="0"/>
          </a:p>
          <a:p>
            <a:pPr>
              <a:buNone/>
            </a:pPr>
            <a:r>
              <a:rPr lang="en-US" dirty="0" smtClean="0"/>
              <a:t>   In this section, we will discuss about files which are very important for storing information permanently. We store information in files for many purposes, like data processing by our programs.</a:t>
            </a:r>
          </a:p>
          <a:p>
            <a:pPr>
              <a:buNone/>
            </a:pPr>
            <a:endParaRPr lang="en-US" dirty="0" smtClean="0"/>
          </a:p>
          <a:p>
            <a:pPr>
              <a:buNone/>
            </a:pPr>
            <a:r>
              <a:rPr lang="en-US" b="1" u="sng" dirty="0" smtClean="0"/>
              <a:t>Types of file:</a:t>
            </a:r>
            <a:endParaRPr lang="en-US" dirty="0" smtClean="0"/>
          </a:p>
          <a:p>
            <a:pPr>
              <a:buNone/>
            </a:pPr>
            <a:r>
              <a:rPr lang="en-US" dirty="0" smtClean="0"/>
              <a:t>There are two types of files.</a:t>
            </a:r>
          </a:p>
          <a:p>
            <a:pPr>
              <a:buNone/>
            </a:pPr>
            <a:r>
              <a:rPr lang="en-US" b="1" i="1" dirty="0" smtClean="0"/>
              <a:t>1. Sequential File: </a:t>
            </a:r>
            <a:endParaRPr lang="en-US" dirty="0" smtClean="0"/>
          </a:p>
          <a:p>
            <a:pPr>
              <a:buNone/>
            </a:pPr>
            <a:r>
              <a:rPr lang="en-US" b="1" i="1" dirty="0" smtClean="0"/>
              <a:t>2. Random Access File: </a:t>
            </a:r>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a file?</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a:t>
            </a:r>
            <a:r>
              <a:rPr lang="en-US" b="1" dirty="0" smtClean="0"/>
              <a:t>A named collection of data, stored in secondary</a:t>
            </a:r>
          </a:p>
          <a:p>
            <a:pPr>
              <a:buNone/>
            </a:pPr>
            <a:r>
              <a:rPr lang="en-US" b="1" dirty="0" smtClean="0"/>
              <a:t>storage (typically).</a:t>
            </a:r>
          </a:p>
          <a:p>
            <a:pPr>
              <a:buNone/>
            </a:pPr>
            <a:r>
              <a:rPr lang="en-US" dirty="0" smtClean="0"/>
              <a:t>T</a:t>
            </a:r>
            <a:r>
              <a:rPr lang="en-US" b="1" dirty="0" smtClean="0"/>
              <a:t>ypical operations on files:</a:t>
            </a:r>
          </a:p>
          <a:p>
            <a:pPr>
              <a:buNone/>
            </a:pPr>
            <a:r>
              <a:rPr lang="en-US" dirty="0" smtClean="0"/>
              <a:t>– </a:t>
            </a:r>
            <a:r>
              <a:rPr lang="en-US" b="1" dirty="0" smtClean="0"/>
              <a:t>Open</a:t>
            </a:r>
          </a:p>
          <a:p>
            <a:pPr>
              <a:buNone/>
            </a:pPr>
            <a:r>
              <a:rPr lang="en-US" dirty="0" smtClean="0"/>
              <a:t>– </a:t>
            </a:r>
            <a:r>
              <a:rPr lang="en-US" b="1" dirty="0" smtClean="0"/>
              <a:t>Read</a:t>
            </a:r>
          </a:p>
          <a:p>
            <a:pPr>
              <a:buNone/>
            </a:pPr>
            <a:r>
              <a:rPr lang="en-US" dirty="0" smtClean="0"/>
              <a:t>– </a:t>
            </a:r>
            <a:r>
              <a:rPr lang="en-US" b="1" dirty="0" smtClean="0"/>
              <a:t>Write</a:t>
            </a:r>
          </a:p>
          <a:p>
            <a:pPr>
              <a:buNone/>
            </a:pPr>
            <a:r>
              <a:rPr lang="en-US" dirty="0" smtClean="0"/>
              <a:t>– </a:t>
            </a:r>
            <a:r>
              <a:rPr lang="en-US" b="1" dirty="0" smtClean="0"/>
              <a:t>Close</a:t>
            </a:r>
          </a:p>
          <a:p>
            <a:pPr>
              <a:buNone/>
            </a:pPr>
            <a:r>
              <a:rPr lang="en-US" dirty="0" smtClean="0"/>
              <a:t>• </a:t>
            </a:r>
            <a:r>
              <a:rPr lang="en-US" b="1" dirty="0" smtClean="0"/>
              <a:t>How is a file stored?</a:t>
            </a:r>
          </a:p>
          <a:p>
            <a:pPr>
              <a:buNone/>
            </a:pPr>
            <a:r>
              <a:rPr lang="en-US" dirty="0" smtClean="0"/>
              <a:t>– </a:t>
            </a:r>
            <a:r>
              <a:rPr lang="en-US" b="1" dirty="0" smtClean="0"/>
              <a:t>Stored as sequence of bytes, logically contiguous (may not be</a:t>
            </a:r>
          </a:p>
          <a:p>
            <a:pPr>
              <a:buNone/>
            </a:pPr>
            <a:r>
              <a:rPr lang="en-US" b="1" dirty="0" smtClean="0"/>
              <a:t>physically contiguous on disk).</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Operation</a:t>
            </a:r>
            <a:endParaRPr lang="en-US" dirty="0"/>
          </a:p>
        </p:txBody>
      </p:sp>
      <p:sp>
        <p:nvSpPr>
          <p:cNvPr id="6" name="TextBox 5"/>
          <p:cNvSpPr txBox="1"/>
          <p:nvPr/>
        </p:nvSpPr>
        <p:spPr>
          <a:xfrm>
            <a:off x="2133600" y="1905000"/>
            <a:ext cx="5562600" cy="2062103"/>
          </a:xfrm>
          <a:prstGeom prst="rect">
            <a:avLst/>
          </a:prstGeom>
          <a:noFill/>
        </p:spPr>
        <p:txBody>
          <a:bodyPr wrap="square" rtlCol="0">
            <a:spAutoFit/>
          </a:bodyPr>
          <a:lstStyle/>
          <a:p>
            <a:pPr marL="514350" indent="-514350">
              <a:buFont typeface="+mj-lt"/>
              <a:buAutoNum type="arabicPeriod"/>
            </a:pPr>
            <a:r>
              <a:rPr lang="en-US" sz="3200" dirty="0" smtClean="0"/>
              <a:t>Creating a new file</a:t>
            </a:r>
          </a:p>
          <a:p>
            <a:pPr marL="514350" indent="-514350">
              <a:buFont typeface="+mj-lt"/>
              <a:buAutoNum type="arabicPeriod"/>
            </a:pPr>
            <a:r>
              <a:rPr lang="en-US" sz="3200" dirty="0" smtClean="0"/>
              <a:t>Opening a file</a:t>
            </a:r>
          </a:p>
          <a:p>
            <a:pPr marL="514350" indent="-514350">
              <a:buFont typeface="+mj-lt"/>
              <a:buAutoNum type="arabicPeriod"/>
            </a:pPr>
            <a:r>
              <a:rPr lang="en-US" sz="3200" dirty="0" smtClean="0"/>
              <a:t>Reading from a file</a:t>
            </a:r>
          </a:p>
          <a:p>
            <a:pPr marL="514350" indent="-514350">
              <a:buFont typeface="+mj-lt"/>
              <a:buAutoNum type="arabicPeriod"/>
            </a:pPr>
            <a:r>
              <a:rPr lang="en-US" sz="3200" dirty="0" smtClean="0"/>
              <a:t>Writing to a file</a:t>
            </a: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800" decel="100000"/>
                                        <p:tgtEl>
                                          <p:spTgt spid="6">
                                            <p:txEl>
                                              <p:pRg st="0" end="0"/>
                                            </p:txEl>
                                          </p:spTgt>
                                        </p:tgtEl>
                                      </p:cBhvr>
                                    </p:animEffect>
                                    <p:anim calcmode="lin" valueType="num">
                                      <p:cBhvr>
                                        <p:cTn id="8" dur="800" decel="100000" fill="hold"/>
                                        <p:tgtEl>
                                          <p:spTgt spid="6">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6">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6">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6">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6">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800" decel="100000"/>
                                        <p:tgtEl>
                                          <p:spTgt spid="6">
                                            <p:txEl>
                                              <p:pRg st="1" end="1"/>
                                            </p:txEl>
                                          </p:spTgt>
                                        </p:tgtEl>
                                      </p:cBhvr>
                                    </p:animEffect>
                                    <p:anim calcmode="lin" valueType="num">
                                      <p:cBhvr>
                                        <p:cTn id="18" dur="800" decel="100000" fill="hold"/>
                                        <p:tgtEl>
                                          <p:spTgt spid="6">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6">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6">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6">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6">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800" decel="100000"/>
                                        <p:tgtEl>
                                          <p:spTgt spid="6">
                                            <p:txEl>
                                              <p:pRg st="2" end="2"/>
                                            </p:txEl>
                                          </p:spTgt>
                                        </p:tgtEl>
                                      </p:cBhvr>
                                    </p:animEffect>
                                    <p:anim calcmode="lin" valueType="num">
                                      <p:cBhvr>
                                        <p:cTn id="28" dur="800" decel="100000" fill="hold"/>
                                        <p:tgtEl>
                                          <p:spTgt spid="6">
                                            <p:txEl>
                                              <p:pRg st="2" end="2"/>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6">
                                            <p:txEl>
                                              <p:pRg st="2" end="2"/>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6">
                                            <p:txEl>
                                              <p:pRg st="2" end="2"/>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6">
                                            <p:txEl>
                                              <p:pRg st="2" end="2"/>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6">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800" decel="100000"/>
                                        <p:tgtEl>
                                          <p:spTgt spid="6">
                                            <p:txEl>
                                              <p:pRg st="3" end="3"/>
                                            </p:txEl>
                                          </p:spTgt>
                                        </p:tgtEl>
                                      </p:cBhvr>
                                    </p:animEffect>
                                    <p:anim calcmode="lin" valueType="num">
                                      <p:cBhvr>
                                        <p:cTn id="38" dur="800" decel="100000" fill="hold"/>
                                        <p:tgtEl>
                                          <p:spTgt spid="6">
                                            <p:txEl>
                                              <p:pRg st="3" end="3"/>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6">
                                            <p:txEl>
                                              <p:pRg st="3" end="3"/>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6">
                                            <p:txEl>
                                              <p:pRg st="3" end="3"/>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6">
                                            <p:txEl>
                                              <p:pRg st="3" end="3"/>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6">
                                            <p:txEl>
                                              <p:pRg st="3" end="3"/>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533400"/>
          <a:ext cx="8382000" cy="6045709"/>
        </p:xfrm>
        <a:graphic>
          <a:graphicData uri="http://schemas.openxmlformats.org/drawingml/2006/table">
            <a:tbl>
              <a:tblPr/>
              <a:tblGrid>
                <a:gridCol w="1173670"/>
                <a:gridCol w="7208330"/>
              </a:tblGrid>
              <a:tr h="286512">
                <a:tc>
                  <a:txBody>
                    <a:bodyPr/>
                    <a:lstStyle/>
                    <a:p>
                      <a:pPr marL="0" marR="0" algn="ctr">
                        <a:lnSpc>
                          <a:spcPct val="115000"/>
                        </a:lnSpc>
                        <a:spcBef>
                          <a:spcPts val="0"/>
                        </a:spcBef>
                        <a:spcAft>
                          <a:spcPts val="600"/>
                        </a:spcAft>
                      </a:pPr>
                      <a:r>
                        <a:rPr lang="en-US" sz="1800" b="1" dirty="0">
                          <a:latin typeface="Times New Roman"/>
                          <a:ea typeface="Calibri"/>
                          <a:cs typeface="Times New Roman"/>
                        </a:rPr>
                        <a:t>Mode</a:t>
                      </a:r>
                      <a:endParaRPr lang="en-US" sz="1800" dirty="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800" b="1">
                          <a:latin typeface="Times New Roman"/>
                          <a:ea typeface="Calibri"/>
                          <a:cs typeface="Times New Roman"/>
                        </a:rPr>
                        <a:t>Meaning</a:t>
                      </a:r>
                      <a:endParaRPr lang="en-US" sz="18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3024">
                <a:tc>
                  <a:txBody>
                    <a:bodyPr/>
                    <a:lstStyle/>
                    <a:p>
                      <a:pPr marL="0" marR="0" algn="ctr">
                        <a:lnSpc>
                          <a:spcPct val="115000"/>
                        </a:lnSpc>
                        <a:spcBef>
                          <a:spcPts val="0"/>
                        </a:spcBef>
                        <a:spcAft>
                          <a:spcPts val="600"/>
                        </a:spcAft>
                      </a:pPr>
                      <a:r>
                        <a:rPr lang="en-US" sz="1800" b="1" i="1" dirty="0">
                          <a:latin typeface="Times New Roman"/>
                          <a:ea typeface="Calibri"/>
                          <a:cs typeface="Times New Roman"/>
                        </a:rPr>
                        <a:t>r</a:t>
                      </a:r>
                      <a:endParaRPr lang="en-US" sz="1800" dirty="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600"/>
                        </a:spcAft>
                      </a:pPr>
                      <a:r>
                        <a:rPr lang="en-US" sz="1800" b="1" dirty="0">
                          <a:latin typeface="Times New Roman"/>
                          <a:ea typeface="Calibri"/>
                          <a:cs typeface="Times New Roman"/>
                        </a:rPr>
                        <a:t>Used to </a:t>
                      </a:r>
                      <a:r>
                        <a:rPr lang="en-US" sz="1800" b="1" i="1" dirty="0">
                          <a:latin typeface="Times New Roman"/>
                          <a:ea typeface="Calibri"/>
                          <a:cs typeface="Times New Roman"/>
                        </a:rPr>
                        <a:t>open file</a:t>
                      </a:r>
                      <a:r>
                        <a:rPr lang="en-US" sz="1800" b="1" dirty="0">
                          <a:latin typeface="Times New Roman"/>
                          <a:ea typeface="Calibri"/>
                          <a:cs typeface="Times New Roman"/>
                        </a:rPr>
                        <a:t> for </a:t>
                      </a:r>
                      <a:r>
                        <a:rPr lang="en-US" sz="1800" b="1" i="1" dirty="0">
                          <a:solidFill>
                            <a:srgbClr val="00B050"/>
                          </a:solidFill>
                          <a:latin typeface="Times New Roman"/>
                          <a:ea typeface="Calibri"/>
                          <a:cs typeface="Times New Roman"/>
                        </a:rPr>
                        <a:t>reading</a:t>
                      </a:r>
                      <a:r>
                        <a:rPr lang="en-US" sz="1800" b="1" dirty="0">
                          <a:latin typeface="Times New Roman"/>
                          <a:ea typeface="Calibri"/>
                          <a:cs typeface="Times New Roman"/>
                        </a:rPr>
                        <a:t> provided that the file must exist to read it.</a:t>
                      </a:r>
                      <a:endParaRPr lang="en-US" sz="1800" dirty="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9536">
                <a:tc>
                  <a:txBody>
                    <a:bodyPr/>
                    <a:lstStyle/>
                    <a:p>
                      <a:pPr marL="0" marR="0" algn="ctr">
                        <a:lnSpc>
                          <a:spcPct val="115000"/>
                        </a:lnSpc>
                        <a:spcBef>
                          <a:spcPts val="0"/>
                        </a:spcBef>
                        <a:spcAft>
                          <a:spcPts val="600"/>
                        </a:spcAft>
                      </a:pPr>
                      <a:r>
                        <a:rPr lang="en-US" sz="1800" b="1" i="1">
                          <a:latin typeface="Times New Roman"/>
                          <a:ea typeface="Calibri"/>
                          <a:cs typeface="Times New Roman"/>
                        </a:rPr>
                        <a:t>w</a:t>
                      </a:r>
                      <a:endParaRPr lang="en-US" sz="18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600"/>
                        </a:spcAft>
                      </a:pPr>
                      <a:r>
                        <a:rPr lang="en-US" sz="1800" b="1" dirty="0">
                          <a:latin typeface="Times New Roman"/>
                          <a:ea typeface="Calibri"/>
                          <a:cs typeface="Times New Roman"/>
                        </a:rPr>
                        <a:t>Used for </a:t>
                      </a:r>
                      <a:r>
                        <a:rPr lang="en-US" sz="1800" b="1" i="1" dirty="0">
                          <a:latin typeface="Times New Roman"/>
                          <a:ea typeface="Calibri"/>
                          <a:cs typeface="Times New Roman"/>
                        </a:rPr>
                        <a:t>opening the file</a:t>
                      </a:r>
                      <a:r>
                        <a:rPr lang="en-US" sz="1800" b="1" dirty="0">
                          <a:latin typeface="Times New Roman"/>
                          <a:ea typeface="Calibri"/>
                          <a:cs typeface="Times New Roman"/>
                        </a:rPr>
                        <a:t> for </a:t>
                      </a:r>
                      <a:r>
                        <a:rPr lang="en-US" sz="1800" b="1" i="1" dirty="0">
                          <a:solidFill>
                            <a:srgbClr val="00B050"/>
                          </a:solidFill>
                          <a:latin typeface="Times New Roman"/>
                          <a:ea typeface="Calibri"/>
                          <a:cs typeface="Times New Roman"/>
                        </a:rPr>
                        <a:t>writing</a:t>
                      </a:r>
                      <a:r>
                        <a:rPr lang="en-US" sz="1800" b="1" i="1" dirty="0">
                          <a:latin typeface="Times New Roman"/>
                          <a:ea typeface="Calibri"/>
                          <a:cs typeface="Times New Roman"/>
                        </a:rPr>
                        <a:t>.</a:t>
                      </a:r>
                      <a:r>
                        <a:rPr lang="en-US" sz="1800" b="1" dirty="0">
                          <a:latin typeface="Times New Roman"/>
                          <a:ea typeface="Calibri"/>
                          <a:cs typeface="Times New Roman"/>
                        </a:rPr>
                        <a:t> If the </a:t>
                      </a:r>
                      <a:r>
                        <a:rPr lang="en-US" sz="1800" b="1" i="1" dirty="0">
                          <a:latin typeface="Times New Roman"/>
                          <a:ea typeface="Calibri"/>
                          <a:cs typeface="Times New Roman"/>
                        </a:rPr>
                        <a:t>file exists</a:t>
                      </a:r>
                      <a:r>
                        <a:rPr lang="en-US" sz="1800" b="1" dirty="0">
                          <a:latin typeface="Times New Roman"/>
                          <a:ea typeface="Calibri"/>
                          <a:cs typeface="Times New Roman"/>
                        </a:rPr>
                        <a:t>, its contents will be </a:t>
                      </a:r>
                      <a:r>
                        <a:rPr lang="en-US" sz="1800" b="1" i="1" dirty="0">
                          <a:latin typeface="Times New Roman"/>
                          <a:ea typeface="Calibri"/>
                          <a:cs typeface="Times New Roman"/>
                        </a:rPr>
                        <a:t>erased</a:t>
                      </a:r>
                      <a:r>
                        <a:rPr lang="en-US" sz="1800" b="1" dirty="0">
                          <a:latin typeface="Times New Roman"/>
                          <a:ea typeface="Calibri"/>
                          <a:cs typeface="Times New Roman"/>
                        </a:rPr>
                        <a:t> and if the file </a:t>
                      </a:r>
                      <a:r>
                        <a:rPr lang="en-US" sz="1800" b="1" i="1" dirty="0">
                          <a:latin typeface="Times New Roman"/>
                          <a:ea typeface="Calibri"/>
                          <a:cs typeface="Times New Roman"/>
                        </a:rPr>
                        <a:t>doesn’t exist</a:t>
                      </a:r>
                      <a:r>
                        <a:rPr lang="en-US" sz="1800" b="1" dirty="0">
                          <a:latin typeface="Times New Roman"/>
                          <a:ea typeface="Calibri"/>
                          <a:cs typeface="Times New Roman"/>
                        </a:rPr>
                        <a:t> then it will be </a:t>
                      </a:r>
                      <a:r>
                        <a:rPr lang="en-US" sz="1800" b="1" i="1" dirty="0">
                          <a:latin typeface="Times New Roman"/>
                          <a:ea typeface="Calibri"/>
                          <a:cs typeface="Times New Roman"/>
                        </a:rPr>
                        <a:t>created.</a:t>
                      </a:r>
                      <a:endParaRPr lang="en-US" sz="1800" dirty="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32560">
                <a:tc>
                  <a:txBody>
                    <a:bodyPr/>
                    <a:lstStyle/>
                    <a:p>
                      <a:pPr marL="0" marR="0" algn="ctr">
                        <a:lnSpc>
                          <a:spcPct val="115000"/>
                        </a:lnSpc>
                        <a:spcBef>
                          <a:spcPts val="0"/>
                        </a:spcBef>
                        <a:spcAft>
                          <a:spcPts val="600"/>
                        </a:spcAft>
                      </a:pPr>
                      <a:r>
                        <a:rPr lang="en-US" sz="1800" b="1" i="1">
                          <a:latin typeface="Times New Roman"/>
                          <a:ea typeface="Calibri"/>
                          <a:cs typeface="Times New Roman"/>
                        </a:rPr>
                        <a:t>a</a:t>
                      </a:r>
                      <a:endParaRPr lang="en-US" sz="18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600"/>
                        </a:spcAft>
                      </a:pPr>
                      <a:r>
                        <a:rPr lang="en-US" sz="1800" b="1" dirty="0">
                          <a:latin typeface="Times New Roman"/>
                          <a:ea typeface="Calibri"/>
                          <a:cs typeface="Times New Roman"/>
                        </a:rPr>
                        <a:t>Used for </a:t>
                      </a:r>
                      <a:r>
                        <a:rPr lang="en-US" sz="1800" b="1" i="1" dirty="0">
                          <a:latin typeface="Times New Roman"/>
                          <a:ea typeface="Calibri"/>
                          <a:cs typeface="Times New Roman"/>
                        </a:rPr>
                        <a:t>opening the file</a:t>
                      </a:r>
                      <a:r>
                        <a:rPr lang="en-US" sz="1800" b="1" dirty="0">
                          <a:latin typeface="Times New Roman"/>
                          <a:ea typeface="Calibri"/>
                          <a:cs typeface="Times New Roman"/>
                        </a:rPr>
                        <a:t> to </a:t>
                      </a:r>
                      <a:r>
                        <a:rPr lang="en-US" sz="1800" b="1" i="1" dirty="0" smtClean="0">
                          <a:solidFill>
                            <a:srgbClr val="00B050"/>
                          </a:solidFill>
                          <a:latin typeface="Times New Roman"/>
                          <a:ea typeface="Calibri"/>
                          <a:cs typeface="Times New Roman"/>
                        </a:rPr>
                        <a:t>append</a:t>
                      </a:r>
                      <a:r>
                        <a:rPr lang="en-US" sz="1800" b="1" dirty="0" smtClean="0">
                          <a:latin typeface="Times New Roman"/>
                          <a:ea typeface="Calibri"/>
                          <a:cs typeface="Times New Roman"/>
                        </a:rPr>
                        <a:t>( to </a:t>
                      </a:r>
                      <a:r>
                        <a:rPr lang="en-US" sz="1800" b="1" dirty="0">
                          <a:latin typeface="Times New Roman"/>
                          <a:ea typeface="Calibri"/>
                          <a:cs typeface="Times New Roman"/>
                        </a:rPr>
                        <a:t>add content to the </a:t>
                      </a:r>
                      <a:r>
                        <a:rPr lang="en-US" sz="1800" b="1" i="1" dirty="0">
                          <a:latin typeface="Times New Roman"/>
                          <a:ea typeface="Calibri"/>
                          <a:cs typeface="Times New Roman"/>
                        </a:rPr>
                        <a:t>end of file</a:t>
                      </a:r>
                      <a:r>
                        <a:rPr lang="en-US" sz="1800" b="1" dirty="0">
                          <a:latin typeface="Times New Roman"/>
                          <a:ea typeface="Calibri"/>
                          <a:cs typeface="Times New Roman"/>
                        </a:rPr>
                        <a:t>) if the </a:t>
                      </a:r>
                      <a:r>
                        <a:rPr lang="en-US" sz="1800" b="1" i="1" dirty="0">
                          <a:latin typeface="Times New Roman"/>
                          <a:ea typeface="Calibri"/>
                          <a:cs typeface="Times New Roman"/>
                        </a:rPr>
                        <a:t>file exist </a:t>
                      </a:r>
                      <a:r>
                        <a:rPr lang="en-US" sz="1800" b="1" dirty="0">
                          <a:latin typeface="Times New Roman"/>
                          <a:ea typeface="Calibri"/>
                          <a:cs typeface="Times New Roman"/>
                        </a:rPr>
                        <a:t>but if the file </a:t>
                      </a:r>
                      <a:r>
                        <a:rPr lang="en-US" sz="1800" b="1" i="1" dirty="0">
                          <a:latin typeface="Times New Roman"/>
                          <a:ea typeface="Calibri"/>
                          <a:cs typeface="Times New Roman"/>
                        </a:rPr>
                        <a:t>doesn’t exist</a:t>
                      </a:r>
                      <a:r>
                        <a:rPr lang="en-US" sz="1800" b="1" dirty="0">
                          <a:latin typeface="Times New Roman"/>
                          <a:ea typeface="Calibri"/>
                          <a:cs typeface="Times New Roman"/>
                        </a:rPr>
                        <a:t>, the </a:t>
                      </a:r>
                      <a:r>
                        <a:rPr lang="en-US" sz="1800" b="1" i="1" dirty="0">
                          <a:latin typeface="Times New Roman"/>
                          <a:ea typeface="Calibri"/>
                          <a:cs typeface="Times New Roman"/>
                        </a:rPr>
                        <a:t>new file</a:t>
                      </a:r>
                      <a:r>
                        <a:rPr lang="en-US" sz="1800" b="1" dirty="0">
                          <a:latin typeface="Times New Roman"/>
                          <a:ea typeface="Calibri"/>
                          <a:cs typeface="Times New Roman"/>
                        </a:rPr>
                        <a:t> will be created and </a:t>
                      </a:r>
                      <a:r>
                        <a:rPr lang="en-US" sz="1800" b="1" i="1" dirty="0">
                          <a:latin typeface="Times New Roman"/>
                          <a:ea typeface="Calibri"/>
                          <a:cs typeface="Times New Roman"/>
                        </a:rPr>
                        <a:t>pointer</a:t>
                      </a:r>
                      <a:r>
                        <a:rPr lang="en-US" sz="1800" b="1" dirty="0">
                          <a:latin typeface="Times New Roman"/>
                          <a:ea typeface="Calibri"/>
                          <a:cs typeface="Times New Roman"/>
                        </a:rPr>
                        <a:t> will be at </a:t>
                      </a:r>
                      <a:r>
                        <a:rPr lang="en-US" sz="1800" b="1" i="1" dirty="0">
                          <a:latin typeface="Times New Roman"/>
                          <a:ea typeface="Calibri"/>
                          <a:cs typeface="Times New Roman"/>
                        </a:rPr>
                        <a:t>first</a:t>
                      </a:r>
                      <a:r>
                        <a:rPr lang="en-US" sz="1800" b="1" dirty="0">
                          <a:latin typeface="Times New Roman"/>
                          <a:ea typeface="Calibri"/>
                          <a:cs typeface="Times New Roman"/>
                        </a:rPr>
                        <a:t> i.e. 0 location for putting the </a:t>
                      </a:r>
                      <a:r>
                        <a:rPr lang="en-US" sz="1800" b="1" i="1" dirty="0">
                          <a:latin typeface="Times New Roman"/>
                          <a:ea typeface="Calibri"/>
                          <a:cs typeface="Times New Roman"/>
                        </a:rPr>
                        <a:t>content</a:t>
                      </a:r>
                      <a:r>
                        <a:rPr lang="en-US" sz="1800" b="1" dirty="0">
                          <a:latin typeface="Times New Roman"/>
                          <a:ea typeface="Calibri"/>
                          <a:cs typeface="Times New Roman"/>
                        </a:rPr>
                        <a:t> from the </a:t>
                      </a:r>
                      <a:r>
                        <a:rPr lang="en-US" sz="1800" b="1" i="1" dirty="0">
                          <a:latin typeface="Times New Roman"/>
                          <a:ea typeface="Calibri"/>
                          <a:cs typeface="Times New Roman"/>
                        </a:rPr>
                        <a:t>beginning of the file.</a:t>
                      </a:r>
                      <a:endParaRPr lang="en-US" sz="1800" dirty="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9536">
                <a:tc>
                  <a:txBody>
                    <a:bodyPr/>
                    <a:lstStyle/>
                    <a:p>
                      <a:pPr marL="0" marR="0" algn="ctr">
                        <a:lnSpc>
                          <a:spcPct val="115000"/>
                        </a:lnSpc>
                        <a:spcBef>
                          <a:spcPts val="0"/>
                        </a:spcBef>
                        <a:spcAft>
                          <a:spcPts val="600"/>
                        </a:spcAft>
                      </a:pPr>
                      <a:r>
                        <a:rPr lang="en-US" sz="1800" b="1" i="1">
                          <a:latin typeface="Times New Roman"/>
                          <a:ea typeface="Calibri"/>
                          <a:cs typeface="Times New Roman"/>
                        </a:rPr>
                        <a:t>r+</a:t>
                      </a:r>
                      <a:endParaRPr lang="en-US" sz="18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600"/>
                        </a:spcAft>
                      </a:pPr>
                      <a:r>
                        <a:rPr lang="en-US" sz="1800" b="1" dirty="0">
                          <a:latin typeface="Times New Roman"/>
                          <a:ea typeface="Calibri"/>
                          <a:cs typeface="Times New Roman"/>
                        </a:rPr>
                        <a:t>Used for </a:t>
                      </a:r>
                      <a:r>
                        <a:rPr lang="en-US" sz="1800" b="1" i="1" dirty="0">
                          <a:latin typeface="Times New Roman"/>
                          <a:ea typeface="Calibri"/>
                          <a:cs typeface="Times New Roman"/>
                        </a:rPr>
                        <a:t>opening the file </a:t>
                      </a:r>
                      <a:r>
                        <a:rPr lang="en-US" sz="1800" b="1" dirty="0">
                          <a:latin typeface="Times New Roman"/>
                          <a:ea typeface="Calibri"/>
                          <a:cs typeface="Times New Roman"/>
                        </a:rPr>
                        <a:t>for both </a:t>
                      </a:r>
                      <a:r>
                        <a:rPr lang="en-US" sz="1800" b="1" i="1" dirty="0">
                          <a:solidFill>
                            <a:srgbClr val="00B050"/>
                          </a:solidFill>
                          <a:latin typeface="Times New Roman"/>
                          <a:ea typeface="Calibri"/>
                          <a:cs typeface="Times New Roman"/>
                        </a:rPr>
                        <a:t>reading </a:t>
                      </a:r>
                      <a:r>
                        <a:rPr lang="en-US" sz="1800" b="1" dirty="0">
                          <a:solidFill>
                            <a:srgbClr val="00B050"/>
                          </a:solidFill>
                          <a:latin typeface="Times New Roman"/>
                          <a:ea typeface="Calibri"/>
                          <a:cs typeface="Times New Roman"/>
                        </a:rPr>
                        <a:t>and </a:t>
                      </a:r>
                      <a:r>
                        <a:rPr lang="en-US" sz="1800" b="1" i="1" dirty="0">
                          <a:solidFill>
                            <a:srgbClr val="00B050"/>
                          </a:solidFill>
                          <a:latin typeface="Times New Roman"/>
                          <a:ea typeface="Calibri"/>
                          <a:cs typeface="Times New Roman"/>
                        </a:rPr>
                        <a:t>writing</a:t>
                      </a:r>
                      <a:r>
                        <a:rPr lang="en-US" sz="1800" b="1" i="1" dirty="0">
                          <a:latin typeface="Times New Roman"/>
                          <a:ea typeface="Calibri"/>
                          <a:cs typeface="Times New Roman"/>
                        </a:rPr>
                        <a:t>. </a:t>
                      </a:r>
                      <a:r>
                        <a:rPr lang="en-US" sz="1800" b="1" dirty="0">
                          <a:latin typeface="Times New Roman"/>
                          <a:ea typeface="Calibri"/>
                          <a:cs typeface="Times New Roman"/>
                        </a:rPr>
                        <a:t>The </a:t>
                      </a:r>
                      <a:r>
                        <a:rPr lang="en-US" sz="1800" b="1" i="1" dirty="0">
                          <a:latin typeface="Times New Roman"/>
                          <a:ea typeface="Calibri"/>
                          <a:cs typeface="Times New Roman"/>
                        </a:rPr>
                        <a:t>file </a:t>
                      </a:r>
                      <a:r>
                        <a:rPr lang="en-US" sz="1800" b="1" dirty="0">
                          <a:latin typeface="Times New Roman"/>
                          <a:ea typeface="Calibri"/>
                          <a:cs typeface="Times New Roman"/>
                        </a:rPr>
                        <a:t>must already </a:t>
                      </a:r>
                      <a:r>
                        <a:rPr lang="en-US" sz="1800" b="1" i="1" dirty="0">
                          <a:latin typeface="Times New Roman"/>
                          <a:ea typeface="Calibri"/>
                          <a:cs typeface="Times New Roman"/>
                        </a:rPr>
                        <a:t>exist </a:t>
                      </a:r>
                      <a:r>
                        <a:rPr lang="en-US" sz="1800" b="1" dirty="0">
                          <a:latin typeface="Times New Roman"/>
                          <a:ea typeface="Calibri"/>
                          <a:cs typeface="Times New Roman"/>
                        </a:rPr>
                        <a:t>before performing operation.</a:t>
                      </a:r>
                      <a:endParaRPr lang="en-US" sz="1800" dirty="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9536">
                <a:tc>
                  <a:txBody>
                    <a:bodyPr/>
                    <a:lstStyle/>
                    <a:p>
                      <a:pPr marL="0" marR="0" algn="ctr">
                        <a:lnSpc>
                          <a:spcPct val="115000"/>
                        </a:lnSpc>
                        <a:spcBef>
                          <a:spcPts val="0"/>
                        </a:spcBef>
                        <a:spcAft>
                          <a:spcPts val="600"/>
                        </a:spcAft>
                      </a:pPr>
                      <a:r>
                        <a:rPr lang="en-US" sz="1800" b="1" i="1">
                          <a:latin typeface="Times New Roman"/>
                          <a:ea typeface="Calibri"/>
                          <a:cs typeface="Times New Roman"/>
                        </a:rPr>
                        <a:t>w+</a:t>
                      </a:r>
                      <a:endParaRPr lang="en-US" sz="18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600"/>
                        </a:spcAft>
                      </a:pPr>
                      <a:r>
                        <a:rPr lang="en-US" sz="1800" b="1" dirty="0">
                          <a:latin typeface="Times New Roman"/>
                          <a:ea typeface="Calibri"/>
                          <a:cs typeface="Times New Roman"/>
                        </a:rPr>
                        <a:t>Used for </a:t>
                      </a:r>
                      <a:r>
                        <a:rPr lang="en-US" sz="1800" b="1" i="1" dirty="0">
                          <a:latin typeface="Times New Roman"/>
                          <a:ea typeface="Calibri"/>
                          <a:cs typeface="Times New Roman"/>
                        </a:rPr>
                        <a:t>opening file </a:t>
                      </a:r>
                      <a:r>
                        <a:rPr lang="en-US" sz="1800" b="1" dirty="0">
                          <a:latin typeface="Times New Roman"/>
                          <a:ea typeface="Calibri"/>
                          <a:cs typeface="Times New Roman"/>
                        </a:rPr>
                        <a:t>for both </a:t>
                      </a:r>
                      <a:r>
                        <a:rPr lang="en-US" sz="1800" b="1" i="1" dirty="0">
                          <a:solidFill>
                            <a:srgbClr val="00B050"/>
                          </a:solidFill>
                          <a:latin typeface="Times New Roman"/>
                          <a:ea typeface="Calibri"/>
                          <a:cs typeface="Times New Roman"/>
                        </a:rPr>
                        <a:t>writing </a:t>
                      </a:r>
                      <a:r>
                        <a:rPr lang="en-US" sz="1800" b="1" dirty="0">
                          <a:solidFill>
                            <a:srgbClr val="00B050"/>
                          </a:solidFill>
                          <a:latin typeface="Times New Roman"/>
                          <a:ea typeface="Calibri"/>
                          <a:cs typeface="Times New Roman"/>
                        </a:rPr>
                        <a:t>and </a:t>
                      </a:r>
                      <a:r>
                        <a:rPr lang="en-US" sz="1800" b="1" i="1" dirty="0">
                          <a:solidFill>
                            <a:srgbClr val="00B050"/>
                          </a:solidFill>
                          <a:latin typeface="Times New Roman"/>
                          <a:ea typeface="Calibri"/>
                          <a:cs typeface="Times New Roman"/>
                        </a:rPr>
                        <a:t>reading</a:t>
                      </a:r>
                      <a:r>
                        <a:rPr lang="en-US" sz="1800" b="1" i="1" dirty="0">
                          <a:latin typeface="Times New Roman"/>
                          <a:ea typeface="Calibri"/>
                          <a:cs typeface="Times New Roman"/>
                        </a:rPr>
                        <a:t>.</a:t>
                      </a:r>
                      <a:r>
                        <a:rPr lang="en-US" sz="1800" b="1" dirty="0">
                          <a:latin typeface="Times New Roman"/>
                          <a:ea typeface="Calibri"/>
                          <a:cs typeface="Times New Roman"/>
                        </a:rPr>
                        <a:t> If the </a:t>
                      </a:r>
                      <a:r>
                        <a:rPr lang="en-US" sz="1800" b="1" i="1" dirty="0">
                          <a:latin typeface="Times New Roman"/>
                          <a:ea typeface="Calibri"/>
                          <a:cs typeface="Times New Roman"/>
                        </a:rPr>
                        <a:t>file exists,</a:t>
                      </a:r>
                      <a:r>
                        <a:rPr lang="en-US" sz="1800" b="1" dirty="0">
                          <a:latin typeface="Times New Roman"/>
                          <a:ea typeface="Calibri"/>
                          <a:cs typeface="Times New Roman"/>
                        </a:rPr>
                        <a:t> its contents are </a:t>
                      </a:r>
                      <a:r>
                        <a:rPr lang="en-US" sz="1800" b="1" i="1" dirty="0">
                          <a:latin typeface="Times New Roman"/>
                          <a:ea typeface="Calibri"/>
                          <a:cs typeface="Times New Roman"/>
                        </a:rPr>
                        <a:t>erased </a:t>
                      </a:r>
                      <a:r>
                        <a:rPr lang="en-US" sz="1800" b="1" dirty="0">
                          <a:latin typeface="Times New Roman"/>
                          <a:ea typeface="Calibri"/>
                          <a:cs typeface="Times New Roman"/>
                        </a:rPr>
                        <a:t>and if the file </a:t>
                      </a:r>
                      <a:r>
                        <a:rPr lang="en-US" sz="1800" b="1" i="1" dirty="0">
                          <a:latin typeface="Times New Roman"/>
                          <a:ea typeface="Calibri"/>
                          <a:cs typeface="Times New Roman"/>
                        </a:rPr>
                        <a:t>doesn’t exist,</a:t>
                      </a:r>
                      <a:r>
                        <a:rPr lang="en-US" sz="1800" b="1" dirty="0">
                          <a:latin typeface="Times New Roman"/>
                          <a:ea typeface="Calibri"/>
                          <a:cs typeface="Times New Roman"/>
                        </a:rPr>
                        <a:t> then it will be </a:t>
                      </a:r>
                      <a:r>
                        <a:rPr lang="en-US" sz="1800" b="1" i="1" dirty="0">
                          <a:latin typeface="Times New Roman"/>
                          <a:ea typeface="Calibri"/>
                          <a:cs typeface="Times New Roman"/>
                        </a:rPr>
                        <a:t>created</a:t>
                      </a:r>
                      <a:r>
                        <a:rPr lang="en-US" sz="1800" b="1" dirty="0">
                          <a:latin typeface="Times New Roman"/>
                          <a:ea typeface="Calibri"/>
                          <a:cs typeface="Times New Roman"/>
                        </a:rPr>
                        <a:t>.</a:t>
                      </a:r>
                      <a:endParaRPr lang="en-US" sz="1800" dirty="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6049">
                <a:tc>
                  <a:txBody>
                    <a:bodyPr/>
                    <a:lstStyle/>
                    <a:p>
                      <a:pPr marL="0" marR="0" algn="ctr">
                        <a:lnSpc>
                          <a:spcPct val="115000"/>
                        </a:lnSpc>
                        <a:spcBef>
                          <a:spcPts val="0"/>
                        </a:spcBef>
                        <a:spcAft>
                          <a:spcPts val="600"/>
                        </a:spcAft>
                      </a:pPr>
                      <a:r>
                        <a:rPr lang="en-US" sz="1800" b="1" i="1">
                          <a:latin typeface="Times New Roman"/>
                          <a:ea typeface="Calibri"/>
                          <a:cs typeface="Times New Roman"/>
                        </a:rPr>
                        <a:t>a+</a:t>
                      </a:r>
                      <a:endParaRPr lang="en-US" sz="18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600"/>
                        </a:spcAft>
                      </a:pPr>
                      <a:r>
                        <a:rPr lang="en-US" sz="1800" b="1" dirty="0">
                          <a:latin typeface="Times New Roman"/>
                          <a:ea typeface="Calibri"/>
                          <a:cs typeface="Times New Roman"/>
                        </a:rPr>
                        <a:t>Used for </a:t>
                      </a:r>
                      <a:r>
                        <a:rPr lang="en-US" sz="1800" b="1" i="1" dirty="0">
                          <a:latin typeface="Times New Roman"/>
                          <a:ea typeface="Calibri"/>
                          <a:cs typeface="Times New Roman"/>
                        </a:rPr>
                        <a:t>opening file </a:t>
                      </a:r>
                      <a:r>
                        <a:rPr lang="en-US" sz="1800" b="1" dirty="0">
                          <a:latin typeface="Times New Roman"/>
                          <a:ea typeface="Calibri"/>
                          <a:cs typeface="Times New Roman"/>
                        </a:rPr>
                        <a:t>for both </a:t>
                      </a:r>
                      <a:r>
                        <a:rPr lang="en-US" sz="1800" b="0" i="1" dirty="0">
                          <a:solidFill>
                            <a:srgbClr val="00B050"/>
                          </a:solidFill>
                          <a:latin typeface="Times New Roman"/>
                          <a:ea typeface="Calibri"/>
                          <a:cs typeface="Times New Roman"/>
                        </a:rPr>
                        <a:t>reading </a:t>
                      </a:r>
                      <a:r>
                        <a:rPr lang="en-US" sz="1800" b="0" dirty="0">
                          <a:solidFill>
                            <a:srgbClr val="00B050"/>
                          </a:solidFill>
                          <a:latin typeface="Times New Roman"/>
                          <a:ea typeface="Calibri"/>
                          <a:cs typeface="Times New Roman"/>
                        </a:rPr>
                        <a:t>and </a:t>
                      </a:r>
                      <a:r>
                        <a:rPr lang="en-US" sz="1800" b="0" i="1" dirty="0">
                          <a:solidFill>
                            <a:srgbClr val="00B050"/>
                          </a:solidFill>
                          <a:latin typeface="Times New Roman"/>
                          <a:ea typeface="Calibri"/>
                          <a:cs typeface="Times New Roman"/>
                        </a:rPr>
                        <a:t>appending </a:t>
                      </a:r>
                      <a:r>
                        <a:rPr lang="en-US" sz="1800" b="1" i="1" dirty="0">
                          <a:latin typeface="Times New Roman"/>
                          <a:ea typeface="Calibri"/>
                          <a:cs typeface="Times New Roman"/>
                        </a:rPr>
                        <a:t>i</a:t>
                      </a:r>
                      <a:r>
                        <a:rPr lang="en-US" sz="1800" b="1" dirty="0">
                          <a:latin typeface="Times New Roman"/>
                          <a:ea typeface="Calibri"/>
                          <a:cs typeface="Times New Roman"/>
                        </a:rPr>
                        <a:t>f the </a:t>
                      </a:r>
                      <a:r>
                        <a:rPr lang="en-US" sz="1800" b="1" i="1" dirty="0">
                          <a:latin typeface="Times New Roman"/>
                          <a:ea typeface="Calibri"/>
                          <a:cs typeface="Times New Roman"/>
                        </a:rPr>
                        <a:t>file exists,</a:t>
                      </a:r>
                      <a:r>
                        <a:rPr lang="en-US" sz="1800" b="1" dirty="0">
                          <a:latin typeface="Times New Roman"/>
                          <a:ea typeface="Calibri"/>
                          <a:cs typeface="Times New Roman"/>
                        </a:rPr>
                        <a:t> but if the file </a:t>
                      </a:r>
                      <a:r>
                        <a:rPr lang="en-US" sz="1800" b="1" i="1" dirty="0">
                          <a:latin typeface="Times New Roman"/>
                          <a:ea typeface="Calibri"/>
                          <a:cs typeface="Times New Roman"/>
                        </a:rPr>
                        <a:t>doesn’t exist,</a:t>
                      </a:r>
                      <a:r>
                        <a:rPr lang="en-US" sz="1800" b="1" dirty="0">
                          <a:latin typeface="Times New Roman"/>
                          <a:ea typeface="Calibri"/>
                          <a:cs typeface="Times New Roman"/>
                        </a:rPr>
                        <a:t> then </a:t>
                      </a:r>
                      <a:r>
                        <a:rPr lang="en-US" sz="1800" b="1" i="1" dirty="0">
                          <a:latin typeface="Times New Roman"/>
                          <a:ea typeface="Calibri"/>
                          <a:cs typeface="Times New Roman"/>
                        </a:rPr>
                        <a:t>new file</a:t>
                      </a:r>
                      <a:r>
                        <a:rPr lang="en-US" sz="1800" b="1" dirty="0">
                          <a:latin typeface="Times New Roman"/>
                          <a:ea typeface="Calibri"/>
                          <a:cs typeface="Times New Roman"/>
                        </a:rPr>
                        <a:t> will be created and </a:t>
                      </a:r>
                      <a:r>
                        <a:rPr lang="en-US" sz="1800" b="1" i="1" dirty="0">
                          <a:latin typeface="Times New Roman"/>
                          <a:ea typeface="Calibri"/>
                          <a:cs typeface="Times New Roman"/>
                        </a:rPr>
                        <a:t>pointer</a:t>
                      </a:r>
                      <a:r>
                        <a:rPr lang="en-US" sz="1800" b="1" dirty="0">
                          <a:latin typeface="Times New Roman"/>
                          <a:ea typeface="Calibri"/>
                          <a:cs typeface="Times New Roman"/>
                        </a:rPr>
                        <a:t> will be at </a:t>
                      </a:r>
                      <a:r>
                        <a:rPr lang="en-US" sz="1800" b="1" i="1" dirty="0">
                          <a:latin typeface="Times New Roman"/>
                          <a:ea typeface="Calibri"/>
                          <a:cs typeface="Times New Roman"/>
                        </a:rPr>
                        <a:t>first</a:t>
                      </a:r>
                      <a:r>
                        <a:rPr lang="en-US" sz="1800" b="1" dirty="0">
                          <a:latin typeface="Times New Roman"/>
                          <a:ea typeface="Calibri"/>
                          <a:cs typeface="Times New Roman"/>
                        </a:rPr>
                        <a:t> i.e. 0 location for putting the </a:t>
                      </a:r>
                      <a:r>
                        <a:rPr lang="en-US" sz="1800" b="1" i="1" dirty="0">
                          <a:latin typeface="Times New Roman"/>
                          <a:ea typeface="Calibri"/>
                          <a:cs typeface="Times New Roman"/>
                        </a:rPr>
                        <a:t>content</a:t>
                      </a:r>
                      <a:r>
                        <a:rPr lang="en-US" sz="1800" b="1" dirty="0">
                          <a:latin typeface="Times New Roman"/>
                          <a:ea typeface="Calibri"/>
                          <a:cs typeface="Times New Roman"/>
                        </a:rPr>
                        <a:t> from the </a:t>
                      </a:r>
                      <a:r>
                        <a:rPr lang="en-US" sz="1800" b="1" i="1" dirty="0">
                          <a:latin typeface="Times New Roman"/>
                          <a:ea typeface="Calibri"/>
                          <a:cs typeface="Times New Roman"/>
                        </a:rPr>
                        <a:t>beginning of the file.</a:t>
                      </a:r>
                      <a:endParaRPr lang="en-US" sz="1800" dirty="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parameter function </a:t>
            </a:r>
            <a:r>
              <a:rPr lang="en-US" dirty="0" err="1" smtClean="0"/>
              <a:t>getchar</a:t>
            </a:r>
            <a:r>
              <a:rPr lang="en-US" dirty="0" smtClean="0"/>
              <a:t>()of while  loops takes character from keyboard and place to character c</a:t>
            </a:r>
          </a:p>
          <a:p>
            <a:r>
              <a:rPr lang="en-US" dirty="0" smtClean="0"/>
              <a:t>The </a:t>
            </a:r>
            <a:r>
              <a:rPr lang="en-US" dirty="0" err="1" smtClean="0"/>
              <a:t>putc</a:t>
            </a:r>
            <a:r>
              <a:rPr lang="en-US" dirty="0" smtClean="0"/>
              <a:t>() places the character c on the file pointer f. </a:t>
            </a:r>
          </a:p>
          <a:p>
            <a:r>
              <a:rPr lang="en-US" dirty="0" smtClean="0"/>
              <a:t>The </a:t>
            </a:r>
            <a:r>
              <a:rPr lang="en-US" dirty="0" err="1" smtClean="0"/>
              <a:t>getc</a:t>
            </a:r>
            <a:r>
              <a:rPr lang="en-US" dirty="0" smtClean="0"/>
              <a:t>() is used to receive one single character from a data file</a:t>
            </a:r>
          </a:p>
          <a:p>
            <a:r>
              <a:rPr lang="en-US" dirty="0" smtClean="0"/>
              <a:t>The </a:t>
            </a:r>
            <a:r>
              <a:rPr lang="en-US" dirty="0" err="1" smtClean="0"/>
              <a:t>putc</a:t>
            </a:r>
            <a:r>
              <a:rPr lang="en-US" dirty="0" smtClean="0"/>
              <a:t>() is used to place one single character to a data file.</a:t>
            </a:r>
          </a:p>
          <a:p>
            <a:r>
              <a:rPr lang="en-US" dirty="0" smtClean="0"/>
              <a:t>The syntax of </a:t>
            </a:r>
            <a:r>
              <a:rPr lang="en-US" dirty="0" err="1" smtClean="0"/>
              <a:t>getc</a:t>
            </a:r>
            <a:r>
              <a:rPr lang="en-US" dirty="0" smtClean="0"/>
              <a:t>() and </a:t>
            </a:r>
            <a:r>
              <a:rPr lang="en-US" dirty="0" err="1" smtClean="0"/>
              <a:t>putc</a:t>
            </a:r>
            <a:r>
              <a:rPr lang="en-US" dirty="0" smtClean="0"/>
              <a:t>() are as follows:</a:t>
            </a:r>
          </a:p>
          <a:p>
            <a:pPr algn="ctr">
              <a:buNone/>
            </a:pPr>
            <a:r>
              <a:rPr lang="en-US" dirty="0" err="1" smtClean="0">
                <a:solidFill>
                  <a:srgbClr val="00B0F0"/>
                </a:solidFill>
              </a:rPr>
              <a:t>getc</a:t>
            </a:r>
            <a:r>
              <a:rPr lang="en-US" dirty="0" smtClean="0">
                <a:solidFill>
                  <a:srgbClr val="00B0F0"/>
                </a:solidFill>
              </a:rPr>
              <a:t> (</a:t>
            </a:r>
            <a:r>
              <a:rPr lang="en-US" dirty="0" err="1" smtClean="0">
                <a:solidFill>
                  <a:srgbClr val="00B0F0"/>
                </a:solidFill>
              </a:rPr>
              <a:t>file_pointer</a:t>
            </a:r>
            <a:r>
              <a:rPr lang="en-US" dirty="0" smtClean="0">
                <a:solidFill>
                  <a:srgbClr val="00B0F0"/>
                </a:solidFill>
              </a:rPr>
              <a:t>)</a:t>
            </a:r>
          </a:p>
          <a:p>
            <a:pPr algn="ctr">
              <a:buNone/>
            </a:pPr>
            <a:r>
              <a:rPr lang="en-US" dirty="0" err="1" smtClean="0">
                <a:solidFill>
                  <a:srgbClr val="00B0F0"/>
                </a:solidFill>
              </a:rPr>
              <a:t>Putc</a:t>
            </a:r>
            <a:r>
              <a:rPr lang="en-US" dirty="0" smtClean="0">
                <a:solidFill>
                  <a:srgbClr val="00B0F0"/>
                </a:solidFill>
              </a:rPr>
              <a:t>(character, </a:t>
            </a:r>
            <a:r>
              <a:rPr lang="en-US" dirty="0" err="1" smtClean="0">
                <a:solidFill>
                  <a:srgbClr val="00B0F0"/>
                </a:solidFill>
              </a:rPr>
              <a:t>file_pointer</a:t>
            </a:r>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Rectangle 3"/>
          <p:cNvSpPr/>
          <p:nvPr/>
        </p:nvSpPr>
        <p:spPr>
          <a:xfrm>
            <a:off x="2286000" y="1859340"/>
            <a:ext cx="5943600" cy="3139321"/>
          </a:xfrm>
          <a:prstGeom prst="rect">
            <a:avLst/>
          </a:prstGeom>
        </p:spPr>
        <p:txBody>
          <a:bodyPr wrap="square">
            <a:spAutoFit/>
          </a:bodyPr>
          <a:lstStyle/>
          <a:p>
            <a:r>
              <a:rPr lang="en-US" smtClean="0"/>
              <a:t>#</a:t>
            </a:r>
            <a:r>
              <a:rPr lang="en-US" smtClean="0"/>
              <a:t>include </a:t>
            </a:r>
            <a:r>
              <a:rPr lang="en-US" dirty="0" smtClean="0"/>
              <a:t>&lt;</a:t>
            </a:r>
            <a:r>
              <a:rPr lang="en-US" dirty="0" err="1" smtClean="0"/>
              <a:t>stdio.h</a:t>
            </a:r>
            <a:r>
              <a:rPr lang="en-US" dirty="0" smtClean="0"/>
              <a:t>&gt;</a:t>
            </a:r>
          </a:p>
          <a:p>
            <a:r>
              <a:rPr lang="en-US" dirty="0" smtClean="0"/>
              <a:t>#include &lt;</a:t>
            </a:r>
            <a:r>
              <a:rPr lang="en-US" dirty="0" err="1" smtClean="0"/>
              <a:t>conio.h</a:t>
            </a:r>
            <a:r>
              <a:rPr lang="en-US" dirty="0" smtClean="0"/>
              <a:t>&gt;</a:t>
            </a:r>
          </a:p>
          <a:p>
            <a:endParaRPr lang="en-US" dirty="0" smtClean="0"/>
          </a:p>
          <a:p>
            <a:r>
              <a:rPr lang="en-US" dirty="0" smtClean="0"/>
              <a:t>    void main()</a:t>
            </a:r>
          </a:p>
          <a:p>
            <a:r>
              <a:rPr lang="en-US" dirty="0" smtClean="0"/>
              <a:t>    {</a:t>
            </a:r>
          </a:p>
          <a:p>
            <a:r>
              <a:rPr lang="en-US" dirty="0" smtClean="0"/>
              <a:t>    FILE *</a:t>
            </a:r>
            <a:r>
              <a:rPr lang="en-US" dirty="0" err="1" smtClean="0"/>
              <a:t>fp</a:t>
            </a:r>
            <a:r>
              <a:rPr lang="en-US" dirty="0" smtClean="0"/>
              <a:t>;</a:t>
            </a:r>
          </a:p>
          <a:p>
            <a:r>
              <a:rPr lang="en-US" dirty="0" smtClean="0"/>
              <a:t>    </a:t>
            </a:r>
            <a:r>
              <a:rPr lang="en-US" dirty="0" err="1" smtClean="0"/>
              <a:t>fp</a:t>
            </a:r>
            <a:r>
              <a:rPr lang="en-US" dirty="0" smtClean="0"/>
              <a:t>=</a:t>
            </a:r>
            <a:r>
              <a:rPr lang="en-US" dirty="0" err="1" smtClean="0"/>
              <a:t>fopen</a:t>
            </a:r>
            <a:r>
              <a:rPr lang="en-US" dirty="0" smtClean="0"/>
              <a:t>("test1.txt","w");</a:t>
            </a:r>
          </a:p>
          <a:p>
            <a:r>
              <a:rPr lang="en-US" dirty="0" smtClean="0"/>
              <a:t>    </a:t>
            </a:r>
            <a:r>
              <a:rPr lang="en-US" dirty="0" err="1" smtClean="0"/>
              <a:t>fprintf</a:t>
            </a:r>
            <a:r>
              <a:rPr lang="en-US" dirty="0" smtClean="0"/>
              <a:t>(</a:t>
            </a:r>
            <a:r>
              <a:rPr lang="en-US" dirty="0" err="1" smtClean="0"/>
              <a:t>fp</a:t>
            </a:r>
            <a:r>
              <a:rPr lang="en-US" dirty="0" smtClean="0"/>
              <a:t>,"%</a:t>
            </a:r>
            <a:r>
              <a:rPr lang="en-US" dirty="0" err="1" smtClean="0"/>
              <a:t>s","creat</a:t>
            </a:r>
            <a:r>
              <a:rPr lang="en-US" dirty="0" smtClean="0"/>
              <a:t> &amp; </a:t>
            </a:r>
            <a:r>
              <a:rPr lang="en-US" dirty="0" err="1" smtClean="0"/>
              <a:t>witing</a:t>
            </a:r>
            <a:r>
              <a:rPr lang="en-US" dirty="0" smtClean="0"/>
              <a:t> in file");</a:t>
            </a:r>
          </a:p>
          <a:p>
            <a:r>
              <a:rPr lang="en-US" dirty="0" smtClean="0"/>
              <a:t>     </a:t>
            </a:r>
            <a:r>
              <a:rPr lang="en-US" dirty="0" err="1" smtClean="0"/>
              <a:t>fclose</a:t>
            </a:r>
            <a:r>
              <a:rPr lang="en-US" dirty="0" smtClean="0"/>
              <a:t>(</a:t>
            </a:r>
            <a:r>
              <a:rPr lang="en-US" dirty="0" err="1" smtClean="0"/>
              <a:t>fp</a:t>
            </a:r>
            <a:r>
              <a:rPr lang="en-US" dirty="0" smtClean="0"/>
              <a:t>);</a:t>
            </a:r>
          </a:p>
          <a:p>
            <a:r>
              <a:rPr lang="en-US" dirty="0" smtClean="0"/>
              <a:t>     </a:t>
            </a:r>
            <a:r>
              <a:rPr lang="en-US" dirty="0" err="1" smtClean="0"/>
              <a:t>getch</a:t>
            </a:r>
            <a:r>
              <a:rPr lang="en-US" dirty="0" smtClean="0"/>
              <a:t>();</a:t>
            </a:r>
          </a:p>
          <a:p>
            <a:r>
              <a:rPr lang="en-US" dirty="0" smtClean="0"/>
              <a:t>     }</a:t>
            </a:r>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46237"/>
            <a:ext cx="8229600" cy="5211763"/>
          </a:xfrm>
        </p:spPr>
        <p:txBody>
          <a:bodyPr>
            <a:normAutofit/>
          </a:bodyPr>
          <a:lstStyle/>
          <a:p>
            <a:pPr>
              <a:buNone/>
            </a:pPr>
            <a:r>
              <a:rPr lang="en-US" dirty="0" smtClean="0"/>
              <a:t>#include &lt;</a:t>
            </a:r>
            <a:r>
              <a:rPr lang="en-US" dirty="0" err="1" smtClean="0"/>
              <a:t>stdio.h</a:t>
            </a:r>
            <a:r>
              <a:rPr lang="en-US" dirty="0" smtClean="0"/>
              <a:t>&gt;</a:t>
            </a:r>
          </a:p>
          <a:p>
            <a:pPr>
              <a:buNone/>
            </a:pPr>
            <a:r>
              <a:rPr lang="en-US" dirty="0" smtClean="0"/>
              <a:t>#include &lt;</a:t>
            </a:r>
            <a:r>
              <a:rPr lang="en-US" dirty="0" err="1" smtClean="0"/>
              <a:t>conio.h</a:t>
            </a:r>
            <a:r>
              <a:rPr lang="en-US" dirty="0" smtClean="0"/>
              <a:t>&gt;</a:t>
            </a:r>
          </a:p>
          <a:p>
            <a:pPr>
              <a:buNone/>
            </a:pPr>
            <a:r>
              <a:rPr lang="en-US" dirty="0" smtClean="0"/>
              <a:t>    void main()</a:t>
            </a:r>
          </a:p>
          <a:p>
            <a:pPr>
              <a:buNone/>
            </a:pPr>
            <a:r>
              <a:rPr lang="en-US" dirty="0" smtClean="0"/>
              <a:t>    {</a:t>
            </a:r>
          </a:p>
          <a:p>
            <a:pPr>
              <a:buNone/>
            </a:pPr>
            <a:r>
              <a:rPr lang="en-US" dirty="0" smtClean="0"/>
              <a:t>  </a:t>
            </a:r>
            <a:r>
              <a:rPr lang="en-US" dirty="0" err="1" smtClean="0"/>
              <a:t>printf</a:t>
            </a:r>
            <a:r>
              <a:rPr lang="en-US" dirty="0" smtClean="0"/>
              <a:t>("Hello !My dear");</a:t>
            </a:r>
          </a:p>
          <a:p>
            <a:pPr>
              <a:buNone/>
            </a:pPr>
            <a:r>
              <a:rPr lang="en-US" dirty="0" smtClean="0"/>
              <a:t>     </a:t>
            </a:r>
            <a:r>
              <a:rPr lang="en-US" dirty="0" err="1" smtClean="0"/>
              <a:t>getch</a:t>
            </a:r>
            <a:r>
              <a:rPr lang="en-US" dirty="0" smtClean="0"/>
              <a:t>();</a:t>
            </a:r>
          </a:p>
          <a:p>
            <a:pPr>
              <a:buNone/>
            </a:pPr>
            <a:r>
              <a:rPr lang="en-US" dirty="0" smtClean="0"/>
              <a:t>     }</a:t>
            </a:r>
            <a:endParaRPr lang="en-US" dirty="0"/>
          </a:p>
        </p:txBody>
      </p:sp>
      <p:sp>
        <p:nvSpPr>
          <p:cNvPr id="3073" name="Rectangle 1"/>
          <p:cNvSpPr>
            <a:spLocks noChangeArrowheads="1"/>
          </p:cNvSpPr>
          <p:nvPr/>
        </p:nvSpPr>
        <p:spPr bwMode="auto">
          <a:xfrm>
            <a:off x="0" y="685800"/>
            <a:ext cx="7694735"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Program to display the contents of a file on screen */</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TotalTime>
  <Words>911</Words>
  <Application>Microsoft Office PowerPoint</Application>
  <PresentationFormat>On-screen Show (4:3)</PresentationFormat>
  <Paragraphs>135</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Concept of Data File:</vt:lpstr>
      <vt:lpstr>Slide 2</vt:lpstr>
      <vt:lpstr>Slide 3</vt:lpstr>
      <vt:lpstr>What is a file? </vt:lpstr>
      <vt:lpstr>File Operation</vt:lpstr>
      <vt:lpstr>Slide 6</vt:lpstr>
      <vt:lpstr>Tips </vt:lpstr>
      <vt:lpstr>            </vt:lpstr>
      <vt:lpstr>Slide 9</vt:lpstr>
      <vt:lpstr>Slide 10</vt:lpstr>
      <vt:lpstr>File handling</vt:lpstr>
      <vt:lpstr>Slide 12</vt:lpstr>
      <vt:lpstr>Here is a program that will add text to a file which already exists and there is some text in the file.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of Data File:</dc:title>
  <dc:creator>np</dc:creator>
  <cp:lastModifiedBy>Corporate Edition</cp:lastModifiedBy>
  <cp:revision>20</cp:revision>
  <dcterms:created xsi:type="dcterms:W3CDTF">2006-08-16T00:00:00Z</dcterms:created>
  <dcterms:modified xsi:type="dcterms:W3CDTF">2020-04-04T17:00:23Z</dcterms:modified>
</cp:coreProperties>
</file>