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0" r:id="rId3"/>
    <p:sldId id="258" r:id="rId4"/>
    <p:sldId id="261" r:id="rId5"/>
    <p:sldId id="263" r:id="rId6"/>
    <p:sldId id="262" r:id="rId7"/>
    <p:sldId id="270" r:id="rId8"/>
    <p:sldId id="269" r:id="rId9"/>
    <p:sldId id="265" r:id="rId10"/>
    <p:sldId id="267"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699" autoAdjust="0"/>
  </p:normalViewPr>
  <p:slideViewPr>
    <p:cSldViewPr>
      <p:cViewPr>
        <p:scale>
          <a:sx n="69" d="100"/>
          <a:sy n="69" d="100"/>
        </p:scale>
        <p:origin x="-1416"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592AFA-AB99-40B2-8F8E-FFC91D1FDE6A}" type="datetimeFigureOut">
              <a:rPr lang="en-US" smtClean="0"/>
              <a:pPr/>
              <a:t>9/6/2009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6F84D-CD5E-408D-8E3E-345597150BC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56F84D-CD5E-408D-8E3E-345597150BC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9/6/2009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9/6/2009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9/6/2009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edg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858000"/>
          </a:xfrm>
        </p:spPr>
        <p:txBody>
          <a:bodyPr>
            <a:normAutofit fontScale="77500" lnSpcReduction="20000"/>
          </a:bodyPr>
          <a:lstStyle/>
          <a:p>
            <a:pPr>
              <a:buNone/>
            </a:pPr>
            <a:r>
              <a:rPr lang="en-US" dirty="0" smtClean="0">
                <a:latin typeface="Times New Roman" pitchFamily="18" charset="0"/>
                <a:cs typeface="Times New Roman" pitchFamily="18" charset="0"/>
              </a:rPr>
              <a:t>     A structure is a data structure which stores data with different types under single name. In other words structure is a heterogeneous  collection of variables grouped under a single logical entity. Elements  of the structures are called as structure members</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struct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abc</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p>
          <a:p>
            <a:pPr algn="ctr">
              <a:buNone/>
            </a:pPr>
            <a:r>
              <a:rPr lang="en-US" dirty="0" smtClean="0">
                <a:latin typeface="Times New Roman" pitchFamily="18" charset="0"/>
                <a:cs typeface="Times New Roman" pitchFamily="18" charset="0"/>
              </a:rPr>
              <a:t>Member 1;</a:t>
            </a:r>
          </a:p>
          <a:p>
            <a:pPr algn="ctr">
              <a:buNone/>
            </a:pPr>
            <a:r>
              <a:rPr lang="en-US" dirty="0" smtClean="0">
                <a:latin typeface="Times New Roman" pitchFamily="18" charset="0"/>
                <a:cs typeface="Times New Roman" pitchFamily="18" charset="0"/>
              </a:rPr>
              <a:t>Member 2;</a:t>
            </a:r>
          </a:p>
          <a:p>
            <a:pPr algn="ctr">
              <a:buNone/>
            </a:pPr>
            <a:r>
              <a:rPr lang="en-US" dirty="0" smtClean="0">
                <a:latin typeface="Times New Roman" pitchFamily="18" charset="0"/>
                <a:cs typeface="Times New Roman" pitchFamily="18" charset="0"/>
              </a:rPr>
              <a:t>………………;</a:t>
            </a:r>
          </a:p>
          <a:p>
            <a:pPr algn="ctr">
              <a:buNone/>
            </a:pPr>
            <a:r>
              <a:rPr lang="en-US" smtClean="0">
                <a:latin typeface="Times New Roman" pitchFamily="18" charset="0"/>
                <a:cs typeface="Times New Roman" pitchFamily="18" charset="0"/>
              </a:rPr>
              <a:t>Member n;</a:t>
            </a:r>
            <a:endParaRPr lang="en-US"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Struct</a:t>
            </a:r>
            <a:r>
              <a:rPr lang="en-US" b="1" i="1" dirty="0" smtClean="0">
                <a:latin typeface="Times New Roman" pitchFamily="18" charset="0"/>
                <a:cs typeface="Times New Roman" pitchFamily="18" charset="0"/>
              </a:rPr>
              <a:t>    structure_ name;</a:t>
            </a:r>
          </a:p>
          <a:p>
            <a:pPr algn="ctr">
              <a:buNone/>
            </a:pPr>
            <a:r>
              <a:rPr lang="en-US" b="1" i="1" dirty="0" smtClean="0">
                <a:latin typeface="Times New Roman" pitchFamily="18" charset="0"/>
                <a:cs typeface="Times New Roman" pitchFamily="18" charset="0"/>
              </a:rPr>
              <a:t>{</a:t>
            </a:r>
          </a:p>
          <a:p>
            <a:pPr algn="ctr">
              <a:buNone/>
            </a:pPr>
            <a:r>
              <a:rPr lang="en-US" b="1" i="1" dirty="0" smtClean="0">
                <a:latin typeface="Times New Roman" pitchFamily="18" charset="0"/>
                <a:cs typeface="Times New Roman" pitchFamily="18" charset="0"/>
              </a:rPr>
              <a:t>-----------------</a:t>
            </a:r>
          </a:p>
          <a:p>
            <a:pPr algn="ctr">
              <a:buNone/>
            </a:pPr>
            <a:r>
              <a:rPr lang="en-US" b="1" i="1" dirty="0" smtClean="0">
                <a:latin typeface="Times New Roman" pitchFamily="18" charset="0"/>
                <a:cs typeface="Times New Roman" pitchFamily="18" charset="0"/>
              </a:rPr>
              <a:t>----------------</a:t>
            </a:r>
          </a:p>
          <a:p>
            <a:pPr algn="ctr">
              <a:buNone/>
            </a:pPr>
            <a:r>
              <a:rPr lang="en-US" b="1" i="1"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p>
          <a:p>
            <a:pPr>
              <a:buNone/>
            </a:pPr>
            <a:endParaRPr lang="en-US" dirty="0"/>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1143000"/>
          </a:xfrm>
        </p:spPr>
        <p:txBody>
          <a:bodyPr>
            <a:normAutofit/>
          </a:bodyPr>
          <a:lstStyle/>
          <a:p>
            <a:r>
              <a:rPr lang="en-US" sz="2000" dirty="0" smtClean="0"/>
              <a:t>If two members are used simultaneously, the out put is unexpected as following </a:t>
            </a:r>
            <a:endParaRPr lang="en-US" sz="2000" dirty="0"/>
          </a:p>
        </p:txBody>
      </p:sp>
      <p:sp>
        <p:nvSpPr>
          <p:cNvPr id="3" name="Content Placeholder 2"/>
          <p:cNvSpPr>
            <a:spLocks noGrp="1"/>
          </p:cNvSpPr>
          <p:nvPr>
            <p:ph idx="1"/>
          </p:nvPr>
        </p:nvSpPr>
        <p:spPr>
          <a:xfrm>
            <a:off x="304800" y="1524000"/>
            <a:ext cx="4495800" cy="4525963"/>
          </a:xfrm>
        </p:spPr>
        <p:txBody>
          <a:bodyPr>
            <a:normAutofit fontScale="55000" lnSpcReduction="20000"/>
          </a:bodyPr>
          <a:lstStyle/>
          <a:p>
            <a:pPr>
              <a:buNone/>
            </a:pPr>
            <a:r>
              <a:rPr lang="en-US" dirty="0" smtClean="0"/>
              <a:t>#include &lt;</a:t>
            </a:r>
            <a:r>
              <a:rPr lang="en-US" dirty="0" err="1" smtClean="0"/>
              <a:t>stdio.h</a:t>
            </a:r>
            <a:r>
              <a:rPr lang="en-US" dirty="0" smtClean="0"/>
              <a:t>&gt;</a:t>
            </a:r>
          </a:p>
          <a:p>
            <a:pPr>
              <a:buNone/>
            </a:pPr>
            <a:r>
              <a:rPr lang="en-US" dirty="0" smtClean="0"/>
              <a:t>#include &lt;</a:t>
            </a:r>
            <a:r>
              <a:rPr lang="en-US" dirty="0" err="1" smtClean="0"/>
              <a:t>conio.h</a:t>
            </a:r>
            <a:r>
              <a:rPr lang="en-US" dirty="0" smtClean="0"/>
              <a:t>&gt;</a:t>
            </a:r>
          </a:p>
          <a:p>
            <a:pPr>
              <a:buNone/>
            </a:pPr>
            <a:r>
              <a:rPr lang="en-US" dirty="0" smtClean="0"/>
              <a:t> void main()</a:t>
            </a:r>
          </a:p>
          <a:p>
            <a:pPr>
              <a:buNone/>
            </a:pPr>
            <a:r>
              <a:rPr lang="en-US" dirty="0" smtClean="0"/>
              <a:t> {</a:t>
            </a:r>
          </a:p>
          <a:p>
            <a:pPr>
              <a:buNone/>
            </a:pPr>
            <a:r>
              <a:rPr lang="en-US" dirty="0" smtClean="0"/>
              <a:t>union student</a:t>
            </a:r>
          </a:p>
          <a:p>
            <a:pPr>
              <a:buNone/>
            </a:pPr>
            <a:r>
              <a:rPr lang="en-US" dirty="0" smtClean="0"/>
              <a:t>   {</a:t>
            </a:r>
          </a:p>
          <a:p>
            <a:pPr>
              <a:buNone/>
            </a:pPr>
            <a:r>
              <a:rPr lang="en-US" dirty="0" smtClean="0"/>
              <a:t>   </a:t>
            </a:r>
            <a:r>
              <a:rPr lang="en-US" dirty="0" err="1" smtClean="0"/>
              <a:t>int</a:t>
            </a:r>
            <a:r>
              <a:rPr lang="en-US" dirty="0" smtClean="0"/>
              <a:t> roll;</a:t>
            </a:r>
          </a:p>
          <a:p>
            <a:pPr>
              <a:buNone/>
            </a:pPr>
            <a:r>
              <a:rPr lang="en-US" dirty="0" smtClean="0"/>
              <a:t>   float marks;</a:t>
            </a:r>
          </a:p>
          <a:p>
            <a:pPr>
              <a:buNone/>
            </a:pPr>
            <a:r>
              <a:rPr lang="en-US" dirty="0" smtClean="0"/>
              <a:t>   };</a:t>
            </a:r>
          </a:p>
          <a:p>
            <a:pPr>
              <a:buNone/>
            </a:pPr>
            <a:r>
              <a:rPr lang="en-US" dirty="0" smtClean="0"/>
              <a:t>   union student </a:t>
            </a:r>
            <a:r>
              <a:rPr lang="en-US" dirty="0" err="1" smtClean="0"/>
              <a:t>st</a:t>
            </a:r>
            <a:r>
              <a:rPr lang="en-US" dirty="0" smtClean="0"/>
              <a:t>;</a:t>
            </a:r>
          </a:p>
          <a:p>
            <a:pPr>
              <a:buNone/>
            </a:pPr>
            <a:r>
              <a:rPr lang="en-US" dirty="0" smtClean="0"/>
              <a:t>   </a:t>
            </a:r>
            <a:r>
              <a:rPr lang="en-US" dirty="0" err="1" smtClean="0"/>
              <a:t>st.roll</a:t>
            </a:r>
            <a:r>
              <a:rPr lang="en-US" dirty="0" smtClean="0"/>
              <a:t>=455;</a:t>
            </a:r>
          </a:p>
          <a:p>
            <a:pPr>
              <a:buNone/>
            </a:pPr>
            <a:r>
              <a:rPr lang="en-US" dirty="0" smtClean="0"/>
              <a:t>   </a:t>
            </a:r>
            <a:r>
              <a:rPr lang="en-US" dirty="0" err="1" smtClean="0"/>
              <a:t>st.marks</a:t>
            </a:r>
            <a:r>
              <a:rPr lang="en-US" dirty="0" smtClean="0"/>
              <a:t>=78;</a:t>
            </a:r>
          </a:p>
          <a:p>
            <a:pPr>
              <a:buNone/>
            </a:pPr>
            <a:r>
              <a:rPr lang="en-US" dirty="0" smtClean="0"/>
              <a:t>   </a:t>
            </a:r>
            <a:r>
              <a:rPr lang="en-US" dirty="0" err="1" smtClean="0"/>
              <a:t>printf</a:t>
            </a:r>
            <a:r>
              <a:rPr lang="en-US" dirty="0" smtClean="0"/>
              <a:t>("\n roll=%</a:t>
            </a:r>
            <a:r>
              <a:rPr lang="en-US" dirty="0" err="1" smtClean="0"/>
              <a:t>d",st.roll</a:t>
            </a:r>
            <a:r>
              <a:rPr lang="en-US" dirty="0" smtClean="0"/>
              <a:t>);</a:t>
            </a:r>
          </a:p>
          <a:p>
            <a:pPr>
              <a:buNone/>
            </a:pPr>
            <a:r>
              <a:rPr lang="en-US" dirty="0" smtClean="0"/>
              <a:t>   </a:t>
            </a:r>
            <a:r>
              <a:rPr lang="en-US" dirty="0" err="1" smtClean="0"/>
              <a:t>printf</a:t>
            </a:r>
            <a:r>
              <a:rPr lang="en-US" dirty="0" smtClean="0"/>
              <a:t>("\</a:t>
            </a:r>
            <a:r>
              <a:rPr lang="en-US" dirty="0" err="1" smtClean="0"/>
              <a:t>nMarks</a:t>
            </a:r>
            <a:r>
              <a:rPr lang="en-US" dirty="0" smtClean="0"/>
              <a:t>=%</a:t>
            </a:r>
            <a:r>
              <a:rPr lang="en-US" dirty="0" err="1" smtClean="0"/>
              <a:t>f",st.marks</a:t>
            </a:r>
            <a:r>
              <a:rPr lang="en-US" dirty="0" smtClean="0"/>
              <a:t>);</a:t>
            </a:r>
          </a:p>
          <a:p>
            <a:pPr>
              <a:buNone/>
            </a:pPr>
            <a:r>
              <a:rPr lang="en-US" dirty="0" smtClean="0"/>
              <a:t>   </a:t>
            </a:r>
            <a:r>
              <a:rPr lang="en-US" dirty="0" err="1" smtClean="0"/>
              <a:t>getch</a:t>
            </a:r>
            <a:r>
              <a:rPr lang="en-US" dirty="0" smtClean="0"/>
              <a:t>();</a:t>
            </a:r>
          </a:p>
          <a:p>
            <a:pPr>
              <a:buNone/>
            </a:pPr>
            <a:r>
              <a:rPr lang="en-US" dirty="0" smtClean="0"/>
              <a:t>    }</a:t>
            </a:r>
            <a:endParaRPr lang="en-US" dirty="0"/>
          </a:p>
        </p:txBody>
      </p:sp>
      <p:pic>
        <p:nvPicPr>
          <p:cNvPr id="1026" name="Picture 2"/>
          <p:cNvPicPr>
            <a:picLocks noChangeAspect="1" noChangeArrowheads="1"/>
          </p:cNvPicPr>
          <p:nvPr/>
        </p:nvPicPr>
        <p:blipFill>
          <a:blip r:embed="rId2" cstate="print"/>
          <a:srcRect t="7292" r="77059" b="78125"/>
          <a:stretch>
            <a:fillRect/>
          </a:stretch>
        </p:blipFill>
        <p:spPr bwMode="auto">
          <a:xfrm>
            <a:off x="5562600" y="5181600"/>
            <a:ext cx="2971800" cy="1066800"/>
          </a:xfrm>
          <a:prstGeom prst="rect">
            <a:avLst/>
          </a:prstGeom>
          <a:noFill/>
          <a:ln w="9525">
            <a:noFill/>
            <a:miter lim="800000"/>
            <a:headEnd/>
            <a:tailEnd/>
          </a:ln>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wipe(down)">
                                      <p:cBhvr>
                                        <p:cTn id="41" dur="580">
                                          <p:stCondLst>
                                            <p:cond delay="0"/>
                                          </p:stCondLst>
                                        </p:cTn>
                                        <p:tgtEl>
                                          <p:spTgt spid="3">
                                            <p:txEl>
                                              <p:pRg st="1" end="1"/>
                                            </p:txEl>
                                          </p:spTgt>
                                        </p:tgtEl>
                                      </p:cBhvr>
                                    </p:animEffect>
                                    <p:anim calcmode="lin" valueType="num">
                                      <p:cBhvr>
                                        <p:cTn id="4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1" end="1"/>
                                            </p:txEl>
                                          </p:spTgt>
                                        </p:tgtEl>
                                      </p:cBhvr>
                                      <p:to x="100000" y="60000"/>
                                    </p:animScale>
                                    <p:animScale>
                                      <p:cBhvr>
                                        <p:cTn id="48" dur="166" decel="50000">
                                          <p:stCondLst>
                                            <p:cond delay="676"/>
                                          </p:stCondLst>
                                        </p:cTn>
                                        <p:tgtEl>
                                          <p:spTgt spid="3">
                                            <p:txEl>
                                              <p:pRg st="1" end="1"/>
                                            </p:txEl>
                                          </p:spTgt>
                                        </p:tgtEl>
                                      </p:cBhvr>
                                      <p:to x="100000" y="100000"/>
                                    </p:animScale>
                                    <p:animScale>
                                      <p:cBhvr>
                                        <p:cTn id="49" dur="26">
                                          <p:stCondLst>
                                            <p:cond delay="1312"/>
                                          </p:stCondLst>
                                        </p:cTn>
                                        <p:tgtEl>
                                          <p:spTgt spid="3">
                                            <p:txEl>
                                              <p:pRg st="1" end="1"/>
                                            </p:txEl>
                                          </p:spTgt>
                                        </p:tgtEl>
                                      </p:cBhvr>
                                      <p:to x="100000" y="80000"/>
                                    </p:animScale>
                                    <p:animScale>
                                      <p:cBhvr>
                                        <p:cTn id="50" dur="166" decel="50000">
                                          <p:stCondLst>
                                            <p:cond delay="1338"/>
                                          </p:stCondLst>
                                        </p:cTn>
                                        <p:tgtEl>
                                          <p:spTgt spid="3">
                                            <p:txEl>
                                              <p:pRg st="1" end="1"/>
                                            </p:txEl>
                                          </p:spTgt>
                                        </p:tgtEl>
                                      </p:cBhvr>
                                      <p:to x="100000" y="100000"/>
                                    </p:animScale>
                                    <p:animScale>
                                      <p:cBhvr>
                                        <p:cTn id="51" dur="26">
                                          <p:stCondLst>
                                            <p:cond delay="1642"/>
                                          </p:stCondLst>
                                        </p:cTn>
                                        <p:tgtEl>
                                          <p:spTgt spid="3">
                                            <p:txEl>
                                              <p:pRg st="1" end="1"/>
                                            </p:txEl>
                                          </p:spTgt>
                                        </p:tgtEl>
                                      </p:cBhvr>
                                      <p:to x="100000" y="90000"/>
                                    </p:animScale>
                                    <p:animScale>
                                      <p:cBhvr>
                                        <p:cTn id="52" dur="166" decel="50000">
                                          <p:stCondLst>
                                            <p:cond delay="1668"/>
                                          </p:stCondLst>
                                        </p:cTn>
                                        <p:tgtEl>
                                          <p:spTgt spid="3">
                                            <p:txEl>
                                              <p:pRg st="1" end="1"/>
                                            </p:txEl>
                                          </p:spTgt>
                                        </p:tgtEl>
                                      </p:cBhvr>
                                      <p:to x="100000" y="100000"/>
                                    </p:animScale>
                                    <p:animScale>
                                      <p:cBhvr>
                                        <p:cTn id="53" dur="26">
                                          <p:stCondLst>
                                            <p:cond delay="1808"/>
                                          </p:stCondLst>
                                        </p:cTn>
                                        <p:tgtEl>
                                          <p:spTgt spid="3">
                                            <p:txEl>
                                              <p:pRg st="1" end="1"/>
                                            </p:txEl>
                                          </p:spTgt>
                                        </p:tgtEl>
                                      </p:cBhvr>
                                      <p:to x="100000" y="95000"/>
                                    </p:animScale>
                                    <p:animScale>
                                      <p:cBhvr>
                                        <p:cTn id="54" dur="166" decel="50000">
                                          <p:stCondLst>
                                            <p:cond delay="1834"/>
                                          </p:stCondLst>
                                        </p:cTn>
                                        <p:tgtEl>
                                          <p:spTgt spid="3">
                                            <p:txEl>
                                              <p:pRg st="1" end="1"/>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animEffect transition="in" filter="wipe(down)">
                                      <p:cBhvr>
                                        <p:cTn id="57" dur="580">
                                          <p:stCondLst>
                                            <p:cond delay="0"/>
                                          </p:stCondLst>
                                        </p:cTn>
                                        <p:tgtEl>
                                          <p:spTgt spid="3">
                                            <p:txEl>
                                              <p:pRg st="2" end="2"/>
                                            </p:txEl>
                                          </p:spTgt>
                                        </p:tgtEl>
                                      </p:cBhvr>
                                    </p:animEffect>
                                    <p:anim calcmode="lin" valueType="num">
                                      <p:cBhvr>
                                        <p:cTn id="5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2" end="2"/>
                                            </p:txEl>
                                          </p:spTgt>
                                        </p:tgtEl>
                                      </p:cBhvr>
                                      <p:to x="100000" y="60000"/>
                                    </p:animScale>
                                    <p:animScale>
                                      <p:cBhvr>
                                        <p:cTn id="64" dur="166" decel="50000">
                                          <p:stCondLst>
                                            <p:cond delay="676"/>
                                          </p:stCondLst>
                                        </p:cTn>
                                        <p:tgtEl>
                                          <p:spTgt spid="3">
                                            <p:txEl>
                                              <p:pRg st="2" end="2"/>
                                            </p:txEl>
                                          </p:spTgt>
                                        </p:tgtEl>
                                      </p:cBhvr>
                                      <p:to x="100000" y="100000"/>
                                    </p:animScale>
                                    <p:animScale>
                                      <p:cBhvr>
                                        <p:cTn id="65" dur="26">
                                          <p:stCondLst>
                                            <p:cond delay="1312"/>
                                          </p:stCondLst>
                                        </p:cTn>
                                        <p:tgtEl>
                                          <p:spTgt spid="3">
                                            <p:txEl>
                                              <p:pRg st="2" end="2"/>
                                            </p:txEl>
                                          </p:spTgt>
                                        </p:tgtEl>
                                      </p:cBhvr>
                                      <p:to x="100000" y="80000"/>
                                    </p:animScale>
                                    <p:animScale>
                                      <p:cBhvr>
                                        <p:cTn id="66" dur="166" decel="50000">
                                          <p:stCondLst>
                                            <p:cond delay="1338"/>
                                          </p:stCondLst>
                                        </p:cTn>
                                        <p:tgtEl>
                                          <p:spTgt spid="3">
                                            <p:txEl>
                                              <p:pRg st="2" end="2"/>
                                            </p:txEl>
                                          </p:spTgt>
                                        </p:tgtEl>
                                      </p:cBhvr>
                                      <p:to x="100000" y="100000"/>
                                    </p:animScale>
                                    <p:animScale>
                                      <p:cBhvr>
                                        <p:cTn id="67" dur="26">
                                          <p:stCondLst>
                                            <p:cond delay="1642"/>
                                          </p:stCondLst>
                                        </p:cTn>
                                        <p:tgtEl>
                                          <p:spTgt spid="3">
                                            <p:txEl>
                                              <p:pRg st="2" end="2"/>
                                            </p:txEl>
                                          </p:spTgt>
                                        </p:tgtEl>
                                      </p:cBhvr>
                                      <p:to x="100000" y="90000"/>
                                    </p:animScale>
                                    <p:animScale>
                                      <p:cBhvr>
                                        <p:cTn id="68" dur="166" decel="50000">
                                          <p:stCondLst>
                                            <p:cond delay="1668"/>
                                          </p:stCondLst>
                                        </p:cTn>
                                        <p:tgtEl>
                                          <p:spTgt spid="3">
                                            <p:txEl>
                                              <p:pRg st="2" end="2"/>
                                            </p:txEl>
                                          </p:spTgt>
                                        </p:tgtEl>
                                      </p:cBhvr>
                                      <p:to x="100000" y="100000"/>
                                    </p:animScale>
                                    <p:animScale>
                                      <p:cBhvr>
                                        <p:cTn id="69" dur="26">
                                          <p:stCondLst>
                                            <p:cond delay="1808"/>
                                          </p:stCondLst>
                                        </p:cTn>
                                        <p:tgtEl>
                                          <p:spTgt spid="3">
                                            <p:txEl>
                                              <p:pRg st="2" end="2"/>
                                            </p:txEl>
                                          </p:spTgt>
                                        </p:tgtEl>
                                      </p:cBhvr>
                                      <p:to x="100000" y="95000"/>
                                    </p:animScale>
                                    <p:animScale>
                                      <p:cBhvr>
                                        <p:cTn id="70" dur="166" decel="50000">
                                          <p:stCondLst>
                                            <p:cond delay="1834"/>
                                          </p:stCondLst>
                                        </p:cTn>
                                        <p:tgtEl>
                                          <p:spTgt spid="3">
                                            <p:txEl>
                                              <p:pRg st="2" end="2"/>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3" end="3"/>
                                            </p:txEl>
                                          </p:spTgt>
                                        </p:tgtEl>
                                        <p:attrNameLst>
                                          <p:attrName>style.visibility</p:attrName>
                                        </p:attrNameLst>
                                      </p:cBhvr>
                                      <p:to>
                                        <p:strVal val="visible"/>
                                      </p:to>
                                    </p:set>
                                    <p:animEffect transition="in" filter="wipe(down)">
                                      <p:cBhvr>
                                        <p:cTn id="73" dur="580">
                                          <p:stCondLst>
                                            <p:cond delay="0"/>
                                          </p:stCondLst>
                                        </p:cTn>
                                        <p:tgtEl>
                                          <p:spTgt spid="3">
                                            <p:txEl>
                                              <p:pRg st="3" end="3"/>
                                            </p:txEl>
                                          </p:spTgt>
                                        </p:tgtEl>
                                      </p:cBhvr>
                                    </p:animEffect>
                                    <p:anim calcmode="lin" valueType="num">
                                      <p:cBhvr>
                                        <p:cTn id="7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3" end="3"/>
                                            </p:txEl>
                                          </p:spTgt>
                                        </p:tgtEl>
                                      </p:cBhvr>
                                      <p:to x="100000" y="60000"/>
                                    </p:animScale>
                                    <p:animScale>
                                      <p:cBhvr>
                                        <p:cTn id="80" dur="166" decel="50000">
                                          <p:stCondLst>
                                            <p:cond delay="676"/>
                                          </p:stCondLst>
                                        </p:cTn>
                                        <p:tgtEl>
                                          <p:spTgt spid="3">
                                            <p:txEl>
                                              <p:pRg st="3" end="3"/>
                                            </p:txEl>
                                          </p:spTgt>
                                        </p:tgtEl>
                                      </p:cBhvr>
                                      <p:to x="100000" y="100000"/>
                                    </p:animScale>
                                    <p:animScale>
                                      <p:cBhvr>
                                        <p:cTn id="81" dur="26">
                                          <p:stCondLst>
                                            <p:cond delay="1312"/>
                                          </p:stCondLst>
                                        </p:cTn>
                                        <p:tgtEl>
                                          <p:spTgt spid="3">
                                            <p:txEl>
                                              <p:pRg st="3" end="3"/>
                                            </p:txEl>
                                          </p:spTgt>
                                        </p:tgtEl>
                                      </p:cBhvr>
                                      <p:to x="100000" y="80000"/>
                                    </p:animScale>
                                    <p:animScale>
                                      <p:cBhvr>
                                        <p:cTn id="82" dur="166" decel="50000">
                                          <p:stCondLst>
                                            <p:cond delay="1338"/>
                                          </p:stCondLst>
                                        </p:cTn>
                                        <p:tgtEl>
                                          <p:spTgt spid="3">
                                            <p:txEl>
                                              <p:pRg st="3" end="3"/>
                                            </p:txEl>
                                          </p:spTgt>
                                        </p:tgtEl>
                                      </p:cBhvr>
                                      <p:to x="100000" y="100000"/>
                                    </p:animScale>
                                    <p:animScale>
                                      <p:cBhvr>
                                        <p:cTn id="83" dur="26">
                                          <p:stCondLst>
                                            <p:cond delay="1642"/>
                                          </p:stCondLst>
                                        </p:cTn>
                                        <p:tgtEl>
                                          <p:spTgt spid="3">
                                            <p:txEl>
                                              <p:pRg st="3" end="3"/>
                                            </p:txEl>
                                          </p:spTgt>
                                        </p:tgtEl>
                                      </p:cBhvr>
                                      <p:to x="100000" y="90000"/>
                                    </p:animScale>
                                    <p:animScale>
                                      <p:cBhvr>
                                        <p:cTn id="84" dur="166" decel="50000">
                                          <p:stCondLst>
                                            <p:cond delay="1668"/>
                                          </p:stCondLst>
                                        </p:cTn>
                                        <p:tgtEl>
                                          <p:spTgt spid="3">
                                            <p:txEl>
                                              <p:pRg st="3" end="3"/>
                                            </p:txEl>
                                          </p:spTgt>
                                        </p:tgtEl>
                                      </p:cBhvr>
                                      <p:to x="100000" y="100000"/>
                                    </p:animScale>
                                    <p:animScale>
                                      <p:cBhvr>
                                        <p:cTn id="85" dur="26">
                                          <p:stCondLst>
                                            <p:cond delay="1808"/>
                                          </p:stCondLst>
                                        </p:cTn>
                                        <p:tgtEl>
                                          <p:spTgt spid="3">
                                            <p:txEl>
                                              <p:pRg st="3" end="3"/>
                                            </p:txEl>
                                          </p:spTgt>
                                        </p:tgtEl>
                                      </p:cBhvr>
                                      <p:to x="100000" y="95000"/>
                                    </p:animScale>
                                    <p:animScale>
                                      <p:cBhvr>
                                        <p:cTn id="86" dur="166" decel="50000">
                                          <p:stCondLst>
                                            <p:cond delay="1834"/>
                                          </p:stCondLst>
                                        </p:cTn>
                                        <p:tgtEl>
                                          <p:spTgt spid="3">
                                            <p:txEl>
                                              <p:pRg st="3" end="3"/>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animEffect transition="in" filter="wipe(down)">
                                      <p:cBhvr>
                                        <p:cTn id="89" dur="580">
                                          <p:stCondLst>
                                            <p:cond delay="0"/>
                                          </p:stCondLst>
                                        </p:cTn>
                                        <p:tgtEl>
                                          <p:spTgt spid="3">
                                            <p:txEl>
                                              <p:pRg st="4" end="4"/>
                                            </p:txEl>
                                          </p:spTgt>
                                        </p:tgtEl>
                                      </p:cBhvr>
                                    </p:animEffect>
                                    <p:anim calcmode="lin" valueType="num">
                                      <p:cBhvr>
                                        <p:cTn id="9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4" end="4"/>
                                            </p:txEl>
                                          </p:spTgt>
                                        </p:tgtEl>
                                      </p:cBhvr>
                                      <p:to x="100000" y="60000"/>
                                    </p:animScale>
                                    <p:animScale>
                                      <p:cBhvr>
                                        <p:cTn id="96" dur="166" decel="50000">
                                          <p:stCondLst>
                                            <p:cond delay="676"/>
                                          </p:stCondLst>
                                        </p:cTn>
                                        <p:tgtEl>
                                          <p:spTgt spid="3">
                                            <p:txEl>
                                              <p:pRg st="4" end="4"/>
                                            </p:txEl>
                                          </p:spTgt>
                                        </p:tgtEl>
                                      </p:cBhvr>
                                      <p:to x="100000" y="100000"/>
                                    </p:animScale>
                                    <p:animScale>
                                      <p:cBhvr>
                                        <p:cTn id="97" dur="26">
                                          <p:stCondLst>
                                            <p:cond delay="1312"/>
                                          </p:stCondLst>
                                        </p:cTn>
                                        <p:tgtEl>
                                          <p:spTgt spid="3">
                                            <p:txEl>
                                              <p:pRg st="4" end="4"/>
                                            </p:txEl>
                                          </p:spTgt>
                                        </p:tgtEl>
                                      </p:cBhvr>
                                      <p:to x="100000" y="80000"/>
                                    </p:animScale>
                                    <p:animScale>
                                      <p:cBhvr>
                                        <p:cTn id="98" dur="166" decel="50000">
                                          <p:stCondLst>
                                            <p:cond delay="1338"/>
                                          </p:stCondLst>
                                        </p:cTn>
                                        <p:tgtEl>
                                          <p:spTgt spid="3">
                                            <p:txEl>
                                              <p:pRg st="4" end="4"/>
                                            </p:txEl>
                                          </p:spTgt>
                                        </p:tgtEl>
                                      </p:cBhvr>
                                      <p:to x="100000" y="100000"/>
                                    </p:animScale>
                                    <p:animScale>
                                      <p:cBhvr>
                                        <p:cTn id="99" dur="26">
                                          <p:stCondLst>
                                            <p:cond delay="1642"/>
                                          </p:stCondLst>
                                        </p:cTn>
                                        <p:tgtEl>
                                          <p:spTgt spid="3">
                                            <p:txEl>
                                              <p:pRg st="4" end="4"/>
                                            </p:txEl>
                                          </p:spTgt>
                                        </p:tgtEl>
                                      </p:cBhvr>
                                      <p:to x="100000" y="90000"/>
                                    </p:animScale>
                                    <p:animScale>
                                      <p:cBhvr>
                                        <p:cTn id="100" dur="166" decel="50000">
                                          <p:stCondLst>
                                            <p:cond delay="1668"/>
                                          </p:stCondLst>
                                        </p:cTn>
                                        <p:tgtEl>
                                          <p:spTgt spid="3">
                                            <p:txEl>
                                              <p:pRg st="4" end="4"/>
                                            </p:txEl>
                                          </p:spTgt>
                                        </p:tgtEl>
                                      </p:cBhvr>
                                      <p:to x="100000" y="100000"/>
                                    </p:animScale>
                                    <p:animScale>
                                      <p:cBhvr>
                                        <p:cTn id="101" dur="26">
                                          <p:stCondLst>
                                            <p:cond delay="1808"/>
                                          </p:stCondLst>
                                        </p:cTn>
                                        <p:tgtEl>
                                          <p:spTgt spid="3">
                                            <p:txEl>
                                              <p:pRg st="4" end="4"/>
                                            </p:txEl>
                                          </p:spTgt>
                                        </p:tgtEl>
                                      </p:cBhvr>
                                      <p:to x="100000" y="95000"/>
                                    </p:animScale>
                                    <p:animScale>
                                      <p:cBhvr>
                                        <p:cTn id="102" dur="166" decel="50000">
                                          <p:stCondLst>
                                            <p:cond delay="1834"/>
                                          </p:stCondLst>
                                        </p:cTn>
                                        <p:tgtEl>
                                          <p:spTgt spid="3">
                                            <p:txEl>
                                              <p:pRg st="4" end="4"/>
                                            </p:txEl>
                                          </p:spTgt>
                                        </p:tgtEl>
                                      </p:cBhvr>
                                      <p:to x="100000" y="100000"/>
                                    </p:animScale>
                                  </p:childTnLst>
                                </p:cTn>
                              </p:par>
                              <p:par>
                                <p:cTn id="103" presetID="26" presetClass="entr" presetSubtype="0" fill="hold" nodeType="withEffect">
                                  <p:stCondLst>
                                    <p:cond delay="0"/>
                                  </p:stCondLst>
                                  <p:childTnLst>
                                    <p:set>
                                      <p:cBhvr>
                                        <p:cTn id="104" dur="1" fill="hold">
                                          <p:stCondLst>
                                            <p:cond delay="0"/>
                                          </p:stCondLst>
                                        </p:cTn>
                                        <p:tgtEl>
                                          <p:spTgt spid="3">
                                            <p:txEl>
                                              <p:pRg st="5" end="5"/>
                                            </p:txEl>
                                          </p:spTgt>
                                        </p:tgtEl>
                                        <p:attrNameLst>
                                          <p:attrName>style.visibility</p:attrName>
                                        </p:attrNameLst>
                                      </p:cBhvr>
                                      <p:to>
                                        <p:strVal val="visible"/>
                                      </p:to>
                                    </p:set>
                                    <p:animEffect transition="in" filter="wipe(down)">
                                      <p:cBhvr>
                                        <p:cTn id="105" dur="580">
                                          <p:stCondLst>
                                            <p:cond delay="0"/>
                                          </p:stCondLst>
                                        </p:cTn>
                                        <p:tgtEl>
                                          <p:spTgt spid="3">
                                            <p:txEl>
                                              <p:pRg st="5" end="5"/>
                                            </p:txEl>
                                          </p:spTgt>
                                        </p:tgtEl>
                                      </p:cBhvr>
                                    </p:animEffect>
                                    <p:anim calcmode="lin" valueType="num">
                                      <p:cBhvr>
                                        <p:cTn id="10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3">
                                            <p:txEl>
                                              <p:pRg st="5" end="5"/>
                                            </p:txEl>
                                          </p:spTgt>
                                        </p:tgtEl>
                                      </p:cBhvr>
                                      <p:to x="100000" y="60000"/>
                                    </p:animScale>
                                    <p:animScale>
                                      <p:cBhvr>
                                        <p:cTn id="112" dur="166" decel="50000">
                                          <p:stCondLst>
                                            <p:cond delay="676"/>
                                          </p:stCondLst>
                                        </p:cTn>
                                        <p:tgtEl>
                                          <p:spTgt spid="3">
                                            <p:txEl>
                                              <p:pRg st="5" end="5"/>
                                            </p:txEl>
                                          </p:spTgt>
                                        </p:tgtEl>
                                      </p:cBhvr>
                                      <p:to x="100000" y="100000"/>
                                    </p:animScale>
                                    <p:animScale>
                                      <p:cBhvr>
                                        <p:cTn id="113" dur="26">
                                          <p:stCondLst>
                                            <p:cond delay="1312"/>
                                          </p:stCondLst>
                                        </p:cTn>
                                        <p:tgtEl>
                                          <p:spTgt spid="3">
                                            <p:txEl>
                                              <p:pRg st="5" end="5"/>
                                            </p:txEl>
                                          </p:spTgt>
                                        </p:tgtEl>
                                      </p:cBhvr>
                                      <p:to x="100000" y="80000"/>
                                    </p:animScale>
                                    <p:animScale>
                                      <p:cBhvr>
                                        <p:cTn id="114" dur="166" decel="50000">
                                          <p:stCondLst>
                                            <p:cond delay="1338"/>
                                          </p:stCondLst>
                                        </p:cTn>
                                        <p:tgtEl>
                                          <p:spTgt spid="3">
                                            <p:txEl>
                                              <p:pRg st="5" end="5"/>
                                            </p:txEl>
                                          </p:spTgt>
                                        </p:tgtEl>
                                      </p:cBhvr>
                                      <p:to x="100000" y="100000"/>
                                    </p:animScale>
                                    <p:animScale>
                                      <p:cBhvr>
                                        <p:cTn id="115" dur="26">
                                          <p:stCondLst>
                                            <p:cond delay="1642"/>
                                          </p:stCondLst>
                                        </p:cTn>
                                        <p:tgtEl>
                                          <p:spTgt spid="3">
                                            <p:txEl>
                                              <p:pRg st="5" end="5"/>
                                            </p:txEl>
                                          </p:spTgt>
                                        </p:tgtEl>
                                      </p:cBhvr>
                                      <p:to x="100000" y="90000"/>
                                    </p:animScale>
                                    <p:animScale>
                                      <p:cBhvr>
                                        <p:cTn id="116" dur="166" decel="50000">
                                          <p:stCondLst>
                                            <p:cond delay="1668"/>
                                          </p:stCondLst>
                                        </p:cTn>
                                        <p:tgtEl>
                                          <p:spTgt spid="3">
                                            <p:txEl>
                                              <p:pRg st="5" end="5"/>
                                            </p:txEl>
                                          </p:spTgt>
                                        </p:tgtEl>
                                      </p:cBhvr>
                                      <p:to x="100000" y="100000"/>
                                    </p:animScale>
                                    <p:animScale>
                                      <p:cBhvr>
                                        <p:cTn id="117" dur="26">
                                          <p:stCondLst>
                                            <p:cond delay="1808"/>
                                          </p:stCondLst>
                                        </p:cTn>
                                        <p:tgtEl>
                                          <p:spTgt spid="3">
                                            <p:txEl>
                                              <p:pRg st="5" end="5"/>
                                            </p:txEl>
                                          </p:spTgt>
                                        </p:tgtEl>
                                      </p:cBhvr>
                                      <p:to x="100000" y="95000"/>
                                    </p:animScale>
                                    <p:animScale>
                                      <p:cBhvr>
                                        <p:cTn id="118" dur="166" decel="50000">
                                          <p:stCondLst>
                                            <p:cond delay="1834"/>
                                          </p:stCondLst>
                                        </p:cTn>
                                        <p:tgtEl>
                                          <p:spTgt spid="3">
                                            <p:txEl>
                                              <p:pRg st="5" end="5"/>
                                            </p:txEl>
                                          </p:spTgt>
                                        </p:tgtEl>
                                      </p:cBhvr>
                                      <p:to x="100000" y="100000"/>
                                    </p:animScale>
                                  </p:childTnLst>
                                </p:cTn>
                              </p:par>
                              <p:par>
                                <p:cTn id="119" presetID="26" presetClass="entr" presetSubtype="0" fill="hold" nodeType="withEffect">
                                  <p:stCondLst>
                                    <p:cond delay="0"/>
                                  </p:stCondLst>
                                  <p:childTnLst>
                                    <p:set>
                                      <p:cBhvr>
                                        <p:cTn id="120" dur="1" fill="hold">
                                          <p:stCondLst>
                                            <p:cond delay="0"/>
                                          </p:stCondLst>
                                        </p:cTn>
                                        <p:tgtEl>
                                          <p:spTgt spid="3">
                                            <p:txEl>
                                              <p:pRg st="6" end="6"/>
                                            </p:txEl>
                                          </p:spTgt>
                                        </p:tgtEl>
                                        <p:attrNameLst>
                                          <p:attrName>style.visibility</p:attrName>
                                        </p:attrNameLst>
                                      </p:cBhvr>
                                      <p:to>
                                        <p:strVal val="visible"/>
                                      </p:to>
                                    </p:set>
                                    <p:animEffect transition="in" filter="wipe(down)">
                                      <p:cBhvr>
                                        <p:cTn id="121" dur="580">
                                          <p:stCondLst>
                                            <p:cond delay="0"/>
                                          </p:stCondLst>
                                        </p:cTn>
                                        <p:tgtEl>
                                          <p:spTgt spid="3">
                                            <p:txEl>
                                              <p:pRg st="6" end="6"/>
                                            </p:txEl>
                                          </p:spTgt>
                                        </p:tgtEl>
                                      </p:cBhvr>
                                    </p:animEffect>
                                    <p:anim calcmode="lin" valueType="num">
                                      <p:cBhvr>
                                        <p:cTn id="122"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27" dur="26">
                                          <p:stCondLst>
                                            <p:cond delay="650"/>
                                          </p:stCondLst>
                                        </p:cTn>
                                        <p:tgtEl>
                                          <p:spTgt spid="3">
                                            <p:txEl>
                                              <p:pRg st="6" end="6"/>
                                            </p:txEl>
                                          </p:spTgt>
                                        </p:tgtEl>
                                      </p:cBhvr>
                                      <p:to x="100000" y="60000"/>
                                    </p:animScale>
                                    <p:animScale>
                                      <p:cBhvr>
                                        <p:cTn id="128" dur="166" decel="50000">
                                          <p:stCondLst>
                                            <p:cond delay="676"/>
                                          </p:stCondLst>
                                        </p:cTn>
                                        <p:tgtEl>
                                          <p:spTgt spid="3">
                                            <p:txEl>
                                              <p:pRg st="6" end="6"/>
                                            </p:txEl>
                                          </p:spTgt>
                                        </p:tgtEl>
                                      </p:cBhvr>
                                      <p:to x="100000" y="100000"/>
                                    </p:animScale>
                                    <p:animScale>
                                      <p:cBhvr>
                                        <p:cTn id="129" dur="26">
                                          <p:stCondLst>
                                            <p:cond delay="1312"/>
                                          </p:stCondLst>
                                        </p:cTn>
                                        <p:tgtEl>
                                          <p:spTgt spid="3">
                                            <p:txEl>
                                              <p:pRg st="6" end="6"/>
                                            </p:txEl>
                                          </p:spTgt>
                                        </p:tgtEl>
                                      </p:cBhvr>
                                      <p:to x="100000" y="80000"/>
                                    </p:animScale>
                                    <p:animScale>
                                      <p:cBhvr>
                                        <p:cTn id="130" dur="166" decel="50000">
                                          <p:stCondLst>
                                            <p:cond delay="1338"/>
                                          </p:stCondLst>
                                        </p:cTn>
                                        <p:tgtEl>
                                          <p:spTgt spid="3">
                                            <p:txEl>
                                              <p:pRg st="6" end="6"/>
                                            </p:txEl>
                                          </p:spTgt>
                                        </p:tgtEl>
                                      </p:cBhvr>
                                      <p:to x="100000" y="100000"/>
                                    </p:animScale>
                                    <p:animScale>
                                      <p:cBhvr>
                                        <p:cTn id="131" dur="26">
                                          <p:stCondLst>
                                            <p:cond delay="1642"/>
                                          </p:stCondLst>
                                        </p:cTn>
                                        <p:tgtEl>
                                          <p:spTgt spid="3">
                                            <p:txEl>
                                              <p:pRg st="6" end="6"/>
                                            </p:txEl>
                                          </p:spTgt>
                                        </p:tgtEl>
                                      </p:cBhvr>
                                      <p:to x="100000" y="90000"/>
                                    </p:animScale>
                                    <p:animScale>
                                      <p:cBhvr>
                                        <p:cTn id="132" dur="166" decel="50000">
                                          <p:stCondLst>
                                            <p:cond delay="1668"/>
                                          </p:stCondLst>
                                        </p:cTn>
                                        <p:tgtEl>
                                          <p:spTgt spid="3">
                                            <p:txEl>
                                              <p:pRg st="6" end="6"/>
                                            </p:txEl>
                                          </p:spTgt>
                                        </p:tgtEl>
                                      </p:cBhvr>
                                      <p:to x="100000" y="100000"/>
                                    </p:animScale>
                                    <p:animScale>
                                      <p:cBhvr>
                                        <p:cTn id="133" dur="26">
                                          <p:stCondLst>
                                            <p:cond delay="1808"/>
                                          </p:stCondLst>
                                        </p:cTn>
                                        <p:tgtEl>
                                          <p:spTgt spid="3">
                                            <p:txEl>
                                              <p:pRg st="6" end="6"/>
                                            </p:txEl>
                                          </p:spTgt>
                                        </p:tgtEl>
                                      </p:cBhvr>
                                      <p:to x="100000" y="95000"/>
                                    </p:animScale>
                                    <p:animScale>
                                      <p:cBhvr>
                                        <p:cTn id="134" dur="166" decel="50000">
                                          <p:stCondLst>
                                            <p:cond delay="1834"/>
                                          </p:stCondLst>
                                        </p:cTn>
                                        <p:tgtEl>
                                          <p:spTgt spid="3">
                                            <p:txEl>
                                              <p:pRg st="6" end="6"/>
                                            </p:txEl>
                                          </p:spTgt>
                                        </p:tgtEl>
                                      </p:cBhvr>
                                      <p:to x="100000" y="100000"/>
                                    </p:animScale>
                                  </p:childTnLst>
                                </p:cTn>
                              </p:par>
                              <p:par>
                                <p:cTn id="135" presetID="26" presetClass="entr" presetSubtype="0" fill="hold" nodeType="withEffect">
                                  <p:stCondLst>
                                    <p:cond delay="0"/>
                                  </p:stCondLst>
                                  <p:childTnLst>
                                    <p:set>
                                      <p:cBhvr>
                                        <p:cTn id="136" dur="1" fill="hold">
                                          <p:stCondLst>
                                            <p:cond delay="0"/>
                                          </p:stCondLst>
                                        </p:cTn>
                                        <p:tgtEl>
                                          <p:spTgt spid="3">
                                            <p:txEl>
                                              <p:pRg st="7" end="7"/>
                                            </p:txEl>
                                          </p:spTgt>
                                        </p:tgtEl>
                                        <p:attrNameLst>
                                          <p:attrName>style.visibility</p:attrName>
                                        </p:attrNameLst>
                                      </p:cBhvr>
                                      <p:to>
                                        <p:strVal val="visible"/>
                                      </p:to>
                                    </p:set>
                                    <p:animEffect transition="in" filter="wipe(down)">
                                      <p:cBhvr>
                                        <p:cTn id="137" dur="580">
                                          <p:stCondLst>
                                            <p:cond delay="0"/>
                                          </p:stCondLst>
                                        </p:cTn>
                                        <p:tgtEl>
                                          <p:spTgt spid="3">
                                            <p:txEl>
                                              <p:pRg st="7" end="7"/>
                                            </p:txEl>
                                          </p:spTgt>
                                        </p:tgtEl>
                                      </p:cBhvr>
                                    </p:animEffect>
                                    <p:anim calcmode="lin" valueType="num">
                                      <p:cBhvr>
                                        <p:cTn id="138"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39"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40"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41"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42"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43" dur="26">
                                          <p:stCondLst>
                                            <p:cond delay="650"/>
                                          </p:stCondLst>
                                        </p:cTn>
                                        <p:tgtEl>
                                          <p:spTgt spid="3">
                                            <p:txEl>
                                              <p:pRg st="7" end="7"/>
                                            </p:txEl>
                                          </p:spTgt>
                                        </p:tgtEl>
                                      </p:cBhvr>
                                      <p:to x="100000" y="60000"/>
                                    </p:animScale>
                                    <p:animScale>
                                      <p:cBhvr>
                                        <p:cTn id="144" dur="166" decel="50000">
                                          <p:stCondLst>
                                            <p:cond delay="676"/>
                                          </p:stCondLst>
                                        </p:cTn>
                                        <p:tgtEl>
                                          <p:spTgt spid="3">
                                            <p:txEl>
                                              <p:pRg st="7" end="7"/>
                                            </p:txEl>
                                          </p:spTgt>
                                        </p:tgtEl>
                                      </p:cBhvr>
                                      <p:to x="100000" y="100000"/>
                                    </p:animScale>
                                    <p:animScale>
                                      <p:cBhvr>
                                        <p:cTn id="145" dur="26">
                                          <p:stCondLst>
                                            <p:cond delay="1312"/>
                                          </p:stCondLst>
                                        </p:cTn>
                                        <p:tgtEl>
                                          <p:spTgt spid="3">
                                            <p:txEl>
                                              <p:pRg st="7" end="7"/>
                                            </p:txEl>
                                          </p:spTgt>
                                        </p:tgtEl>
                                      </p:cBhvr>
                                      <p:to x="100000" y="80000"/>
                                    </p:animScale>
                                    <p:animScale>
                                      <p:cBhvr>
                                        <p:cTn id="146" dur="166" decel="50000">
                                          <p:stCondLst>
                                            <p:cond delay="1338"/>
                                          </p:stCondLst>
                                        </p:cTn>
                                        <p:tgtEl>
                                          <p:spTgt spid="3">
                                            <p:txEl>
                                              <p:pRg st="7" end="7"/>
                                            </p:txEl>
                                          </p:spTgt>
                                        </p:tgtEl>
                                      </p:cBhvr>
                                      <p:to x="100000" y="100000"/>
                                    </p:animScale>
                                    <p:animScale>
                                      <p:cBhvr>
                                        <p:cTn id="147" dur="26">
                                          <p:stCondLst>
                                            <p:cond delay="1642"/>
                                          </p:stCondLst>
                                        </p:cTn>
                                        <p:tgtEl>
                                          <p:spTgt spid="3">
                                            <p:txEl>
                                              <p:pRg st="7" end="7"/>
                                            </p:txEl>
                                          </p:spTgt>
                                        </p:tgtEl>
                                      </p:cBhvr>
                                      <p:to x="100000" y="90000"/>
                                    </p:animScale>
                                    <p:animScale>
                                      <p:cBhvr>
                                        <p:cTn id="148" dur="166" decel="50000">
                                          <p:stCondLst>
                                            <p:cond delay="1668"/>
                                          </p:stCondLst>
                                        </p:cTn>
                                        <p:tgtEl>
                                          <p:spTgt spid="3">
                                            <p:txEl>
                                              <p:pRg st="7" end="7"/>
                                            </p:txEl>
                                          </p:spTgt>
                                        </p:tgtEl>
                                      </p:cBhvr>
                                      <p:to x="100000" y="100000"/>
                                    </p:animScale>
                                    <p:animScale>
                                      <p:cBhvr>
                                        <p:cTn id="149" dur="26">
                                          <p:stCondLst>
                                            <p:cond delay="1808"/>
                                          </p:stCondLst>
                                        </p:cTn>
                                        <p:tgtEl>
                                          <p:spTgt spid="3">
                                            <p:txEl>
                                              <p:pRg st="7" end="7"/>
                                            </p:txEl>
                                          </p:spTgt>
                                        </p:tgtEl>
                                      </p:cBhvr>
                                      <p:to x="100000" y="95000"/>
                                    </p:animScale>
                                    <p:animScale>
                                      <p:cBhvr>
                                        <p:cTn id="150" dur="166" decel="50000">
                                          <p:stCondLst>
                                            <p:cond delay="1834"/>
                                          </p:stCondLst>
                                        </p:cTn>
                                        <p:tgtEl>
                                          <p:spTgt spid="3">
                                            <p:txEl>
                                              <p:pRg st="7" end="7"/>
                                            </p:txEl>
                                          </p:spTgt>
                                        </p:tgtEl>
                                      </p:cBhvr>
                                      <p:to x="100000" y="100000"/>
                                    </p:animScale>
                                  </p:childTnLst>
                                </p:cTn>
                              </p:par>
                              <p:par>
                                <p:cTn id="151" presetID="26" presetClass="entr" presetSubtype="0" fill="hold" nodeType="withEffect">
                                  <p:stCondLst>
                                    <p:cond delay="0"/>
                                  </p:stCondLst>
                                  <p:childTnLst>
                                    <p:set>
                                      <p:cBhvr>
                                        <p:cTn id="152" dur="1" fill="hold">
                                          <p:stCondLst>
                                            <p:cond delay="0"/>
                                          </p:stCondLst>
                                        </p:cTn>
                                        <p:tgtEl>
                                          <p:spTgt spid="3">
                                            <p:txEl>
                                              <p:pRg st="8" end="8"/>
                                            </p:txEl>
                                          </p:spTgt>
                                        </p:tgtEl>
                                        <p:attrNameLst>
                                          <p:attrName>style.visibility</p:attrName>
                                        </p:attrNameLst>
                                      </p:cBhvr>
                                      <p:to>
                                        <p:strVal val="visible"/>
                                      </p:to>
                                    </p:set>
                                    <p:animEffect transition="in" filter="wipe(down)">
                                      <p:cBhvr>
                                        <p:cTn id="153" dur="580">
                                          <p:stCondLst>
                                            <p:cond delay="0"/>
                                          </p:stCondLst>
                                        </p:cTn>
                                        <p:tgtEl>
                                          <p:spTgt spid="3">
                                            <p:txEl>
                                              <p:pRg st="8" end="8"/>
                                            </p:txEl>
                                          </p:spTgt>
                                        </p:tgtEl>
                                      </p:cBhvr>
                                    </p:animEffect>
                                    <p:anim calcmode="lin" valueType="num">
                                      <p:cBhvr>
                                        <p:cTn id="154"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55"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56"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57"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58"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59" dur="26">
                                          <p:stCondLst>
                                            <p:cond delay="650"/>
                                          </p:stCondLst>
                                        </p:cTn>
                                        <p:tgtEl>
                                          <p:spTgt spid="3">
                                            <p:txEl>
                                              <p:pRg st="8" end="8"/>
                                            </p:txEl>
                                          </p:spTgt>
                                        </p:tgtEl>
                                      </p:cBhvr>
                                      <p:to x="100000" y="60000"/>
                                    </p:animScale>
                                    <p:animScale>
                                      <p:cBhvr>
                                        <p:cTn id="160" dur="166" decel="50000">
                                          <p:stCondLst>
                                            <p:cond delay="676"/>
                                          </p:stCondLst>
                                        </p:cTn>
                                        <p:tgtEl>
                                          <p:spTgt spid="3">
                                            <p:txEl>
                                              <p:pRg st="8" end="8"/>
                                            </p:txEl>
                                          </p:spTgt>
                                        </p:tgtEl>
                                      </p:cBhvr>
                                      <p:to x="100000" y="100000"/>
                                    </p:animScale>
                                    <p:animScale>
                                      <p:cBhvr>
                                        <p:cTn id="161" dur="26">
                                          <p:stCondLst>
                                            <p:cond delay="1312"/>
                                          </p:stCondLst>
                                        </p:cTn>
                                        <p:tgtEl>
                                          <p:spTgt spid="3">
                                            <p:txEl>
                                              <p:pRg st="8" end="8"/>
                                            </p:txEl>
                                          </p:spTgt>
                                        </p:tgtEl>
                                      </p:cBhvr>
                                      <p:to x="100000" y="80000"/>
                                    </p:animScale>
                                    <p:animScale>
                                      <p:cBhvr>
                                        <p:cTn id="162" dur="166" decel="50000">
                                          <p:stCondLst>
                                            <p:cond delay="1338"/>
                                          </p:stCondLst>
                                        </p:cTn>
                                        <p:tgtEl>
                                          <p:spTgt spid="3">
                                            <p:txEl>
                                              <p:pRg st="8" end="8"/>
                                            </p:txEl>
                                          </p:spTgt>
                                        </p:tgtEl>
                                      </p:cBhvr>
                                      <p:to x="100000" y="100000"/>
                                    </p:animScale>
                                    <p:animScale>
                                      <p:cBhvr>
                                        <p:cTn id="163" dur="26">
                                          <p:stCondLst>
                                            <p:cond delay="1642"/>
                                          </p:stCondLst>
                                        </p:cTn>
                                        <p:tgtEl>
                                          <p:spTgt spid="3">
                                            <p:txEl>
                                              <p:pRg st="8" end="8"/>
                                            </p:txEl>
                                          </p:spTgt>
                                        </p:tgtEl>
                                      </p:cBhvr>
                                      <p:to x="100000" y="90000"/>
                                    </p:animScale>
                                    <p:animScale>
                                      <p:cBhvr>
                                        <p:cTn id="164" dur="166" decel="50000">
                                          <p:stCondLst>
                                            <p:cond delay="1668"/>
                                          </p:stCondLst>
                                        </p:cTn>
                                        <p:tgtEl>
                                          <p:spTgt spid="3">
                                            <p:txEl>
                                              <p:pRg st="8" end="8"/>
                                            </p:txEl>
                                          </p:spTgt>
                                        </p:tgtEl>
                                      </p:cBhvr>
                                      <p:to x="100000" y="100000"/>
                                    </p:animScale>
                                    <p:animScale>
                                      <p:cBhvr>
                                        <p:cTn id="165" dur="26">
                                          <p:stCondLst>
                                            <p:cond delay="1808"/>
                                          </p:stCondLst>
                                        </p:cTn>
                                        <p:tgtEl>
                                          <p:spTgt spid="3">
                                            <p:txEl>
                                              <p:pRg st="8" end="8"/>
                                            </p:txEl>
                                          </p:spTgt>
                                        </p:tgtEl>
                                      </p:cBhvr>
                                      <p:to x="100000" y="95000"/>
                                    </p:animScale>
                                    <p:animScale>
                                      <p:cBhvr>
                                        <p:cTn id="166" dur="166" decel="50000">
                                          <p:stCondLst>
                                            <p:cond delay="1834"/>
                                          </p:stCondLst>
                                        </p:cTn>
                                        <p:tgtEl>
                                          <p:spTgt spid="3">
                                            <p:txEl>
                                              <p:pRg st="8" end="8"/>
                                            </p:txEl>
                                          </p:spTgt>
                                        </p:tgtEl>
                                      </p:cBhvr>
                                      <p:to x="100000" y="100000"/>
                                    </p:animScale>
                                  </p:childTnLst>
                                </p:cTn>
                              </p:par>
                              <p:par>
                                <p:cTn id="167" presetID="26" presetClass="entr" presetSubtype="0" fill="hold" nodeType="withEffect">
                                  <p:stCondLst>
                                    <p:cond delay="0"/>
                                  </p:stCondLst>
                                  <p:childTnLst>
                                    <p:set>
                                      <p:cBhvr>
                                        <p:cTn id="168" dur="1" fill="hold">
                                          <p:stCondLst>
                                            <p:cond delay="0"/>
                                          </p:stCondLst>
                                        </p:cTn>
                                        <p:tgtEl>
                                          <p:spTgt spid="3">
                                            <p:txEl>
                                              <p:pRg st="9" end="9"/>
                                            </p:txEl>
                                          </p:spTgt>
                                        </p:tgtEl>
                                        <p:attrNameLst>
                                          <p:attrName>style.visibility</p:attrName>
                                        </p:attrNameLst>
                                      </p:cBhvr>
                                      <p:to>
                                        <p:strVal val="visible"/>
                                      </p:to>
                                    </p:set>
                                    <p:animEffect transition="in" filter="wipe(down)">
                                      <p:cBhvr>
                                        <p:cTn id="169" dur="580">
                                          <p:stCondLst>
                                            <p:cond delay="0"/>
                                          </p:stCondLst>
                                        </p:cTn>
                                        <p:tgtEl>
                                          <p:spTgt spid="3">
                                            <p:txEl>
                                              <p:pRg st="9" end="9"/>
                                            </p:txEl>
                                          </p:spTgt>
                                        </p:tgtEl>
                                      </p:cBhvr>
                                    </p:animEffect>
                                    <p:anim calcmode="lin" valueType="num">
                                      <p:cBhvr>
                                        <p:cTn id="170"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3">
                                            <p:txEl>
                                              <p:pRg st="9" end="9"/>
                                            </p:txEl>
                                          </p:spTgt>
                                        </p:tgtEl>
                                      </p:cBhvr>
                                      <p:to x="100000" y="60000"/>
                                    </p:animScale>
                                    <p:animScale>
                                      <p:cBhvr>
                                        <p:cTn id="176" dur="166" decel="50000">
                                          <p:stCondLst>
                                            <p:cond delay="676"/>
                                          </p:stCondLst>
                                        </p:cTn>
                                        <p:tgtEl>
                                          <p:spTgt spid="3">
                                            <p:txEl>
                                              <p:pRg st="9" end="9"/>
                                            </p:txEl>
                                          </p:spTgt>
                                        </p:tgtEl>
                                      </p:cBhvr>
                                      <p:to x="100000" y="100000"/>
                                    </p:animScale>
                                    <p:animScale>
                                      <p:cBhvr>
                                        <p:cTn id="177" dur="26">
                                          <p:stCondLst>
                                            <p:cond delay="1312"/>
                                          </p:stCondLst>
                                        </p:cTn>
                                        <p:tgtEl>
                                          <p:spTgt spid="3">
                                            <p:txEl>
                                              <p:pRg st="9" end="9"/>
                                            </p:txEl>
                                          </p:spTgt>
                                        </p:tgtEl>
                                      </p:cBhvr>
                                      <p:to x="100000" y="80000"/>
                                    </p:animScale>
                                    <p:animScale>
                                      <p:cBhvr>
                                        <p:cTn id="178" dur="166" decel="50000">
                                          <p:stCondLst>
                                            <p:cond delay="1338"/>
                                          </p:stCondLst>
                                        </p:cTn>
                                        <p:tgtEl>
                                          <p:spTgt spid="3">
                                            <p:txEl>
                                              <p:pRg st="9" end="9"/>
                                            </p:txEl>
                                          </p:spTgt>
                                        </p:tgtEl>
                                      </p:cBhvr>
                                      <p:to x="100000" y="100000"/>
                                    </p:animScale>
                                    <p:animScale>
                                      <p:cBhvr>
                                        <p:cTn id="179" dur="26">
                                          <p:stCondLst>
                                            <p:cond delay="1642"/>
                                          </p:stCondLst>
                                        </p:cTn>
                                        <p:tgtEl>
                                          <p:spTgt spid="3">
                                            <p:txEl>
                                              <p:pRg st="9" end="9"/>
                                            </p:txEl>
                                          </p:spTgt>
                                        </p:tgtEl>
                                      </p:cBhvr>
                                      <p:to x="100000" y="90000"/>
                                    </p:animScale>
                                    <p:animScale>
                                      <p:cBhvr>
                                        <p:cTn id="180" dur="166" decel="50000">
                                          <p:stCondLst>
                                            <p:cond delay="1668"/>
                                          </p:stCondLst>
                                        </p:cTn>
                                        <p:tgtEl>
                                          <p:spTgt spid="3">
                                            <p:txEl>
                                              <p:pRg st="9" end="9"/>
                                            </p:txEl>
                                          </p:spTgt>
                                        </p:tgtEl>
                                      </p:cBhvr>
                                      <p:to x="100000" y="100000"/>
                                    </p:animScale>
                                    <p:animScale>
                                      <p:cBhvr>
                                        <p:cTn id="181" dur="26">
                                          <p:stCondLst>
                                            <p:cond delay="1808"/>
                                          </p:stCondLst>
                                        </p:cTn>
                                        <p:tgtEl>
                                          <p:spTgt spid="3">
                                            <p:txEl>
                                              <p:pRg st="9" end="9"/>
                                            </p:txEl>
                                          </p:spTgt>
                                        </p:tgtEl>
                                      </p:cBhvr>
                                      <p:to x="100000" y="95000"/>
                                    </p:animScale>
                                    <p:animScale>
                                      <p:cBhvr>
                                        <p:cTn id="182" dur="166" decel="50000">
                                          <p:stCondLst>
                                            <p:cond delay="1834"/>
                                          </p:stCondLst>
                                        </p:cTn>
                                        <p:tgtEl>
                                          <p:spTgt spid="3">
                                            <p:txEl>
                                              <p:pRg st="9" end="9"/>
                                            </p:txEl>
                                          </p:spTgt>
                                        </p:tgtEl>
                                      </p:cBhvr>
                                      <p:to x="100000" y="100000"/>
                                    </p:animScale>
                                  </p:childTnLst>
                                </p:cTn>
                              </p:par>
                              <p:par>
                                <p:cTn id="183" presetID="26" presetClass="entr" presetSubtype="0" fill="hold" nodeType="withEffect">
                                  <p:stCondLst>
                                    <p:cond delay="0"/>
                                  </p:stCondLst>
                                  <p:childTnLst>
                                    <p:set>
                                      <p:cBhvr>
                                        <p:cTn id="184" dur="1" fill="hold">
                                          <p:stCondLst>
                                            <p:cond delay="0"/>
                                          </p:stCondLst>
                                        </p:cTn>
                                        <p:tgtEl>
                                          <p:spTgt spid="3">
                                            <p:txEl>
                                              <p:pRg st="10" end="10"/>
                                            </p:txEl>
                                          </p:spTgt>
                                        </p:tgtEl>
                                        <p:attrNameLst>
                                          <p:attrName>style.visibility</p:attrName>
                                        </p:attrNameLst>
                                      </p:cBhvr>
                                      <p:to>
                                        <p:strVal val="visible"/>
                                      </p:to>
                                    </p:set>
                                    <p:animEffect transition="in" filter="wipe(down)">
                                      <p:cBhvr>
                                        <p:cTn id="185" dur="580">
                                          <p:stCondLst>
                                            <p:cond delay="0"/>
                                          </p:stCondLst>
                                        </p:cTn>
                                        <p:tgtEl>
                                          <p:spTgt spid="3">
                                            <p:txEl>
                                              <p:pRg st="10" end="10"/>
                                            </p:txEl>
                                          </p:spTgt>
                                        </p:tgtEl>
                                      </p:cBhvr>
                                    </p:animEffect>
                                    <p:anim calcmode="lin" valueType="num">
                                      <p:cBhvr>
                                        <p:cTn id="186"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87"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88"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89"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90"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91" dur="26">
                                          <p:stCondLst>
                                            <p:cond delay="650"/>
                                          </p:stCondLst>
                                        </p:cTn>
                                        <p:tgtEl>
                                          <p:spTgt spid="3">
                                            <p:txEl>
                                              <p:pRg st="10" end="10"/>
                                            </p:txEl>
                                          </p:spTgt>
                                        </p:tgtEl>
                                      </p:cBhvr>
                                      <p:to x="100000" y="60000"/>
                                    </p:animScale>
                                    <p:animScale>
                                      <p:cBhvr>
                                        <p:cTn id="192" dur="166" decel="50000">
                                          <p:stCondLst>
                                            <p:cond delay="676"/>
                                          </p:stCondLst>
                                        </p:cTn>
                                        <p:tgtEl>
                                          <p:spTgt spid="3">
                                            <p:txEl>
                                              <p:pRg st="10" end="10"/>
                                            </p:txEl>
                                          </p:spTgt>
                                        </p:tgtEl>
                                      </p:cBhvr>
                                      <p:to x="100000" y="100000"/>
                                    </p:animScale>
                                    <p:animScale>
                                      <p:cBhvr>
                                        <p:cTn id="193" dur="26">
                                          <p:stCondLst>
                                            <p:cond delay="1312"/>
                                          </p:stCondLst>
                                        </p:cTn>
                                        <p:tgtEl>
                                          <p:spTgt spid="3">
                                            <p:txEl>
                                              <p:pRg st="10" end="10"/>
                                            </p:txEl>
                                          </p:spTgt>
                                        </p:tgtEl>
                                      </p:cBhvr>
                                      <p:to x="100000" y="80000"/>
                                    </p:animScale>
                                    <p:animScale>
                                      <p:cBhvr>
                                        <p:cTn id="194" dur="166" decel="50000">
                                          <p:stCondLst>
                                            <p:cond delay="1338"/>
                                          </p:stCondLst>
                                        </p:cTn>
                                        <p:tgtEl>
                                          <p:spTgt spid="3">
                                            <p:txEl>
                                              <p:pRg st="10" end="10"/>
                                            </p:txEl>
                                          </p:spTgt>
                                        </p:tgtEl>
                                      </p:cBhvr>
                                      <p:to x="100000" y="100000"/>
                                    </p:animScale>
                                    <p:animScale>
                                      <p:cBhvr>
                                        <p:cTn id="195" dur="26">
                                          <p:stCondLst>
                                            <p:cond delay="1642"/>
                                          </p:stCondLst>
                                        </p:cTn>
                                        <p:tgtEl>
                                          <p:spTgt spid="3">
                                            <p:txEl>
                                              <p:pRg st="10" end="10"/>
                                            </p:txEl>
                                          </p:spTgt>
                                        </p:tgtEl>
                                      </p:cBhvr>
                                      <p:to x="100000" y="90000"/>
                                    </p:animScale>
                                    <p:animScale>
                                      <p:cBhvr>
                                        <p:cTn id="196" dur="166" decel="50000">
                                          <p:stCondLst>
                                            <p:cond delay="1668"/>
                                          </p:stCondLst>
                                        </p:cTn>
                                        <p:tgtEl>
                                          <p:spTgt spid="3">
                                            <p:txEl>
                                              <p:pRg st="10" end="10"/>
                                            </p:txEl>
                                          </p:spTgt>
                                        </p:tgtEl>
                                      </p:cBhvr>
                                      <p:to x="100000" y="100000"/>
                                    </p:animScale>
                                    <p:animScale>
                                      <p:cBhvr>
                                        <p:cTn id="197" dur="26">
                                          <p:stCondLst>
                                            <p:cond delay="1808"/>
                                          </p:stCondLst>
                                        </p:cTn>
                                        <p:tgtEl>
                                          <p:spTgt spid="3">
                                            <p:txEl>
                                              <p:pRg st="10" end="10"/>
                                            </p:txEl>
                                          </p:spTgt>
                                        </p:tgtEl>
                                      </p:cBhvr>
                                      <p:to x="100000" y="95000"/>
                                    </p:animScale>
                                    <p:animScale>
                                      <p:cBhvr>
                                        <p:cTn id="198" dur="166" decel="50000">
                                          <p:stCondLst>
                                            <p:cond delay="1834"/>
                                          </p:stCondLst>
                                        </p:cTn>
                                        <p:tgtEl>
                                          <p:spTgt spid="3">
                                            <p:txEl>
                                              <p:pRg st="10" end="10"/>
                                            </p:txEl>
                                          </p:spTgt>
                                        </p:tgtEl>
                                      </p:cBhvr>
                                      <p:to x="100000" y="100000"/>
                                    </p:animScale>
                                  </p:childTnLst>
                                </p:cTn>
                              </p:par>
                              <p:par>
                                <p:cTn id="199" presetID="26" presetClass="entr" presetSubtype="0" fill="hold" nodeType="withEffect">
                                  <p:stCondLst>
                                    <p:cond delay="0"/>
                                  </p:stCondLst>
                                  <p:childTnLst>
                                    <p:set>
                                      <p:cBhvr>
                                        <p:cTn id="200" dur="1" fill="hold">
                                          <p:stCondLst>
                                            <p:cond delay="0"/>
                                          </p:stCondLst>
                                        </p:cTn>
                                        <p:tgtEl>
                                          <p:spTgt spid="3">
                                            <p:txEl>
                                              <p:pRg st="11" end="11"/>
                                            </p:txEl>
                                          </p:spTgt>
                                        </p:tgtEl>
                                        <p:attrNameLst>
                                          <p:attrName>style.visibility</p:attrName>
                                        </p:attrNameLst>
                                      </p:cBhvr>
                                      <p:to>
                                        <p:strVal val="visible"/>
                                      </p:to>
                                    </p:set>
                                    <p:animEffect transition="in" filter="wipe(down)">
                                      <p:cBhvr>
                                        <p:cTn id="201" dur="580">
                                          <p:stCondLst>
                                            <p:cond delay="0"/>
                                          </p:stCondLst>
                                        </p:cTn>
                                        <p:tgtEl>
                                          <p:spTgt spid="3">
                                            <p:txEl>
                                              <p:pRg st="11" end="11"/>
                                            </p:txEl>
                                          </p:spTgt>
                                        </p:tgtEl>
                                      </p:cBhvr>
                                    </p:animEffect>
                                    <p:anim calcmode="lin" valueType="num">
                                      <p:cBhvr>
                                        <p:cTn id="202" dur="1822"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203" dur="664"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204" dur="664" tmFilter="0, 0; 0.125,0.2665; 0.25,0.4; 0.375,0.465; 0.5,0.5;  0.625,0.535; 0.75,0.6; 0.875,0.7335; 1,1">
                                          <p:stCondLst>
                                            <p:cond delay="664"/>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205" dur="332" tmFilter="0, 0; 0.125,0.2665; 0.25,0.4; 0.375,0.465; 0.5,0.5;  0.625,0.535; 0.75,0.6; 0.875,0.7335; 1,1">
                                          <p:stCondLst>
                                            <p:cond delay="1324"/>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206" dur="164" tmFilter="0, 0; 0.125,0.2665; 0.25,0.4; 0.375,0.465; 0.5,0.5;  0.625,0.535; 0.75,0.6; 0.875,0.7335; 1,1">
                                          <p:stCondLst>
                                            <p:cond delay="1656"/>
                                          </p:stCondLst>
                                        </p:cTn>
                                        <p:tgtEl>
                                          <p:spTgt spid="3">
                                            <p:txEl>
                                              <p:pRg st="11" end="11"/>
                                            </p:txEl>
                                          </p:spTgt>
                                        </p:tgtEl>
                                        <p:attrNameLst>
                                          <p:attrName>ppt_y</p:attrName>
                                        </p:attrNameLst>
                                      </p:cBhvr>
                                      <p:tavLst>
                                        <p:tav tm="0" fmla="#ppt_y-sin(pi*$)/81">
                                          <p:val>
                                            <p:fltVal val="0"/>
                                          </p:val>
                                        </p:tav>
                                        <p:tav tm="100000">
                                          <p:val>
                                            <p:fltVal val="1"/>
                                          </p:val>
                                        </p:tav>
                                      </p:tavLst>
                                    </p:anim>
                                    <p:animScale>
                                      <p:cBhvr>
                                        <p:cTn id="207" dur="26">
                                          <p:stCondLst>
                                            <p:cond delay="650"/>
                                          </p:stCondLst>
                                        </p:cTn>
                                        <p:tgtEl>
                                          <p:spTgt spid="3">
                                            <p:txEl>
                                              <p:pRg st="11" end="11"/>
                                            </p:txEl>
                                          </p:spTgt>
                                        </p:tgtEl>
                                      </p:cBhvr>
                                      <p:to x="100000" y="60000"/>
                                    </p:animScale>
                                    <p:animScale>
                                      <p:cBhvr>
                                        <p:cTn id="208" dur="166" decel="50000">
                                          <p:stCondLst>
                                            <p:cond delay="676"/>
                                          </p:stCondLst>
                                        </p:cTn>
                                        <p:tgtEl>
                                          <p:spTgt spid="3">
                                            <p:txEl>
                                              <p:pRg st="11" end="11"/>
                                            </p:txEl>
                                          </p:spTgt>
                                        </p:tgtEl>
                                      </p:cBhvr>
                                      <p:to x="100000" y="100000"/>
                                    </p:animScale>
                                    <p:animScale>
                                      <p:cBhvr>
                                        <p:cTn id="209" dur="26">
                                          <p:stCondLst>
                                            <p:cond delay="1312"/>
                                          </p:stCondLst>
                                        </p:cTn>
                                        <p:tgtEl>
                                          <p:spTgt spid="3">
                                            <p:txEl>
                                              <p:pRg st="11" end="11"/>
                                            </p:txEl>
                                          </p:spTgt>
                                        </p:tgtEl>
                                      </p:cBhvr>
                                      <p:to x="100000" y="80000"/>
                                    </p:animScale>
                                    <p:animScale>
                                      <p:cBhvr>
                                        <p:cTn id="210" dur="166" decel="50000">
                                          <p:stCondLst>
                                            <p:cond delay="1338"/>
                                          </p:stCondLst>
                                        </p:cTn>
                                        <p:tgtEl>
                                          <p:spTgt spid="3">
                                            <p:txEl>
                                              <p:pRg st="11" end="11"/>
                                            </p:txEl>
                                          </p:spTgt>
                                        </p:tgtEl>
                                      </p:cBhvr>
                                      <p:to x="100000" y="100000"/>
                                    </p:animScale>
                                    <p:animScale>
                                      <p:cBhvr>
                                        <p:cTn id="211" dur="26">
                                          <p:stCondLst>
                                            <p:cond delay="1642"/>
                                          </p:stCondLst>
                                        </p:cTn>
                                        <p:tgtEl>
                                          <p:spTgt spid="3">
                                            <p:txEl>
                                              <p:pRg st="11" end="11"/>
                                            </p:txEl>
                                          </p:spTgt>
                                        </p:tgtEl>
                                      </p:cBhvr>
                                      <p:to x="100000" y="90000"/>
                                    </p:animScale>
                                    <p:animScale>
                                      <p:cBhvr>
                                        <p:cTn id="212" dur="166" decel="50000">
                                          <p:stCondLst>
                                            <p:cond delay="1668"/>
                                          </p:stCondLst>
                                        </p:cTn>
                                        <p:tgtEl>
                                          <p:spTgt spid="3">
                                            <p:txEl>
                                              <p:pRg st="11" end="11"/>
                                            </p:txEl>
                                          </p:spTgt>
                                        </p:tgtEl>
                                      </p:cBhvr>
                                      <p:to x="100000" y="100000"/>
                                    </p:animScale>
                                    <p:animScale>
                                      <p:cBhvr>
                                        <p:cTn id="213" dur="26">
                                          <p:stCondLst>
                                            <p:cond delay="1808"/>
                                          </p:stCondLst>
                                        </p:cTn>
                                        <p:tgtEl>
                                          <p:spTgt spid="3">
                                            <p:txEl>
                                              <p:pRg st="11" end="11"/>
                                            </p:txEl>
                                          </p:spTgt>
                                        </p:tgtEl>
                                      </p:cBhvr>
                                      <p:to x="100000" y="95000"/>
                                    </p:animScale>
                                    <p:animScale>
                                      <p:cBhvr>
                                        <p:cTn id="214" dur="166" decel="50000">
                                          <p:stCondLst>
                                            <p:cond delay="1834"/>
                                          </p:stCondLst>
                                        </p:cTn>
                                        <p:tgtEl>
                                          <p:spTgt spid="3">
                                            <p:txEl>
                                              <p:pRg st="11" end="11"/>
                                            </p:txEl>
                                          </p:spTgt>
                                        </p:tgtEl>
                                      </p:cBhvr>
                                      <p:to x="100000" y="100000"/>
                                    </p:animScale>
                                  </p:childTnLst>
                                </p:cTn>
                              </p:par>
                              <p:par>
                                <p:cTn id="215" presetID="26" presetClass="entr" presetSubtype="0" fill="hold" nodeType="withEffect">
                                  <p:stCondLst>
                                    <p:cond delay="0"/>
                                  </p:stCondLst>
                                  <p:childTnLst>
                                    <p:set>
                                      <p:cBhvr>
                                        <p:cTn id="216" dur="1" fill="hold">
                                          <p:stCondLst>
                                            <p:cond delay="0"/>
                                          </p:stCondLst>
                                        </p:cTn>
                                        <p:tgtEl>
                                          <p:spTgt spid="3">
                                            <p:txEl>
                                              <p:pRg st="12" end="12"/>
                                            </p:txEl>
                                          </p:spTgt>
                                        </p:tgtEl>
                                        <p:attrNameLst>
                                          <p:attrName>style.visibility</p:attrName>
                                        </p:attrNameLst>
                                      </p:cBhvr>
                                      <p:to>
                                        <p:strVal val="visible"/>
                                      </p:to>
                                    </p:set>
                                    <p:animEffect transition="in" filter="wipe(down)">
                                      <p:cBhvr>
                                        <p:cTn id="217" dur="580">
                                          <p:stCondLst>
                                            <p:cond delay="0"/>
                                          </p:stCondLst>
                                        </p:cTn>
                                        <p:tgtEl>
                                          <p:spTgt spid="3">
                                            <p:txEl>
                                              <p:pRg st="12" end="12"/>
                                            </p:txEl>
                                          </p:spTgt>
                                        </p:tgtEl>
                                      </p:cBhvr>
                                    </p:animEffect>
                                    <p:anim calcmode="lin" valueType="num">
                                      <p:cBhvr>
                                        <p:cTn id="218" dur="1822"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219" dur="664"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220" dur="664" tmFilter="0, 0; 0.125,0.2665; 0.25,0.4; 0.375,0.465; 0.5,0.5;  0.625,0.535; 0.75,0.6; 0.875,0.7335; 1,1">
                                          <p:stCondLst>
                                            <p:cond delay="664"/>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221" dur="332" tmFilter="0, 0; 0.125,0.2665; 0.25,0.4; 0.375,0.465; 0.5,0.5;  0.625,0.535; 0.75,0.6; 0.875,0.7335; 1,1">
                                          <p:stCondLst>
                                            <p:cond delay="1324"/>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222" dur="164" tmFilter="0, 0; 0.125,0.2665; 0.25,0.4; 0.375,0.465; 0.5,0.5;  0.625,0.535; 0.75,0.6; 0.875,0.7335; 1,1">
                                          <p:stCondLst>
                                            <p:cond delay="1656"/>
                                          </p:stCondLst>
                                        </p:cTn>
                                        <p:tgtEl>
                                          <p:spTgt spid="3">
                                            <p:txEl>
                                              <p:pRg st="12" end="12"/>
                                            </p:txEl>
                                          </p:spTgt>
                                        </p:tgtEl>
                                        <p:attrNameLst>
                                          <p:attrName>ppt_y</p:attrName>
                                        </p:attrNameLst>
                                      </p:cBhvr>
                                      <p:tavLst>
                                        <p:tav tm="0" fmla="#ppt_y-sin(pi*$)/81">
                                          <p:val>
                                            <p:fltVal val="0"/>
                                          </p:val>
                                        </p:tav>
                                        <p:tav tm="100000">
                                          <p:val>
                                            <p:fltVal val="1"/>
                                          </p:val>
                                        </p:tav>
                                      </p:tavLst>
                                    </p:anim>
                                    <p:animScale>
                                      <p:cBhvr>
                                        <p:cTn id="223" dur="26">
                                          <p:stCondLst>
                                            <p:cond delay="650"/>
                                          </p:stCondLst>
                                        </p:cTn>
                                        <p:tgtEl>
                                          <p:spTgt spid="3">
                                            <p:txEl>
                                              <p:pRg st="12" end="12"/>
                                            </p:txEl>
                                          </p:spTgt>
                                        </p:tgtEl>
                                      </p:cBhvr>
                                      <p:to x="100000" y="60000"/>
                                    </p:animScale>
                                    <p:animScale>
                                      <p:cBhvr>
                                        <p:cTn id="224" dur="166" decel="50000">
                                          <p:stCondLst>
                                            <p:cond delay="676"/>
                                          </p:stCondLst>
                                        </p:cTn>
                                        <p:tgtEl>
                                          <p:spTgt spid="3">
                                            <p:txEl>
                                              <p:pRg st="12" end="12"/>
                                            </p:txEl>
                                          </p:spTgt>
                                        </p:tgtEl>
                                      </p:cBhvr>
                                      <p:to x="100000" y="100000"/>
                                    </p:animScale>
                                    <p:animScale>
                                      <p:cBhvr>
                                        <p:cTn id="225" dur="26">
                                          <p:stCondLst>
                                            <p:cond delay="1312"/>
                                          </p:stCondLst>
                                        </p:cTn>
                                        <p:tgtEl>
                                          <p:spTgt spid="3">
                                            <p:txEl>
                                              <p:pRg st="12" end="12"/>
                                            </p:txEl>
                                          </p:spTgt>
                                        </p:tgtEl>
                                      </p:cBhvr>
                                      <p:to x="100000" y="80000"/>
                                    </p:animScale>
                                    <p:animScale>
                                      <p:cBhvr>
                                        <p:cTn id="226" dur="166" decel="50000">
                                          <p:stCondLst>
                                            <p:cond delay="1338"/>
                                          </p:stCondLst>
                                        </p:cTn>
                                        <p:tgtEl>
                                          <p:spTgt spid="3">
                                            <p:txEl>
                                              <p:pRg st="12" end="12"/>
                                            </p:txEl>
                                          </p:spTgt>
                                        </p:tgtEl>
                                      </p:cBhvr>
                                      <p:to x="100000" y="100000"/>
                                    </p:animScale>
                                    <p:animScale>
                                      <p:cBhvr>
                                        <p:cTn id="227" dur="26">
                                          <p:stCondLst>
                                            <p:cond delay="1642"/>
                                          </p:stCondLst>
                                        </p:cTn>
                                        <p:tgtEl>
                                          <p:spTgt spid="3">
                                            <p:txEl>
                                              <p:pRg st="12" end="12"/>
                                            </p:txEl>
                                          </p:spTgt>
                                        </p:tgtEl>
                                      </p:cBhvr>
                                      <p:to x="100000" y="90000"/>
                                    </p:animScale>
                                    <p:animScale>
                                      <p:cBhvr>
                                        <p:cTn id="228" dur="166" decel="50000">
                                          <p:stCondLst>
                                            <p:cond delay="1668"/>
                                          </p:stCondLst>
                                        </p:cTn>
                                        <p:tgtEl>
                                          <p:spTgt spid="3">
                                            <p:txEl>
                                              <p:pRg st="12" end="12"/>
                                            </p:txEl>
                                          </p:spTgt>
                                        </p:tgtEl>
                                      </p:cBhvr>
                                      <p:to x="100000" y="100000"/>
                                    </p:animScale>
                                    <p:animScale>
                                      <p:cBhvr>
                                        <p:cTn id="229" dur="26">
                                          <p:stCondLst>
                                            <p:cond delay="1808"/>
                                          </p:stCondLst>
                                        </p:cTn>
                                        <p:tgtEl>
                                          <p:spTgt spid="3">
                                            <p:txEl>
                                              <p:pRg st="12" end="12"/>
                                            </p:txEl>
                                          </p:spTgt>
                                        </p:tgtEl>
                                      </p:cBhvr>
                                      <p:to x="100000" y="95000"/>
                                    </p:animScale>
                                    <p:animScale>
                                      <p:cBhvr>
                                        <p:cTn id="230" dur="166" decel="50000">
                                          <p:stCondLst>
                                            <p:cond delay="1834"/>
                                          </p:stCondLst>
                                        </p:cTn>
                                        <p:tgtEl>
                                          <p:spTgt spid="3">
                                            <p:txEl>
                                              <p:pRg st="12" end="12"/>
                                            </p:txEl>
                                          </p:spTgt>
                                        </p:tgtEl>
                                      </p:cBhvr>
                                      <p:to x="100000" y="100000"/>
                                    </p:animScale>
                                  </p:childTnLst>
                                </p:cTn>
                              </p:par>
                              <p:par>
                                <p:cTn id="231" presetID="26" presetClass="entr" presetSubtype="0" fill="hold" nodeType="withEffect">
                                  <p:stCondLst>
                                    <p:cond delay="0"/>
                                  </p:stCondLst>
                                  <p:childTnLst>
                                    <p:set>
                                      <p:cBhvr>
                                        <p:cTn id="232" dur="1" fill="hold">
                                          <p:stCondLst>
                                            <p:cond delay="0"/>
                                          </p:stCondLst>
                                        </p:cTn>
                                        <p:tgtEl>
                                          <p:spTgt spid="3">
                                            <p:txEl>
                                              <p:pRg st="13" end="13"/>
                                            </p:txEl>
                                          </p:spTgt>
                                        </p:tgtEl>
                                        <p:attrNameLst>
                                          <p:attrName>style.visibility</p:attrName>
                                        </p:attrNameLst>
                                      </p:cBhvr>
                                      <p:to>
                                        <p:strVal val="visible"/>
                                      </p:to>
                                    </p:set>
                                    <p:animEffect transition="in" filter="wipe(down)">
                                      <p:cBhvr>
                                        <p:cTn id="233" dur="580">
                                          <p:stCondLst>
                                            <p:cond delay="0"/>
                                          </p:stCondLst>
                                        </p:cTn>
                                        <p:tgtEl>
                                          <p:spTgt spid="3">
                                            <p:txEl>
                                              <p:pRg st="13" end="13"/>
                                            </p:txEl>
                                          </p:spTgt>
                                        </p:tgtEl>
                                      </p:cBhvr>
                                    </p:animEffect>
                                    <p:anim calcmode="lin" valueType="num">
                                      <p:cBhvr>
                                        <p:cTn id="234" dur="1822"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235" dur="664"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236" dur="664" tmFilter="0, 0; 0.125,0.2665; 0.25,0.4; 0.375,0.465; 0.5,0.5;  0.625,0.535; 0.75,0.6; 0.875,0.7335; 1,1">
                                          <p:stCondLst>
                                            <p:cond delay="664"/>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237" dur="332" tmFilter="0, 0; 0.125,0.2665; 0.25,0.4; 0.375,0.465; 0.5,0.5;  0.625,0.535; 0.75,0.6; 0.875,0.7335; 1,1">
                                          <p:stCondLst>
                                            <p:cond delay="1324"/>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238" dur="164" tmFilter="0, 0; 0.125,0.2665; 0.25,0.4; 0.375,0.465; 0.5,0.5;  0.625,0.535; 0.75,0.6; 0.875,0.7335; 1,1">
                                          <p:stCondLst>
                                            <p:cond delay="1656"/>
                                          </p:stCondLst>
                                        </p:cTn>
                                        <p:tgtEl>
                                          <p:spTgt spid="3">
                                            <p:txEl>
                                              <p:pRg st="13" end="13"/>
                                            </p:txEl>
                                          </p:spTgt>
                                        </p:tgtEl>
                                        <p:attrNameLst>
                                          <p:attrName>ppt_y</p:attrName>
                                        </p:attrNameLst>
                                      </p:cBhvr>
                                      <p:tavLst>
                                        <p:tav tm="0" fmla="#ppt_y-sin(pi*$)/81">
                                          <p:val>
                                            <p:fltVal val="0"/>
                                          </p:val>
                                        </p:tav>
                                        <p:tav tm="100000">
                                          <p:val>
                                            <p:fltVal val="1"/>
                                          </p:val>
                                        </p:tav>
                                      </p:tavLst>
                                    </p:anim>
                                    <p:animScale>
                                      <p:cBhvr>
                                        <p:cTn id="239" dur="26">
                                          <p:stCondLst>
                                            <p:cond delay="650"/>
                                          </p:stCondLst>
                                        </p:cTn>
                                        <p:tgtEl>
                                          <p:spTgt spid="3">
                                            <p:txEl>
                                              <p:pRg st="13" end="13"/>
                                            </p:txEl>
                                          </p:spTgt>
                                        </p:tgtEl>
                                      </p:cBhvr>
                                      <p:to x="100000" y="60000"/>
                                    </p:animScale>
                                    <p:animScale>
                                      <p:cBhvr>
                                        <p:cTn id="240" dur="166" decel="50000">
                                          <p:stCondLst>
                                            <p:cond delay="676"/>
                                          </p:stCondLst>
                                        </p:cTn>
                                        <p:tgtEl>
                                          <p:spTgt spid="3">
                                            <p:txEl>
                                              <p:pRg st="13" end="13"/>
                                            </p:txEl>
                                          </p:spTgt>
                                        </p:tgtEl>
                                      </p:cBhvr>
                                      <p:to x="100000" y="100000"/>
                                    </p:animScale>
                                    <p:animScale>
                                      <p:cBhvr>
                                        <p:cTn id="241" dur="26">
                                          <p:stCondLst>
                                            <p:cond delay="1312"/>
                                          </p:stCondLst>
                                        </p:cTn>
                                        <p:tgtEl>
                                          <p:spTgt spid="3">
                                            <p:txEl>
                                              <p:pRg st="13" end="13"/>
                                            </p:txEl>
                                          </p:spTgt>
                                        </p:tgtEl>
                                      </p:cBhvr>
                                      <p:to x="100000" y="80000"/>
                                    </p:animScale>
                                    <p:animScale>
                                      <p:cBhvr>
                                        <p:cTn id="242" dur="166" decel="50000">
                                          <p:stCondLst>
                                            <p:cond delay="1338"/>
                                          </p:stCondLst>
                                        </p:cTn>
                                        <p:tgtEl>
                                          <p:spTgt spid="3">
                                            <p:txEl>
                                              <p:pRg st="13" end="13"/>
                                            </p:txEl>
                                          </p:spTgt>
                                        </p:tgtEl>
                                      </p:cBhvr>
                                      <p:to x="100000" y="100000"/>
                                    </p:animScale>
                                    <p:animScale>
                                      <p:cBhvr>
                                        <p:cTn id="243" dur="26">
                                          <p:stCondLst>
                                            <p:cond delay="1642"/>
                                          </p:stCondLst>
                                        </p:cTn>
                                        <p:tgtEl>
                                          <p:spTgt spid="3">
                                            <p:txEl>
                                              <p:pRg st="13" end="13"/>
                                            </p:txEl>
                                          </p:spTgt>
                                        </p:tgtEl>
                                      </p:cBhvr>
                                      <p:to x="100000" y="90000"/>
                                    </p:animScale>
                                    <p:animScale>
                                      <p:cBhvr>
                                        <p:cTn id="244" dur="166" decel="50000">
                                          <p:stCondLst>
                                            <p:cond delay="1668"/>
                                          </p:stCondLst>
                                        </p:cTn>
                                        <p:tgtEl>
                                          <p:spTgt spid="3">
                                            <p:txEl>
                                              <p:pRg st="13" end="13"/>
                                            </p:txEl>
                                          </p:spTgt>
                                        </p:tgtEl>
                                      </p:cBhvr>
                                      <p:to x="100000" y="100000"/>
                                    </p:animScale>
                                    <p:animScale>
                                      <p:cBhvr>
                                        <p:cTn id="245" dur="26">
                                          <p:stCondLst>
                                            <p:cond delay="1808"/>
                                          </p:stCondLst>
                                        </p:cTn>
                                        <p:tgtEl>
                                          <p:spTgt spid="3">
                                            <p:txEl>
                                              <p:pRg st="13" end="13"/>
                                            </p:txEl>
                                          </p:spTgt>
                                        </p:tgtEl>
                                      </p:cBhvr>
                                      <p:to x="100000" y="95000"/>
                                    </p:animScale>
                                    <p:animScale>
                                      <p:cBhvr>
                                        <p:cTn id="246" dur="166" decel="50000">
                                          <p:stCondLst>
                                            <p:cond delay="1834"/>
                                          </p:stCondLst>
                                        </p:cTn>
                                        <p:tgtEl>
                                          <p:spTgt spid="3">
                                            <p:txEl>
                                              <p:pRg st="13" end="13"/>
                                            </p:txEl>
                                          </p:spTgt>
                                        </p:tgtEl>
                                      </p:cBhvr>
                                      <p:to x="100000" y="100000"/>
                                    </p:animScale>
                                  </p:childTnLst>
                                </p:cTn>
                              </p:par>
                              <p:par>
                                <p:cTn id="247" presetID="26" presetClass="entr" presetSubtype="0" fill="hold" nodeType="withEffect">
                                  <p:stCondLst>
                                    <p:cond delay="0"/>
                                  </p:stCondLst>
                                  <p:childTnLst>
                                    <p:set>
                                      <p:cBhvr>
                                        <p:cTn id="248" dur="1" fill="hold">
                                          <p:stCondLst>
                                            <p:cond delay="0"/>
                                          </p:stCondLst>
                                        </p:cTn>
                                        <p:tgtEl>
                                          <p:spTgt spid="3">
                                            <p:txEl>
                                              <p:pRg st="14" end="14"/>
                                            </p:txEl>
                                          </p:spTgt>
                                        </p:tgtEl>
                                        <p:attrNameLst>
                                          <p:attrName>style.visibility</p:attrName>
                                        </p:attrNameLst>
                                      </p:cBhvr>
                                      <p:to>
                                        <p:strVal val="visible"/>
                                      </p:to>
                                    </p:set>
                                    <p:animEffect transition="in" filter="wipe(down)">
                                      <p:cBhvr>
                                        <p:cTn id="249" dur="580">
                                          <p:stCondLst>
                                            <p:cond delay="0"/>
                                          </p:stCondLst>
                                        </p:cTn>
                                        <p:tgtEl>
                                          <p:spTgt spid="3">
                                            <p:txEl>
                                              <p:pRg st="14" end="14"/>
                                            </p:txEl>
                                          </p:spTgt>
                                        </p:tgtEl>
                                      </p:cBhvr>
                                    </p:animEffect>
                                    <p:anim calcmode="lin" valueType="num">
                                      <p:cBhvr>
                                        <p:cTn id="250"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251"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252"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253"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254"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255" dur="26">
                                          <p:stCondLst>
                                            <p:cond delay="650"/>
                                          </p:stCondLst>
                                        </p:cTn>
                                        <p:tgtEl>
                                          <p:spTgt spid="3">
                                            <p:txEl>
                                              <p:pRg st="14" end="14"/>
                                            </p:txEl>
                                          </p:spTgt>
                                        </p:tgtEl>
                                      </p:cBhvr>
                                      <p:to x="100000" y="60000"/>
                                    </p:animScale>
                                    <p:animScale>
                                      <p:cBhvr>
                                        <p:cTn id="256" dur="166" decel="50000">
                                          <p:stCondLst>
                                            <p:cond delay="676"/>
                                          </p:stCondLst>
                                        </p:cTn>
                                        <p:tgtEl>
                                          <p:spTgt spid="3">
                                            <p:txEl>
                                              <p:pRg st="14" end="14"/>
                                            </p:txEl>
                                          </p:spTgt>
                                        </p:tgtEl>
                                      </p:cBhvr>
                                      <p:to x="100000" y="100000"/>
                                    </p:animScale>
                                    <p:animScale>
                                      <p:cBhvr>
                                        <p:cTn id="257" dur="26">
                                          <p:stCondLst>
                                            <p:cond delay="1312"/>
                                          </p:stCondLst>
                                        </p:cTn>
                                        <p:tgtEl>
                                          <p:spTgt spid="3">
                                            <p:txEl>
                                              <p:pRg st="14" end="14"/>
                                            </p:txEl>
                                          </p:spTgt>
                                        </p:tgtEl>
                                      </p:cBhvr>
                                      <p:to x="100000" y="80000"/>
                                    </p:animScale>
                                    <p:animScale>
                                      <p:cBhvr>
                                        <p:cTn id="258" dur="166" decel="50000">
                                          <p:stCondLst>
                                            <p:cond delay="1338"/>
                                          </p:stCondLst>
                                        </p:cTn>
                                        <p:tgtEl>
                                          <p:spTgt spid="3">
                                            <p:txEl>
                                              <p:pRg st="14" end="14"/>
                                            </p:txEl>
                                          </p:spTgt>
                                        </p:tgtEl>
                                      </p:cBhvr>
                                      <p:to x="100000" y="100000"/>
                                    </p:animScale>
                                    <p:animScale>
                                      <p:cBhvr>
                                        <p:cTn id="259" dur="26">
                                          <p:stCondLst>
                                            <p:cond delay="1642"/>
                                          </p:stCondLst>
                                        </p:cTn>
                                        <p:tgtEl>
                                          <p:spTgt spid="3">
                                            <p:txEl>
                                              <p:pRg st="14" end="14"/>
                                            </p:txEl>
                                          </p:spTgt>
                                        </p:tgtEl>
                                      </p:cBhvr>
                                      <p:to x="100000" y="90000"/>
                                    </p:animScale>
                                    <p:animScale>
                                      <p:cBhvr>
                                        <p:cTn id="260" dur="166" decel="50000">
                                          <p:stCondLst>
                                            <p:cond delay="1668"/>
                                          </p:stCondLst>
                                        </p:cTn>
                                        <p:tgtEl>
                                          <p:spTgt spid="3">
                                            <p:txEl>
                                              <p:pRg st="14" end="14"/>
                                            </p:txEl>
                                          </p:spTgt>
                                        </p:tgtEl>
                                      </p:cBhvr>
                                      <p:to x="100000" y="100000"/>
                                    </p:animScale>
                                    <p:animScale>
                                      <p:cBhvr>
                                        <p:cTn id="261" dur="26">
                                          <p:stCondLst>
                                            <p:cond delay="1808"/>
                                          </p:stCondLst>
                                        </p:cTn>
                                        <p:tgtEl>
                                          <p:spTgt spid="3">
                                            <p:txEl>
                                              <p:pRg st="14" end="14"/>
                                            </p:txEl>
                                          </p:spTgt>
                                        </p:tgtEl>
                                      </p:cBhvr>
                                      <p:to x="100000" y="95000"/>
                                    </p:animScale>
                                    <p:animScale>
                                      <p:cBhvr>
                                        <p:cTn id="262" dur="166" decel="50000">
                                          <p:stCondLst>
                                            <p:cond delay="1834"/>
                                          </p:stCondLst>
                                        </p:cTn>
                                        <p:tgtEl>
                                          <p:spTgt spid="3">
                                            <p:txEl>
                                              <p:pRg st="14" end="14"/>
                                            </p:txEl>
                                          </p:spTgt>
                                        </p:tgtEl>
                                      </p:cBhvr>
                                      <p:to x="100000" y="100000"/>
                                    </p:animScale>
                                  </p:childTnLst>
                                </p:cTn>
                              </p:par>
                              <p:par>
                                <p:cTn id="263" presetID="26" presetClass="entr" presetSubtype="0" fill="hold" nodeType="withEffect">
                                  <p:stCondLst>
                                    <p:cond delay="0"/>
                                  </p:stCondLst>
                                  <p:childTnLst>
                                    <p:set>
                                      <p:cBhvr>
                                        <p:cTn id="264" dur="1" fill="hold">
                                          <p:stCondLst>
                                            <p:cond delay="0"/>
                                          </p:stCondLst>
                                        </p:cTn>
                                        <p:tgtEl>
                                          <p:spTgt spid="3">
                                            <p:txEl>
                                              <p:pRg st="15" end="15"/>
                                            </p:txEl>
                                          </p:spTgt>
                                        </p:tgtEl>
                                        <p:attrNameLst>
                                          <p:attrName>style.visibility</p:attrName>
                                        </p:attrNameLst>
                                      </p:cBhvr>
                                      <p:to>
                                        <p:strVal val="visible"/>
                                      </p:to>
                                    </p:set>
                                    <p:animEffect transition="in" filter="wipe(down)">
                                      <p:cBhvr>
                                        <p:cTn id="265" dur="580">
                                          <p:stCondLst>
                                            <p:cond delay="0"/>
                                          </p:stCondLst>
                                        </p:cTn>
                                        <p:tgtEl>
                                          <p:spTgt spid="3">
                                            <p:txEl>
                                              <p:pRg st="15" end="15"/>
                                            </p:txEl>
                                          </p:spTgt>
                                        </p:tgtEl>
                                      </p:cBhvr>
                                    </p:animEffect>
                                    <p:anim calcmode="lin" valueType="num">
                                      <p:cBhvr>
                                        <p:cTn id="266" dur="1822" tmFilter="0,0; 0.14,0.36; 0.43,0.73; 0.71,0.91; 1.0,1.0">
                                          <p:stCondLst>
                                            <p:cond delay="0"/>
                                          </p:stCondLst>
                                        </p:cTn>
                                        <p:tgtEl>
                                          <p:spTgt spid="3">
                                            <p:txEl>
                                              <p:pRg st="15" end="15"/>
                                            </p:txEl>
                                          </p:spTgt>
                                        </p:tgtEl>
                                        <p:attrNameLst>
                                          <p:attrName>ppt_x</p:attrName>
                                        </p:attrNameLst>
                                      </p:cBhvr>
                                      <p:tavLst>
                                        <p:tav tm="0">
                                          <p:val>
                                            <p:strVal val="#ppt_x-0.25"/>
                                          </p:val>
                                        </p:tav>
                                        <p:tav tm="100000">
                                          <p:val>
                                            <p:strVal val="#ppt_x"/>
                                          </p:val>
                                        </p:tav>
                                      </p:tavLst>
                                    </p:anim>
                                    <p:anim calcmode="lin" valueType="num">
                                      <p:cBhvr>
                                        <p:cTn id="267" dur="664" tmFilter="0.0,0.0; 0.25,0.07; 0.50,0.2; 0.75,0.467; 1.0,1.0">
                                          <p:stCondLst>
                                            <p:cond delay="0"/>
                                          </p:stCondLst>
                                        </p:cTn>
                                        <p:tgtEl>
                                          <p:spTgt spid="3">
                                            <p:txEl>
                                              <p:pRg st="15" end="15"/>
                                            </p:txEl>
                                          </p:spTgt>
                                        </p:tgtEl>
                                        <p:attrNameLst>
                                          <p:attrName>ppt_y</p:attrName>
                                        </p:attrNameLst>
                                      </p:cBhvr>
                                      <p:tavLst>
                                        <p:tav tm="0" fmla="#ppt_y-sin(pi*$)/3">
                                          <p:val>
                                            <p:fltVal val="0.5"/>
                                          </p:val>
                                        </p:tav>
                                        <p:tav tm="100000">
                                          <p:val>
                                            <p:fltVal val="1"/>
                                          </p:val>
                                        </p:tav>
                                      </p:tavLst>
                                    </p:anim>
                                    <p:anim calcmode="lin" valueType="num">
                                      <p:cBhvr>
                                        <p:cTn id="268" dur="664" tmFilter="0, 0; 0.125,0.2665; 0.25,0.4; 0.375,0.465; 0.5,0.5;  0.625,0.535; 0.75,0.6; 0.875,0.7335; 1,1">
                                          <p:stCondLst>
                                            <p:cond delay="664"/>
                                          </p:stCondLst>
                                        </p:cTn>
                                        <p:tgtEl>
                                          <p:spTgt spid="3">
                                            <p:txEl>
                                              <p:pRg st="15" end="15"/>
                                            </p:txEl>
                                          </p:spTgt>
                                        </p:tgtEl>
                                        <p:attrNameLst>
                                          <p:attrName>ppt_y</p:attrName>
                                        </p:attrNameLst>
                                      </p:cBhvr>
                                      <p:tavLst>
                                        <p:tav tm="0" fmla="#ppt_y-sin(pi*$)/9">
                                          <p:val>
                                            <p:fltVal val="0"/>
                                          </p:val>
                                        </p:tav>
                                        <p:tav tm="100000">
                                          <p:val>
                                            <p:fltVal val="1"/>
                                          </p:val>
                                        </p:tav>
                                      </p:tavLst>
                                    </p:anim>
                                    <p:anim calcmode="lin" valueType="num">
                                      <p:cBhvr>
                                        <p:cTn id="269" dur="332" tmFilter="0, 0; 0.125,0.2665; 0.25,0.4; 0.375,0.465; 0.5,0.5;  0.625,0.535; 0.75,0.6; 0.875,0.7335; 1,1">
                                          <p:stCondLst>
                                            <p:cond delay="1324"/>
                                          </p:stCondLst>
                                        </p:cTn>
                                        <p:tgtEl>
                                          <p:spTgt spid="3">
                                            <p:txEl>
                                              <p:pRg st="15" end="15"/>
                                            </p:txEl>
                                          </p:spTgt>
                                        </p:tgtEl>
                                        <p:attrNameLst>
                                          <p:attrName>ppt_y</p:attrName>
                                        </p:attrNameLst>
                                      </p:cBhvr>
                                      <p:tavLst>
                                        <p:tav tm="0" fmla="#ppt_y-sin(pi*$)/27">
                                          <p:val>
                                            <p:fltVal val="0"/>
                                          </p:val>
                                        </p:tav>
                                        <p:tav tm="100000">
                                          <p:val>
                                            <p:fltVal val="1"/>
                                          </p:val>
                                        </p:tav>
                                      </p:tavLst>
                                    </p:anim>
                                    <p:anim calcmode="lin" valueType="num">
                                      <p:cBhvr>
                                        <p:cTn id="270" dur="164" tmFilter="0, 0; 0.125,0.2665; 0.25,0.4; 0.375,0.465; 0.5,0.5;  0.625,0.535; 0.75,0.6; 0.875,0.7335; 1,1">
                                          <p:stCondLst>
                                            <p:cond delay="1656"/>
                                          </p:stCondLst>
                                        </p:cTn>
                                        <p:tgtEl>
                                          <p:spTgt spid="3">
                                            <p:txEl>
                                              <p:pRg st="15" end="15"/>
                                            </p:txEl>
                                          </p:spTgt>
                                        </p:tgtEl>
                                        <p:attrNameLst>
                                          <p:attrName>ppt_y</p:attrName>
                                        </p:attrNameLst>
                                      </p:cBhvr>
                                      <p:tavLst>
                                        <p:tav tm="0" fmla="#ppt_y-sin(pi*$)/81">
                                          <p:val>
                                            <p:fltVal val="0"/>
                                          </p:val>
                                        </p:tav>
                                        <p:tav tm="100000">
                                          <p:val>
                                            <p:fltVal val="1"/>
                                          </p:val>
                                        </p:tav>
                                      </p:tavLst>
                                    </p:anim>
                                    <p:animScale>
                                      <p:cBhvr>
                                        <p:cTn id="271" dur="26">
                                          <p:stCondLst>
                                            <p:cond delay="650"/>
                                          </p:stCondLst>
                                        </p:cTn>
                                        <p:tgtEl>
                                          <p:spTgt spid="3">
                                            <p:txEl>
                                              <p:pRg st="15" end="15"/>
                                            </p:txEl>
                                          </p:spTgt>
                                        </p:tgtEl>
                                      </p:cBhvr>
                                      <p:to x="100000" y="60000"/>
                                    </p:animScale>
                                    <p:animScale>
                                      <p:cBhvr>
                                        <p:cTn id="272" dur="166" decel="50000">
                                          <p:stCondLst>
                                            <p:cond delay="676"/>
                                          </p:stCondLst>
                                        </p:cTn>
                                        <p:tgtEl>
                                          <p:spTgt spid="3">
                                            <p:txEl>
                                              <p:pRg st="15" end="15"/>
                                            </p:txEl>
                                          </p:spTgt>
                                        </p:tgtEl>
                                      </p:cBhvr>
                                      <p:to x="100000" y="100000"/>
                                    </p:animScale>
                                    <p:animScale>
                                      <p:cBhvr>
                                        <p:cTn id="273" dur="26">
                                          <p:stCondLst>
                                            <p:cond delay="1312"/>
                                          </p:stCondLst>
                                        </p:cTn>
                                        <p:tgtEl>
                                          <p:spTgt spid="3">
                                            <p:txEl>
                                              <p:pRg st="15" end="15"/>
                                            </p:txEl>
                                          </p:spTgt>
                                        </p:tgtEl>
                                      </p:cBhvr>
                                      <p:to x="100000" y="80000"/>
                                    </p:animScale>
                                    <p:animScale>
                                      <p:cBhvr>
                                        <p:cTn id="274" dur="166" decel="50000">
                                          <p:stCondLst>
                                            <p:cond delay="1338"/>
                                          </p:stCondLst>
                                        </p:cTn>
                                        <p:tgtEl>
                                          <p:spTgt spid="3">
                                            <p:txEl>
                                              <p:pRg st="15" end="15"/>
                                            </p:txEl>
                                          </p:spTgt>
                                        </p:tgtEl>
                                      </p:cBhvr>
                                      <p:to x="100000" y="100000"/>
                                    </p:animScale>
                                    <p:animScale>
                                      <p:cBhvr>
                                        <p:cTn id="275" dur="26">
                                          <p:stCondLst>
                                            <p:cond delay="1642"/>
                                          </p:stCondLst>
                                        </p:cTn>
                                        <p:tgtEl>
                                          <p:spTgt spid="3">
                                            <p:txEl>
                                              <p:pRg st="15" end="15"/>
                                            </p:txEl>
                                          </p:spTgt>
                                        </p:tgtEl>
                                      </p:cBhvr>
                                      <p:to x="100000" y="90000"/>
                                    </p:animScale>
                                    <p:animScale>
                                      <p:cBhvr>
                                        <p:cTn id="276" dur="166" decel="50000">
                                          <p:stCondLst>
                                            <p:cond delay="1668"/>
                                          </p:stCondLst>
                                        </p:cTn>
                                        <p:tgtEl>
                                          <p:spTgt spid="3">
                                            <p:txEl>
                                              <p:pRg st="15" end="15"/>
                                            </p:txEl>
                                          </p:spTgt>
                                        </p:tgtEl>
                                      </p:cBhvr>
                                      <p:to x="100000" y="100000"/>
                                    </p:animScale>
                                    <p:animScale>
                                      <p:cBhvr>
                                        <p:cTn id="277" dur="26">
                                          <p:stCondLst>
                                            <p:cond delay="1808"/>
                                          </p:stCondLst>
                                        </p:cTn>
                                        <p:tgtEl>
                                          <p:spTgt spid="3">
                                            <p:txEl>
                                              <p:pRg st="15" end="15"/>
                                            </p:txEl>
                                          </p:spTgt>
                                        </p:tgtEl>
                                      </p:cBhvr>
                                      <p:to x="100000" y="95000"/>
                                    </p:animScale>
                                    <p:animScale>
                                      <p:cBhvr>
                                        <p:cTn id="278" dur="166" decel="50000">
                                          <p:stCondLst>
                                            <p:cond delay="1834"/>
                                          </p:stCondLst>
                                        </p:cTn>
                                        <p:tgtEl>
                                          <p:spTgt spid="3">
                                            <p:txEl>
                                              <p:pRg st="15" end="15"/>
                                            </p:txEl>
                                          </p:spTgt>
                                        </p:tgtEl>
                                      </p:cBhvr>
                                      <p:to x="100000" y="100000"/>
                                    </p:animScale>
                                  </p:childTnLst>
                                </p:cTn>
                              </p:par>
                            </p:childTnLst>
                          </p:cTn>
                        </p:par>
                      </p:childTnLst>
                    </p:cTn>
                  </p:par>
                  <p:par>
                    <p:cTn id="279" fill="hold">
                      <p:stCondLst>
                        <p:cond delay="indefinite"/>
                      </p:stCondLst>
                      <p:childTnLst>
                        <p:par>
                          <p:cTn id="280" fill="hold">
                            <p:stCondLst>
                              <p:cond delay="0"/>
                            </p:stCondLst>
                            <p:childTnLst>
                              <p:par>
                                <p:cTn id="281" presetID="26" presetClass="entr" presetSubtype="0" fill="hold" nodeType="clickEffect">
                                  <p:stCondLst>
                                    <p:cond delay="0"/>
                                  </p:stCondLst>
                                  <p:childTnLst>
                                    <p:set>
                                      <p:cBhvr>
                                        <p:cTn id="282" dur="1" fill="hold">
                                          <p:stCondLst>
                                            <p:cond delay="0"/>
                                          </p:stCondLst>
                                        </p:cTn>
                                        <p:tgtEl>
                                          <p:spTgt spid="1026"/>
                                        </p:tgtEl>
                                        <p:attrNameLst>
                                          <p:attrName>style.visibility</p:attrName>
                                        </p:attrNameLst>
                                      </p:cBhvr>
                                      <p:to>
                                        <p:strVal val="visible"/>
                                      </p:to>
                                    </p:set>
                                    <p:animEffect transition="in" filter="wipe(down)">
                                      <p:cBhvr>
                                        <p:cTn id="283" dur="580">
                                          <p:stCondLst>
                                            <p:cond delay="0"/>
                                          </p:stCondLst>
                                        </p:cTn>
                                        <p:tgtEl>
                                          <p:spTgt spid="1026"/>
                                        </p:tgtEl>
                                      </p:cBhvr>
                                    </p:animEffect>
                                    <p:anim calcmode="lin" valueType="num">
                                      <p:cBhvr>
                                        <p:cTn id="284"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285"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286"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287"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288"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289" dur="26">
                                          <p:stCondLst>
                                            <p:cond delay="650"/>
                                          </p:stCondLst>
                                        </p:cTn>
                                        <p:tgtEl>
                                          <p:spTgt spid="1026"/>
                                        </p:tgtEl>
                                      </p:cBhvr>
                                      <p:to x="100000" y="60000"/>
                                    </p:animScale>
                                    <p:animScale>
                                      <p:cBhvr>
                                        <p:cTn id="290" dur="166" decel="50000">
                                          <p:stCondLst>
                                            <p:cond delay="676"/>
                                          </p:stCondLst>
                                        </p:cTn>
                                        <p:tgtEl>
                                          <p:spTgt spid="1026"/>
                                        </p:tgtEl>
                                      </p:cBhvr>
                                      <p:to x="100000" y="100000"/>
                                    </p:animScale>
                                    <p:animScale>
                                      <p:cBhvr>
                                        <p:cTn id="291" dur="26">
                                          <p:stCondLst>
                                            <p:cond delay="1312"/>
                                          </p:stCondLst>
                                        </p:cTn>
                                        <p:tgtEl>
                                          <p:spTgt spid="1026"/>
                                        </p:tgtEl>
                                      </p:cBhvr>
                                      <p:to x="100000" y="80000"/>
                                    </p:animScale>
                                    <p:animScale>
                                      <p:cBhvr>
                                        <p:cTn id="292" dur="166" decel="50000">
                                          <p:stCondLst>
                                            <p:cond delay="1338"/>
                                          </p:stCondLst>
                                        </p:cTn>
                                        <p:tgtEl>
                                          <p:spTgt spid="1026"/>
                                        </p:tgtEl>
                                      </p:cBhvr>
                                      <p:to x="100000" y="100000"/>
                                    </p:animScale>
                                    <p:animScale>
                                      <p:cBhvr>
                                        <p:cTn id="293" dur="26">
                                          <p:stCondLst>
                                            <p:cond delay="1642"/>
                                          </p:stCondLst>
                                        </p:cTn>
                                        <p:tgtEl>
                                          <p:spTgt spid="1026"/>
                                        </p:tgtEl>
                                      </p:cBhvr>
                                      <p:to x="100000" y="90000"/>
                                    </p:animScale>
                                    <p:animScale>
                                      <p:cBhvr>
                                        <p:cTn id="294" dur="166" decel="50000">
                                          <p:stCondLst>
                                            <p:cond delay="1668"/>
                                          </p:stCondLst>
                                        </p:cTn>
                                        <p:tgtEl>
                                          <p:spTgt spid="1026"/>
                                        </p:tgtEl>
                                      </p:cBhvr>
                                      <p:to x="100000" y="100000"/>
                                    </p:animScale>
                                    <p:animScale>
                                      <p:cBhvr>
                                        <p:cTn id="295" dur="26">
                                          <p:stCondLst>
                                            <p:cond delay="1808"/>
                                          </p:stCondLst>
                                        </p:cTn>
                                        <p:tgtEl>
                                          <p:spTgt spid="1026"/>
                                        </p:tgtEl>
                                      </p:cBhvr>
                                      <p:to x="100000" y="95000"/>
                                    </p:animScale>
                                    <p:animScale>
                                      <p:cBhvr>
                                        <p:cTn id="296"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63000" cy="1371600"/>
          </a:xfrm>
        </p:spPr>
        <p:txBody>
          <a:bodyPr>
            <a:normAutofit fontScale="90000"/>
          </a:bodyPr>
          <a:lstStyle/>
          <a:p>
            <a:r>
              <a:rPr lang="en-US" sz="3100" dirty="0" smtClean="0"/>
              <a:t>Q.</a:t>
            </a:r>
            <a:r>
              <a:rPr lang="en-US" dirty="0" smtClean="0"/>
              <a:t> </a:t>
            </a:r>
            <a:r>
              <a:rPr lang="en-US" sz="2200" b="1" dirty="0" smtClean="0"/>
              <a:t>Create a union named  </a:t>
            </a:r>
            <a:r>
              <a:rPr lang="en-US" sz="2200" i="1" dirty="0" smtClean="0"/>
              <a:t>employee </a:t>
            </a:r>
            <a:r>
              <a:rPr lang="en-US" sz="2200" b="1" dirty="0" smtClean="0"/>
              <a:t>that has </a:t>
            </a:r>
            <a:r>
              <a:rPr lang="en-US" sz="2200" i="1" dirty="0" smtClean="0"/>
              <a:t>ID ,name </a:t>
            </a:r>
            <a:r>
              <a:rPr lang="en-US" sz="2200" b="1" dirty="0" smtClean="0"/>
              <a:t>and </a:t>
            </a:r>
            <a:r>
              <a:rPr lang="en-US" sz="2200" i="1" dirty="0" smtClean="0"/>
              <a:t>sex</a:t>
            </a:r>
            <a:r>
              <a:rPr lang="en-US" sz="2200" b="1" dirty="0" smtClean="0"/>
              <a:t> as members. Assign some values to these members  and display the result one at time</a:t>
            </a:r>
            <a:endParaRPr lang="en-US" sz="2200"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#include &lt;</a:t>
            </a:r>
            <a:r>
              <a:rPr lang="en-US" dirty="0" err="1" smtClean="0"/>
              <a:t>stdio.h</a:t>
            </a:r>
            <a:r>
              <a:rPr lang="en-US" dirty="0" smtClean="0"/>
              <a:t>&gt;</a:t>
            </a:r>
          </a:p>
          <a:p>
            <a:pPr>
              <a:buNone/>
            </a:pPr>
            <a:r>
              <a:rPr lang="en-US" dirty="0" smtClean="0"/>
              <a:t>#include &lt;</a:t>
            </a:r>
            <a:r>
              <a:rPr lang="en-US" dirty="0" err="1" smtClean="0"/>
              <a:t>conio.h</a:t>
            </a:r>
            <a:r>
              <a:rPr lang="en-US" dirty="0" smtClean="0"/>
              <a:t>&gt;</a:t>
            </a:r>
          </a:p>
          <a:p>
            <a:pPr>
              <a:buNone/>
            </a:pPr>
            <a:r>
              <a:rPr lang="en-US" dirty="0" smtClean="0"/>
              <a:t>union employee</a:t>
            </a:r>
          </a:p>
          <a:p>
            <a:pPr>
              <a:buNone/>
            </a:pPr>
            <a:r>
              <a:rPr lang="en-US" dirty="0" smtClean="0"/>
              <a:t>       {</a:t>
            </a:r>
          </a:p>
          <a:p>
            <a:pPr>
              <a:buNone/>
            </a:pPr>
            <a:r>
              <a:rPr lang="en-US" dirty="0" smtClean="0"/>
              <a:t>	</a:t>
            </a:r>
            <a:r>
              <a:rPr lang="en-US" dirty="0" err="1" smtClean="0"/>
              <a:t>int</a:t>
            </a:r>
            <a:r>
              <a:rPr lang="en-US" dirty="0" smtClean="0"/>
              <a:t> ID;</a:t>
            </a:r>
          </a:p>
          <a:p>
            <a:pPr>
              <a:buNone/>
            </a:pPr>
            <a:r>
              <a:rPr lang="en-US" dirty="0" smtClean="0"/>
              <a:t>	char name[20];</a:t>
            </a:r>
          </a:p>
          <a:p>
            <a:pPr>
              <a:buNone/>
            </a:pPr>
            <a:r>
              <a:rPr lang="en-US" dirty="0" smtClean="0"/>
              <a:t>	char sex;</a:t>
            </a:r>
          </a:p>
          <a:p>
            <a:pPr>
              <a:buNone/>
            </a:pPr>
            <a:r>
              <a:rPr lang="en-US" dirty="0" smtClean="0"/>
              <a:t>	}emp1;</a:t>
            </a:r>
          </a:p>
          <a:p>
            <a:pPr>
              <a:buNone/>
            </a:pPr>
            <a:r>
              <a:rPr lang="en-US" dirty="0" smtClean="0"/>
              <a:t>	void main()</a:t>
            </a:r>
          </a:p>
          <a:p>
            <a:pPr>
              <a:buNone/>
            </a:pPr>
            <a:r>
              <a:rPr lang="en-US" dirty="0" smtClean="0"/>
              <a:t>		{</a:t>
            </a:r>
          </a:p>
          <a:p>
            <a:pPr>
              <a:buNone/>
            </a:pPr>
            <a:r>
              <a:rPr lang="en-US" dirty="0" smtClean="0"/>
              <a:t>	</a:t>
            </a:r>
            <a:r>
              <a:rPr lang="en-US" dirty="0" err="1" smtClean="0"/>
              <a:t>printf</a:t>
            </a:r>
            <a:r>
              <a:rPr lang="en-US" dirty="0" smtClean="0"/>
              <a:t>("enter the </a:t>
            </a:r>
            <a:r>
              <a:rPr lang="en-US" dirty="0" err="1" smtClean="0"/>
              <a:t>ID,name,sex</a:t>
            </a:r>
            <a:r>
              <a:rPr lang="en-US" dirty="0" smtClean="0"/>
              <a:t>=");</a:t>
            </a:r>
          </a:p>
          <a:p>
            <a:pPr>
              <a:buNone/>
            </a:pPr>
            <a:r>
              <a:rPr lang="en-US" dirty="0" smtClean="0"/>
              <a:t>	</a:t>
            </a:r>
            <a:r>
              <a:rPr lang="en-US" dirty="0" err="1" smtClean="0"/>
              <a:t>scanf</a:t>
            </a:r>
            <a:r>
              <a:rPr lang="en-US" dirty="0" smtClean="0"/>
              <a:t>("%d %s %c",&amp;emp1.ID,&amp;emp1.name,&amp;emp1.sex);</a:t>
            </a:r>
          </a:p>
          <a:p>
            <a:pPr>
              <a:buNone/>
            </a:pPr>
            <a:r>
              <a:rPr lang="en-US" dirty="0" smtClean="0"/>
              <a:t>	</a:t>
            </a:r>
            <a:r>
              <a:rPr lang="en-US" dirty="0" err="1" smtClean="0"/>
              <a:t>printf</a:t>
            </a:r>
            <a:r>
              <a:rPr lang="en-US" dirty="0" smtClean="0"/>
              <a:t>("ID=%d\n name=%s\n sex=%c",emp1.ID,emp1.name,emp1.sex);</a:t>
            </a:r>
          </a:p>
          <a:p>
            <a:pPr>
              <a:buNone/>
            </a:pPr>
            <a:r>
              <a:rPr lang="en-US" dirty="0" smtClean="0"/>
              <a:t>	</a:t>
            </a:r>
            <a:r>
              <a:rPr lang="en-US" dirty="0" err="1" smtClean="0"/>
              <a:t>getch</a:t>
            </a:r>
            <a:r>
              <a:rPr lang="en-US" dirty="0" smtClean="0"/>
              <a:t>();</a:t>
            </a:r>
          </a:p>
          <a:p>
            <a:pPr>
              <a:buNone/>
            </a:pPr>
            <a:r>
              <a:rPr lang="en-US" dirty="0" smtClean="0"/>
              <a:t>	}</a:t>
            </a:r>
            <a:endParaRPr lang="en-US"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ox(in)">
                                      <p:cBhvr>
                                        <p:cTn id="25" dur="500"/>
                                        <p:tgtEl>
                                          <p:spTgt spid="3">
                                            <p:txEl>
                                              <p:pRg st="0" end="0"/>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box(in)">
                                      <p:cBhvr>
                                        <p:cTn id="28" dur="500"/>
                                        <p:tgtEl>
                                          <p:spTgt spid="3">
                                            <p:txEl>
                                              <p:pRg st="1" end="1"/>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box(in)">
                                      <p:cBhvr>
                                        <p:cTn id="31" dur="500"/>
                                        <p:tgtEl>
                                          <p:spTgt spid="3">
                                            <p:txEl>
                                              <p:pRg st="2" end="2"/>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box(in)">
                                      <p:cBhvr>
                                        <p:cTn id="34" dur="500"/>
                                        <p:tgtEl>
                                          <p:spTgt spid="3">
                                            <p:txEl>
                                              <p:pRg st="3" end="3"/>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box(in)">
                                      <p:cBhvr>
                                        <p:cTn id="37" dur="500"/>
                                        <p:tgtEl>
                                          <p:spTgt spid="3">
                                            <p:txEl>
                                              <p:pRg st="4" end="4"/>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box(in)">
                                      <p:cBhvr>
                                        <p:cTn id="40" dur="500"/>
                                        <p:tgtEl>
                                          <p:spTgt spid="3">
                                            <p:txEl>
                                              <p:pRg st="5" end="5"/>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ox(in)">
                                      <p:cBhvr>
                                        <p:cTn id="43" dur="500"/>
                                        <p:tgtEl>
                                          <p:spTgt spid="3">
                                            <p:txEl>
                                              <p:pRg st="6" end="6"/>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box(in)">
                                      <p:cBhvr>
                                        <p:cTn id="46" dur="500"/>
                                        <p:tgtEl>
                                          <p:spTgt spid="3">
                                            <p:txEl>
                                              <p:pRg st="7" end="7"/>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box(in)">
                                      <p:cBhvr>
                                        <p:cTn id="49" dur="500"/>
                                        <p:tgtEl>
                                          <p:spTgt spid="3">
                                            <p:txEl>
                                              <p:pRg st="8" end="8"/>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ox(in)">
                                      <p:cBhvr>
                                        <p:cTn id="52" dur="500"/>
                                        <p:tgtEl>
                                          <p:spTgt spid="3">
                                            <p:txEl>
                                              <p:pRg st="9" end="9"/>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box(in)">
                                      <p:cBhvr>
                                        <p:cTn id="55" dur="500"/>
                                        <p:tgtEl>
                                          <p:spTgt spid="3">
                                            <p:txEl>
                                              <p:pRg st="10" end="10"/>
                                            </p:txEl>
                                          </p:spTgt>
                                        </p:tgtEl>
                                      </p:cBhvr>
                                    </p:animEffect>
                                  </p:childTnLst>
                                </p:cTn>
                              </p:par>
                              <p:par>
                                <p:cTn id="56" presetID="4" presetClass="entr" presetSubtype="16" fill="hold" nodeType="with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box(in)">
                                      <p:cBhvr>
                                        <p:cTn id="58" dur="500"/>
                                        <p:tgtEl>
                                          <p:spTgt spid="3">
                                            <p:txEl>
                                              <p:pRg st="11" end="11"/>
                                            </p:txEl>
                                          </p:spTgt>
                                        </p:tgtEl>
                                      </p:cBhvr>
                                    </p:animEffect>
                                  </p:childTnLst>
                                </p:cTn>
                              </p:par>
                              <p:par>
                                <p:cTn id="59" presetID="4" presetClass="entr" presetSubtype="16"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box(in)">
                                      <p:cBhvr>
                                        <p:cTn id="61" dur="500"/>
                                        <p:tgtEl>
                                          <p:spTgt spid="3">
                                            <p:txEl>
                                              <p:pRg st="12" end="12"/>
                                            </p:txEl>
                                          </p:spTgt>
                                        </p:tgtEl>
                                      </p:cBhvr>
                                    </p:animEffect>
                                  </p:childTnLst>
                                </p:cTn>
                              </p:par>
                              <p:par>
                                <p:cTn id="62" presetID="4" presetClass="entr" presetSubtype="16" fill="hold" nodeType="with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Effect transition="in" filter="box(in)">
                                      <p:cBhvr>
                                        <p:cTn id="64" dur="500"/>
                                        <p:tgtEl>
                                          <p:spTgt spid="3">
                                            <p:txEl>
                                              <p:pRg st="13" end="13"/>
                                            </p:txEl>
                                          </p:spTgt>
                                        </p:tgtEl>
                                      </p:cBhvr>
                                    </p:animEffect>
                                  </p:childTnLst>
                                </p:cTn>
                              </p:par>
                              <p:par>
                                <p:cTn id="65" presetID="4" presetClass="entr" presetSubtype="16" fill="hold"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box(in)">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04800"/>
            <a:ext cx="4876800" cy="7848302"/>
          </a:xfrm>
          <a:prstGeom prst="rect">
            <a:avLst/>
          </a:prstGeom>
        </p:spPr>
        <p:txBody>
          <a:bodyPr wrap="square">
            <a:spAutoFit/>
          </a:bodyPr>
          <a:lstStyle/>
          <a:p>
            <a:r>
              <a:rPr lang="en-US" dirty="0" smtClean="0"/>
              <a:t>#include &lt;</a:t>
            </a:r>
            <a:r>
              <a:rPr lang="en-US" dirty="0" err="1" smtClean="0"/>
              <a:t>stdio.h</a:t>
            </a:r>
            <a:r>
              <a:rPr lang="en-US" dirty="0" smtClean="0"/>
              <a:t>&gt;</a:t>
            </a:r>
          </a:p>
          <a:p>
            <a:r>
              <a:rPr lang="en-US" dirty="0" smtClean="0"/>
              <a:t>#include &lt;</a:t>
            </a:r>
            <a:r>
              <a:rPr lang="en-US" dirty="0" err="1" smtClean="0"/>
              <a:t>conio.h</a:t>
            </a:r>
            <a:r>
              <a:rPr lang="en-US" dirty="0" smtClean="0"/>
              <a:t>&gt;</a:t>
            </a:r>
          </a:p>
          <a:p>
            <a:r>
              <a:rPr lang="en-US" dirty="0" smtClean="0"/>
              <a:t>void main()</a:t>
            </a:r>
          </a:p>
          <a:p>
            <a:r>
              <a:rPr lang="en-US" dirty="0" smtClean="0"/>
              <a:t>  {</a:t>
            </a:r>
          </a:p>
          <a:p>
            <a:r>
              <a:rPr lang="en-US" dirty="0" smtClean="0"/>
              <a:t>  </a:t>
            </a:r>
            <a:r>
              <a:rPr lang="en-US" dirty="0" err="1" smtClean="0"/>
              <a:t>struct</a:t>
            </a:r>
            <a:r>
              <a:rPr lang="en-US" dirty="0" smtClean="0"/>
              <a:t>  student</a:t>
            </a:r>
          </a:p>
          <a:p>
            <a:r>
              <a:rPr lang="en-US" dirty="0" smtClean="0"/>
              <a:t>   {</a:t>
            </a:r>
          </a:p>
          <a:p>
            <a:r>
              <a:rPr lang="en-US" dirty="0" smtClean="0"/>
              <a:t>   </a:t>
            </a:r>
            <a:r>
              <a:rPr lang="en-US" dirty="0" err="1" smtClean="0"/>
              <a:t>int</a:t>
            </a:r>
            <a:r>
              <a:rPr lang="en-US" dirty="0" smtClean="0"/>
              <a:t> roll;</a:t>
            </a:r>
          </a:p>
          <a:p>
            <a:r>
              <a:rPr lang="en-US" dirty="0" smtClean="0"/>
              <a:t>   char name[15];</a:t>
            </a:r>
          </a:p>
          <a:p>
            <a:r>
              <a:rPr lang="en-US" dirty="0" smtClean="0"/>
              <a:t>    </a:t>
            </a:r>
            <a:r>
              <a:rPr lang="en-US" dirty="0" err="1" smtClean="0"/>
              <a:t>int</a:t>
            </a:r>
            <a:r>
              <a:rPr lang="en-US" dirty="0" smtClean="0"/>
              <a:t> class1;</a:t>
            </a:r>
          </a:p>
          <a:p>
            <a:r>
              <a:rPr lang="en-US" dirty="0" smtClean="0"/>
              <a:t>	};</a:t>
            </a:r>
          </a:p>
          <a:p>
            <a:r>
              <a:rPr lang="en-US" dirty="0" smtClean="0"/>
              <a:t>	{</a:t>
            </a:r>
          </a:p>
          <a:p>
            <a:r>
              <a:rPr lang="en-US" dirty="0" smtClean="0"/>
              <a:t>	</a:t>
            </a:r>
            <a:r>
              <a:rPr lang="en-US" dirty="0" err="1" smtClean="0"/>
              <a:t>struct</a:t>
            </a:r>
            <a:r>
              <a:rPr lang="en-US" dirty="0" smtClean="0"/>
              <a:t> student s;</a:t>
            </a:r>
          </a:p>
          <a:p>
            <a:r>
              <a:rPr lang="en-US" dirty="0" smtClean="0"/>
              <a:t>                  </a:t>
            </a:r>
            <a:r>
              <a:rPr lang="en-US" dirty="0" err="1" smtClean="0"/>
              <a:t>printf</a:t>
            </a:r>
            <a:r>
              <a:rPr lang="en-US" dirty="0" smtClean="0"/>
              <a:t>("enter the number= ");</a:t>
            </a:r>
          </a:p>
          <a:p>
            <a:r>
              <a:rPr lang="en-US" dirty="0" smtClean="0"/>
              <a:t> 	</a:t>
            </a:r>
            <a:r>
              <a:rPr lang="en-US" dirty="0" err="1" smtClean="0"/>
              <a:t>scanf</a:t>
            </a:r>
            <a:r>
              <a:rPr lang="en-US" dirty="0" smtClean="0"/>
              <a:t>("%</a:t>
            </a:r>
            <a:r>
              <a:rPr lang="en-US" dirty="0" err="1" smtClean="0"/>
              <a:t>d",&amp;s.roll</a:t>
            </a:r>
            <a:r>
              <a:rPr lang="en-US" dirty="0" smtClean="0"/>
              <a:t>);</a:t>
            </a:r>
          </a:p>
          <a:p>
            <a:r>
              <a:rPr lang="en-US" dirty="0" smtClean="0"/>
              <a:t> 	</a:t>
            </a:r>
            <a:r>
              <a:rPr lang="en-US" dirty="0" err="1" smtClean="0"/>
              <a:t>printf</a:t>
            </a:r>
            <a:r>
              <a:rPr lang="en-US" dirty="0" smtClean="0"/>
              <a:t>("enter the Name =");</a:t>
            </a:r>
          </a:p>
          <a:p>
            <a:r>
              <a:rPr lang="en-US" dirty="0" smtClean="0"/>
              <a:t> 	</a:t>
            </a:r>
            <a:r>
              <a:rPr lang="en-US" dirty="0" err="1" smtClean="0"/>
              <a:t>scanf</a:t>
            </a:r>
            <a:r>
              <a:rPr lang="en-US" dirty="0" smtClean="0"/>
              <a:t>("%</a:t>
            </a:r>
            <a:r>
              <a:rPr lang="en-US" dirty="0" err="1" smtClean="0"/>
              <a:t>s",&amp;s.name</a:t>
            </a:r>
            <a:r>
              <a:rPr lang="en-US" dirty="0" smtClean="0"/>
              <a:t>);</a:t>
            </a:r>
          </a:p>
          <a:p>
            <a:r>
              <a:rPr lang="en-US" dirty="0" smtClean="0"/>
              <a:t> 	</a:t>
            </a:r>
            <a:r>
              <a:rPr lang="en-US" dirty="0" err="1" smtClean="0"/>
              <a:t>printf</a:t>
            </a:r>
            <a:r>
              <a:rPr lang="en-US" dirty="0" smtClean="0"/>
              <a:t>("enter the class=");</a:t>
            </a:r>
          </a:p>
          <a:p>
            <a:r>
              <a:rPr lang="en-US" dirty="0" smtClean="0"/>
              <a:t> 	</a:t>
            </a:r>
            <a:r>
              <a:rPr lang="en-US" dirty="0" err="1" smtClean="0"/>
              <a:t>scanf</a:t>
            </a:r>
            <a:r>
              <a:rPr lang="en-US" dirty="0" smtClean="0"/>
              <a:t>("%d",&amp;s.class1);</a:t>
            </a:r>
          </a:p>
          <a:p>
            <a:r>
              <a:rPr lang="en-US" dirty="0" smtClean="0"/>
              <a:t> 	</a:t>
            </a:r>
            <a:r>
              <a:rPr lang="en-US" dirty="0" err="1" smtClean="0"/>
              <a:t>printf</a:t>
            </a:r>
            <a:r>
              <a:rPr lang="en-US" dirty="0" smtClean="0"/>
              <a:t>("\n***student detail***\n");</a:t>
            </a:r>
          </a:p>
          <a:p>
            <a:r>
              <a:rPr lang="en-US" dirty="0" smtClean="0"/>
              <a:t> 	</a:t>
            </a:r>
            <a:r>
              <a:rPr lang="en-US" dirty="0" err="1" smtClean="0"/>
              <a:t>printf</a:t>
            </a:r>
            <a:r>
              <a:rPr lang="en-US" dirty="0" smtClean="0"/>
              <a:t>("\</a:t>
            </a:r>
            <a:r>
              <a:rPr lang="en-US" dirty="0" err="1" smtClean="0"/>
              <a:t>nRoll</a:t>
            </a:r>
            <a:r>
              <a:rPr lang="en-US" dirty="0" smtClean="0"/>
              <a:t> no. \</a:t>
            </a:r>
            <a:r>
              <a:rPr lang="en-US" dirty="0" err="1" smtClean="0"/>
              <a:t>t%d</a:t>
            </a:r>
            <a:r>
              <a:rPr lang="en-US" dirty="0" smtClean="0"/>
              <a:t>", </a:t>
            </a:r>
            <a:r>
              <a:rPr lang="en-US" dirty="0" err="1" smtClean="0"/>
              <a:t>s.roll</a:t>
            </a:r>
            <a:r>
              <a:rPr lang="en-US" dirty="0" smtClean="0"/>
              <a:t>);</a:t>
            </a:r>
          </a:p>
          <a:p>
            <a:r>
              <a:rPr lang="en-US" dirty="0" smtClean="0"/>
              <a:t> 	</a:t>
            </a:r>
            <a:r>
              <a:rPr lang="en-US" dirty="0" err="1" smtClean="0"/>
              <a:t>printf</a:t>
            </a:r>
            <a:r>
              <a:rPr lang="en-US" dirty="0" smtClean="0"/>
              <a:t>("\name\t\</a:t>
            </a:r>
            <a:r>
              <a:rPr lang="en-US" dirty="0" err="1" smtClean="0"/>
              <a:t>t%s",s.name</a:t>
            </a:r>
            <a:r>
              <a:rPr lang="en-US" dirty="0" smtClean="0"/>
              <a:t>);</a:t>
            </a:r>
          </a:p>
          <a:p>
            <a:r>
              <a:rPr lang="en-US" dirty="0" smtClean="0"/>
              <a:t> 	</a:t>
            </a:r>
            <a:r>
              <a:rPr lang="en-US" dirty="0" err="1" smtClean="0"/>
              <a:t>printf</a:t>
            </a:r>
            <a:r>
              <a:rPr lang="en-US" dirty="0" smtClean="0"/>
              <a:t>("\</a:t>
            </a:r>
            <a:r>
              <a:rPr lang="en-US" dirty="0" err="1" smtClean="0"/>
              <a:t>nclass</a:t>
            </a:r>
            <a:r>
              <a:rPr lang="en-US" dirty="0" smtClean="0"/>
              <a:t>\t\t%d",s.class1);</a:t>
            </a:r>
          </a:p>
          <a:p>
            <a:r>
              <a:rPr lang="en-US" dirty="0" smtClean="0"/>
              <a:t> 	}</a:t>
            </a:r>
          </a:p>
          <a:p>
            <a:r>
              <a:rPr lang="en-US" dirty="0" smtClean="0"/>
              <a:t> 	</a:t>
            </a:r>
            <a:r>
              <a:rPr lang="en-US" dirty="0" err="1" smtClean="0"/>
              <a:t>getch</a:t>
            </a:r>
            <a:r>
              <a:rPr lang="en-US" dirty="0" smtClean="0"/>
              <a:t>();</a:t>
            </a:r>
          </a:p>
          <a:p>
            <a:r>
              <a:rPr lang="en-US" dirty="0" smtClean="0"/>
              <a:t>  }</a:t>
            </a:r>
          </a:p>
          <a:p>
            <a:endParaRPr lang="en-US" dirty="0" smtClean="0"/>
          </a:p>
          <a:p>
            <a:endParaRPr lang="en-US" dirty="0" smtClean="0"/>
          </a:p>
          <a:p>
            <a:endParaRPr lang="en-US" dirty="0"/>
          </a:p>
        </p:txBody>
      </p:sp>
      <p:sp>
        <p:nvSpPr>
          <p:cNvPr id="3" name="Rectangle 2"/>
          <p:cNvSpPr/>
          <p:nvPr/>
        </p:nvSpPr>
        <p:spPr>
          <a:xfrm>
            <a:off x="3048000" y="685800"/>
            <a:ext cx="6096000" cy="646331"/>
          </a:xfrm>
          <a:prstGeom prst="rect">
            <a:avLst/>
          </a:prstGeom>
        </p:spPr>
        <p:txBody>
          <a:bodyPr wrap="square">
            <a:spAutoFit/>
          </a:bodyPr>
          <a:lstStyle/>
          <a:p>
            <a:r>
              <a:rPr lang="en-US" dirty="0" smtClean="0"/>
              <a:t>/*program to enter records of  detail student and display using structure*/</a:t>
            </a:r>
            <a:endParaRPr lang="en-US" dirty="0"/>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609600"/>
            <a:ext cx="5410200" cy="6463308"/>
          </a:xfrm>
          <a:prstGeom prst="rect">
            <a:avLst/>
          </a:prstGeom>
        </p:spPr>
        <p:txBody>
          <a:bodyPr wrap="square">
            <a:spAutoFit/>
          </a:bodyPr>
          <a:lstStyle/>
          <a:p>
            <a:r>
              <a:rPr lang="en-US" dirty="0" smtClean="0"/>
              <a:t>#include &lt;</a:t>
            </a:r>
            <a:r>
              <a:rPr lang="en-US" dirty="0" err="1" smtClean="0"/>
              <a:t>stdio.h</a:t>
            </a:r>
            <a:r>
              <a:rPr lang="en-US" dirty="0" smtClean="0"/>
              <a:t>&gt;</a:t>
            </a:r>
          </a:p>
          <a:p>
            <a:r>
              <a:rPr lang="en-US" dirty="0" smtClean="0"/>
              <a:t>#include &lt;</a:t>
            </a:r>
            <a:r>
              <a:rPr lang="en-US" dirty="0" err="1" smtClean="0"/>
              <a:t>conio.h</a:t>
            </a:r>
            <a:r>
              <a:rPr lang="en-US" dirty="0" smtClean="0"/>
              <a:t>&gt;</a:t>
            </a:r>
          </a:p>
          <a:p>
            <a:r>
              <a:rPr lang="en-US" dirty="0" smtClean="0"/>
              <a:t>void main()</a:t>
            </a:r>
          </a:p>
          <a:p>
            <a:r>
              <a:rPr lang="en-US" dirty="0" smtClean="0"/>
              <a:t>{</a:t>
            </a:r>
          </a:p>
          <a:p>
            <a:r>
              <a:rPr lang="en-US" dirty="0" smtClean="0"/>
              <a:t> </a:t>
            </a:r>
            <a:r>
              <a:rPr lang="en-US" dirty="0" err="1" smtClean="0"/>
              <a:t>struct</a:t>
            </a:r>
            <a:r>
              <a:rPr lang="en-US" dirty="0" smtClean="0"/>
              <a:t> book</a:t>
            </a:r>
          </a:p>
          <a:p>
            <a:r>
              <a:rPr lang="en-US" dirty="0" smtClean="0"/>
              <a:t> {</a:t>
            </a:r>
          </a:p>
          <a:p>
            <a:r>
              <a:rPr lang="en-US" dirty="0" smtClean="0"/>
              <a:t> char title[20];</a:t>
            </a:r>
          </a:p>
          <a:p>
            <a:r>
              <a:rPr lang="en-US" dirty="0" smtClean="0"/>
              <a:t> char writer[10];</a:t>
            </a:r>
          </a:p>
          <a:p>
            <a:r>
              <a:rPr lang="en-US" dirty="0" smtClean="0"/>
              <a:t> float price;</a:t>
            </a:r>
          </a:p>
          <a:p>
            <a:r>
              <a:rPr lang="en-US" dirty="0" smtClean="0"/>
              <a:t> </a:t>
            </a:r>
            <a:r>
              <a:rPr lang="en-US" dirty="0" err="1" smtClean="0"/>
              <a:t>int</a:t>
            </a:r>
            <a:r>
              <a:rPr lang="en-US" dirty="0" smtClean="0"/>
              <a:t> page;</a:t>
            </a:r>
          </a:p>
          <a:p>
            <a:r>
              <a:rPr lang="en-US" dirty="0" smtClean="0"/>
              <a:t> char pub[5];</a:t>
            </a:r>
          </a:p>
          <a:p>
            <a:r>
              <a:rPr lang="en-US" dirty="0" smtClean="0"/>
              <a:t> };</a:t>
            </a:r>
          </a:p>
          <a:p>
            <a:r>
              <a:rPr lang="en-US" dirty="0" smtClean="0"/>
              <a:t> </a:t>
            </a:r>
            <a:r>
              <a:rPr lang="en-US" dirty="0" err="1" smtClean="0"/>
              <a:t>struct</a:t>
            </a:r>
            <a:r>
              <a:rPr lang="en-US" dirty="0" smtClean="0"/>
              <a:t> book b;</a:t>
            </a:r>
          </a:p>
          <a:p>
            <a:r>
              <a:rPr lang="en-US" dirty="0" smtClean="0"/>
              <a:t> </a:t>
            </a:r>
            <a:r>
              <a:rPr lang="en-US" dirty="0" err="1" smtClean="0"/>
              <a:t>clrscr</a:t>
            </a:r>
            <a:r>
              <a:rPr lang="en-US" dirty="0" smtClean="0"/>
              <a:t>();</a:t>
            </a:r>
          </a:p>
          <a:p>
            <a:r>
              <a:rPr lang="en-US" dirty="0" smtClean="0"/>
              <a:t> </a:t>
            </a:r>
            <a:r>
              <a:rPr lang="en-US" dirty="0" err="1" smtClean="0"/>
              <a:t>printf</a:t>
            </a:r>
            <a:r>
              <a:rPr lang="en-US" dirty="0" smtClean="0"/>
              <a:t>("enter the name of book:");</a:t>
            </a:r>
          </a:p>
          <a:p>
            <a:r>
              <a:rPr lang="en-US" dirty="0" smtClean="0"/>
              <a:t> gets(</a:t>
            </a:r>
            <a:r>
              <a:rPr lang="en-US" dirty="0" err="1" smtClean="0"/>
              <a:t>b.title</a:t>
            </a:r>
            <a:r>
              <a:rPr lang="en-US" dirty="0" smtClean="0"/>
              <a:t>);</a:t>
            </a:r>
          </a:p>
          <a:p>
            <a:r>
              <a:rPr lang="en-US" dirty="0" smtClean="0"/>
              <a:t> </a:t>
            </a:r>
            <a:r>
              <a:rPr lang="en-US" dirty="0" err="1" smtClean="0"/>
              <a:t>printf</a:t>
            </a:r>
            <a:r>
              <a:rPr lang="en-US" dirty="0" smtClean="0"/>
              <a:t>("enter the price:");</a:t>
            </a:r>
          </a:p>
          <a:p>
            <a:r>
              <a:rPr lang="en-US" dirty="0" smtClean="0"/>
              <a:t> </a:t>
            </a:r>
            <a:r>
              <a:rPr lang="en-US" dirty="0" err="1" smtClean="0"/>
              <a:t>scanf</a:t>
            </a:r>
            <a:r>
              <a:rPr lang="en-US" dirty="0" smtClean="0"/>
              <a:t>("%</a:t>
            </a:r>
            <a:r>
              <a:rPr lang="en-US" dirty="0" err="1" smtClean="0"/>
              <a:t>f",&amp;b.price</a:t>
            </a:r>
            <a:r>
              <a:rPr lang="en-US" dirty="0" smtClean="0"/>
              <a:t>);</a:t>
            </a:r>
          </a:p>
          <a:p>
            <a:r>
              <a:rPr lang="en-US" dirty="0" smtClean="0"/>
              <a:t> </a:t>
            </a:r>
            <a:r>
              <a:rPr lang="en-US" dirty="0" err="1" smtClean="0"/>
              <a:t>printf</a:t>
            </a:r>
            <a:r>
              <a:rPr lang="en-US" dirty="0" smtClean="0"/>
              <a:t>("enter the number of pages of the book:");</a:t>
            </a:r>
          </a:p>
          <a:p>
            <a:r>
              <a:rPr lang="en-US" dirty="0" smtClean="0"/>
              <a:t> </a:t>
            </a:r>
            <a:r>
              <a:rPr lang="en-US" dirty="0" err="1" smtClean="0"/>
              <a:t>scanf</a:t>
            </a:r>
            <a:r>
              <a:rPr lang="en-US" dirty="0" smtClean="0"/>
              <a:t>("%</a:t>
            </a:r>
            <a:r>
              <a:rPr lang="en-US" dirty="0" err="1" smtClean="0"/>
              <a:t>d",&amp;b.page</a:t>
            </a:r>
            <a:r>
              <a:rPr lang="en-US" dirty="0" smtClean="0"/>
              <a:t>);</a:t>
            </a:r>
          </a:p>
          <a:p>
            <a:r>
              <a:rPr lang="en-US" dirty="0" smtClean="0"/>
              <a:t> </a:t>
            </a:r>
            <a:r>
              <a:rPr lang="en-US" dirty="0" err="1" smtClean="0"/>
              <a:t>printf</a:t>
            </a:r>
            <a:r>
              <a:rPr lang="en-US" dirty="0" smtClean="0"/>
              <a:t>("enter the publication of the book:");</a:t>
            </a:r>
          </a:p>
          <a:p>
            <a:r>
              <a:rPr lang="en-US" dirty="0" smtClean="0"/>
              <a:t> </a:t>
            </a:r>
            <a:r>
              <a:rPr lang="en-US" dirty="0" err="1" smtClean="0"/>
              <a:t>scanf</a:t>
            </a:r>
            <a:r>
              <a:rPr lang="en-US" dirty="0" smtClean="0"/>
              <a:t>("%</a:t>
            </a:r>
            <a:r>
              <a:rPr lang="en-US" dirty="0" err="1" smtClean="0"/>
              <a:t>s",&amp;b.pub</a:t>
            </a:r>
            <a:r>
              <a:rPr lang="en-US" dirty="0" smtClean="0"/>
              <a:t>);</a:t>
            </a:r>
          </a:p>
          <a:p>
            <a:r>
              <a:rPr lang="en-US" dirty="0" smtClean="0"/>
              <a:t> </a:t>
            </a:r>
            <a:endParaRPr lang="en-US" dirty="0"/>
          </a:p>
        </p:txBody>
      </p:sp>
      <p:sp>
        <p:nvSpPr>
          <p:cNvPr id="5" name="Rectangle 4"/>
          <p:cNvSpPr/>
          <p:nvPr/>
        </p:nvSpPr>
        <p:spPr>
          <a:xfrm>
            <a:off x="4800600" y="1752600"/>
            <a:ext cx="4572000" cy="3139321"/>
          </a:xfrm>
          <a:prstGeom prst="rect">
            <a:avLst/>
          </a:prstGeom>
        </p:spPr>
        <p:txBody>
          <a:bodyPr>
            <a:spAutoFit/>
          </a:bodyPr>
          <a:lstStyle/>
          <a:p>
            <a:r>
              <a:rPr lang="en-US" dirty="0" err="1" smtClean="0"/>
              <a:t>printf</a:t>
            </a:r>
            <a:r>
              <a:rPr lang="en-US" dirty="0" smtClean="0"/>
              <a:t>("\n\n*** the book </a:t>
            </a:r>
            <a:r>
              <a:rPr lang="en-US" dirty="0" err="1" smtClean="0"/>
              <a:t>deatial</a:t>
            </a:r>
            <a:r>
              <a:rPr lang="en-US" dirty="0" smtClean="0"/>
              <a:t>***\n\n");</a:t>
            </a:r>
          </a:p>
          <a:p>
            <a:r>
              <a:rPr lang="en-US" dirty="0" smtClean="0"/>
              <a:t> </a:t>
            </a:r>
            <a:r>
              <a:rPr lang="en-US" dirty="0" err="1" smtClean="0"/>
              <a:t>printf</a:t>
            </a:r>
            <a:r>
              <a:rPr lang="en-US" dirty="0" smtClean="0"/>
              <a:t>("\</a:t>
            </a:r>
            <a:r>
              <a:rPr lang="en-US" dirty="0" err="1" smtClean="0"/>
              <a:t>nbook</a:t>
            </a:r>
            <a:r>
              <a:rPr lang="en-US" dirty="0" smtClean="0"/>
              <a:t> title \t:%</a:t>
            </a:r>
            <a:r>
              <a:rPr lang="en-US" dirty="0" err="1" smtClean="0"/>
              <a:t>s",b.title</a:t>
            </a:r>
            <a:r>
              <a:rPr lang="en-US" dirty="0" smtClean="0"/>
              <a:t>);</a:t>
            </a:r>
          </a:p>
          <a:p>
            <a:r>
              <a:rPr lang="en-US" dirty="0" smtClean="0"/>
              <a:t> //</a:t>
            </a:r>
            <a:r>
              <a:rPr lang="en-US" dirty="0" err="1" smtClean="0"/>
              <a:t>printf</a:t>
            </a:r>
            <a:r>
              <a:rPr lang="en-US" dirty="0" smtClean="0"/>
              <a:t>("\</a:t>
            </a:r>
            <a:r>
              <a:rPr lang="en-US" dirty="0" err="1" smtClean="0"/>
              <a:t>nauthor</a:t>
            </a:r>
            <a:r>
              <a:rPr lang="en-US" dirty="0" smtClean="0"/>
              <a:t>\t\t:%</a:t>
            </a:r>
            <a:r>
              <a:rPr lang="en-US" dirty="0" err="1" smtClean="0"/>
              <a:t>s",b.writer</a:t>
            </a:r>
            <a:r>
              <a:rPr lang="en-US" dirty="0" smtClean="0"/>
              <a:t>);</a:t>
            </a:r>
          </a:p>
          <a:p>
            <a:r>
              <a:rPr lang="en-US" dirty="0" smtClean="0"/>
              <a:t> </a:t>
            </a:r>
            <a:r>
              <a:rPr lang="en-US" dirty="0" err="1" smtClean="0"/>
              <a:t>printf</a:t>
            </a:r>
            <a:r>
              <a:rPr lang="en-US" dirty="0" smtClean="0"/>
              <a:t>("\</a:t>
            </a:r>
            <a:r>
              <a:rPr lang="en-US" dirty="0" err="1" smtClean="0"/>
              <a:t>nprice</a:t>
            </a:r>
            <a:r>
              <a:rPr lang="en-US" dirty="0" smtClean="0"/>
              <a:t>\t\t:%.2f",b.price);</a:t>
            </a:r>
          </a:p>
          <a:p>
            <a:r>
              <a:rPr lang="en-US" dirty="0" smtClean="0"/>
              <a:t> </a:t>
            </a:r>
            <a:r>
              <a:rPr lang="en-US" dirty="0" err="1" smtClean="0"/>
              <a:t>printf</a:t>
            </a:r>
            <a:r>
              <a:rPr lang="en-US" dirty="0" smtClean="0"/>
              <a:t>( "\</a:t>
            </a:r>
            <a:r>
              <a:rPr lang="en-US" dirty="0" err="1" smtClean="0"/>
              <a:t>npage</a:t>
            </a:r>
            <a:r>
              <a:rPr lang="en-US" dirty="0" smtClean="0"/>
              <a:t>\t\t:%</a:t>
            </a:r>
            <a:r>
              <a:rPr lang="en-US" dirty="0" err="1" smtClean="0"/>
              <a:t>d",b.page</a:t>
            </a:r>
            <a:r>
              <a:rPr lang="en-US" dirty="0" smtClean="0"/>
              <a:t>);</a:t>
            </a:r>
          </a:p>
          <a:p>
            <a:r>
              <a:rPr lang="en-US" dirty="0" smtClean="0"/>
              <a:t> </a:t>
            </a:r>
            <a:r>
              <a:rPr lang="en-US" dirty="0" err="1" smtClean="0"/>
              <a:t>printf</a:t>
            </a:r>
            <a:r>
              <a:rPr lang="en-US" dirty="0" smtClean="0"/>
              <a:t>("\</a:t>
            </a:r>
            <a:r>
              <a:rPr lang="en-US" dirty="0" err="1" smtClean="0"/>
              <a:t>npublicer</a:t>
            </a:r>
            <a:r>
              <a:rPr lang="en-US" dirty="0" smtClean="0"/>
              <a:t>\t:%</a:t>
            </a:r>
            <a:r>
              <a:rPr lang="en-US" dirty="0" err="1" smtClean="0"/>
              <a:t>s",b.pub</a:t>
            </a:r>
            <a:r>
              <a:rPr lang="en-US" dirty="0" smtClean="0"/>
              <a:t>);</a:t>
            </a:r>
          </a:p>
          <a:p>
            <a:r>
              <a:rPr lang="en-US" dirty="0" smtClean="0"/>
              <a:t> </a:t>
            </a:r>
            <a:r>
              <a:rPr lang="en-US" dirty="0" err="1" smtClean="0"/>
              <a:t>getch</a:t>
            </a:r>
            <a:r>
              <a:rPr lang="en-US" dirty="0" smtClean="0"/>
              <a:t>();</a:t>
            </a:r>
          </a:p>
          <a:p>
            <a:r>
              <a:rPr lang="en-US" dirty="0" smtClean="0"/>
              <a:t> }</a:t>
            </a:r>
          </a:p>
          <a:p>
            <a:endParaRPr lang="en-US" dirty="0" smtClean="0"/>
          </a:p>
          <a:p>
            <a:endParaRPr lang="en-US" dirty="0" smtClean="0"/>
          </a:p>
          <a:p>
            <a:endParaRPr lang="en-US" dirty="0"/>
          </a:p>
        </p:txBody>
      </p:sp>
      <p:sp>
        <p:nvSpPr>
          <p:cNvPr id="6" name="Rectangle 5"/>
          <p:cNvSpPr/>
          <p:nvPr/>
        </p:nvSpPr>
        <p:spPr>
          <a:xfrm>
            <a:off x="1981200" y="228600"/>
            <a:ext cx="7162800" cy="369332"/>
          </a:xfrm>
          <a:prstGeom prst="rect">
            <a:avLst/>
          </a:prstGeom>
        </p:spPr>
        <p:txBody>
          <a:bodyPr wrap="square">
            <a:spAutoFit/>
          </a:bodyPr>
          <a:lstStyle/>
          <a:p>
            <a:r>
              <a:rPr lang="en-US" dirty="0" smtClean="0"/>
              <a:t>/*program to enter records of book  detail and display using structure*/</a:t>
            </a:r>
            <a:endParaRPr lang="en-US"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0"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800" decel="100000"/>
                                        <p:tgtEl>
                                          <p:spTgt spid="4">
                                            <p:txEl>
                                              <p:pRg st="0" end="0"/>
                                            </p:txEl>
                                          </p:spTgt>
                                        </p:tgtEl>
                                      </p:cBhvr>
                                    </p:animEffect>
                                    <p:anim calcmode="lin" valueType="num">
                                      <p:cBhvr>
                                        <p:cTn id="26" dur="800" decel="100000" fill="hold"/>
                                        <p:tgtEl>
                                          <p:spTgt spid="4">
                                            <p:txEl>
                                              <p:pRg st="0" end="0"/>
                                            </p:txEl>
                                          </p:spTgt>
                                        </p:tgtEl>
                                        <p:attrNameLst>
                                          <p:attrName>style.rotation</p:attrName>
                                        </p:attrNameLst>
                                      </p:cBhvr>
                                      <p:tavLst>
                                        <p:tav tm="0">
                                          <p:val>
                                            <p:fltVal val="-90"/>
                                          </p:val>
                                        </p:tav>
                                        <p:tav tm="100000">
                                          <p:val>
                                            <p:fltVal val="0"/>
                                          </p:val>
                                        </p:tav>
                                      </p:tavLst>
                                    </p:anim>
                                    <p:anim calcmode="lin" valueType="num">
                                      <p:cBhvr>
                                        <p:cTn id="27" dur="800" decel="100000" fill="hold"/>
                                        <p:tgtEl>
                                          <p:spTgt spid="4">
                                            <p:txEl>
                                              <p:pRg st="0" end="0"/>
                                            </p:txEl>
                                          </p:spTgt>
                                        </p:tgtEl>
                                        <p:attrNameLst>
                                          <p:attrName>ppt_x</p:attrName>
                                        </p:attrNameLst>
                                      </p:cBhvr>
                                      <p:tavLst>
                                        <p:tav tm="0">
                                          <p:val>
                                            <p:strVal val="#ppt_x+0.4"/>
                                          </p:val>
                                        </p:tav>
                                        <p:tav tm="100000">
                                          <p:val>
                                            <p:strVal val="#ppt_x-0.05"/>
                                          </p:val>
                                        </p:tav>
                                      </p:tavLst>
                                    </p:anim>
                                    <p:anim calcmode="lin" valueType="num">
                                      <p:cBhvr>
                                        <p:cTn id="28" dur="800" decel="100000" fill="hold"/>
                                        <p:tgtEl>
                                          <p:spTgt spid="4">
                                            <p:txEl>
                                              <p:pRg st="0" end="0"/>
                                            </p:txEl>
                                          </p:spTgt>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4">
                                            <p:txEl>
                                              <p:pRg st="0" end="0"/>
                                            </p:txEl>
                                          </p:spTgt>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4">
                                            <p:txEl>
                                              <p:pRg st="0" end="0"/>
                                            </p:txEl>
                                          </p:spTgt>
                                        </p:tgtEl>
                                        <p:attrNameLst>
                                          <p:attrName>ppt_y</p:attrName>
                                        </p:attrNameLst>
                                      </p:cBhvr>
                                      <p:tavLst>
                                        <p:tav tm="0">
                                          <p:val>
                                            <p:strVal val="#ppt_y+0.1"/>
                                          </p:val>
                                        </p:tav>
                                        <p:tav tm="100000">
                                          <p:val>
                                            <p:strVal val="#ppt_y"/>
                                          </p:val>
                                        </p:tav>
                                      </p:tavLst>
                                    </p:anim>
                                  </p:childTnLst>
                                </p:cTn>
                              </p:par>
                              <p:par>
                                <p:cTn id="31" presetID="30"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fade">
                                      <p:cBhvr>
                                        <p:cTn id="33" dur="800" decel="100000"/>
                                        <p:tgtEl>
                                          <p:spTgt spid="4">
                                            <p:txEl>
                                              <p:pRg st="1" end="1"/>
                                            </p:txEl>
                                          </p:spTgt>
                                        </p:tgtEl>
                                      </p:cBhvr>
                                    </p:animEffect>
                                    <p:anim calcmode="lin" valueType="num">
                                      <p:cBhvr>
                                        <p:cTn id="34" dur="800" decel="100000" fill="hold"/>
                                        <p:tgtEl>
                                          <p:spTgt spid="4">
                                            <p:txEl>
                                              <p:pRg st="1" end="1"/>
                                            </p:txEl>
                                          </p:spTgt>
                                        </p:tgtEl>
                                        <p:attrNameLst>
                                          <p:attrName>style.rotation</p:attrName>
                                        </p:attrNameLst>
                                      </p:cBhvr>
                                      <p:tavLst>
                                        <p:tav tm="0">
                                          <p:val>
                                            <p:fltVal val="-90"/>
                                          </p:val>
                                        </p:tav>
                                        <p:tav tm="100000">
                                          <p:val>
                                            <p:fltVal val="0"/>
                                          </p:val>
                                        </p:tav>
                                      </p:tavLst>
                                    </p:anim>
                                    <p:anim calcmode="lin" valueType="num">
                                      <p:cBhvr>
                                        <p:cTn id="35" dur="800" decel="100000" fill="hold"/>
                                        <p:tgtEl>
                                          <p:spTgt spid="4">
                                            <p:txEl>
                                              <p:pRg st="1" end="1"/>
                                            </p:txEl>
                                          </p:spTgt>
                                        </p:tgtEl>
                                        <p:attrNameLst>
                                          <p:attrName>ppt_x</p:attrName>
                                        </p:attrNameLst>
                                      </p:cBhvr>
                                      <p:tavLst>
                                        <p:tav tm="0">
                                          <p:val>
                                            <p:strVal val="#ppt_x+0.4"/>
                                          </p:val>
                                        </p:tav>
                                        <p:tav tm="100000">
                                          <p:val>
                                            <p:strVal val="#ppt_x-0.05"/>
                                          </p:val>
                                        </p:tav>
                                      </p:tavLst>
                                    </p:anim>
                                    <p:anim calcmode="lin" valueType="num">
                                      <p:cBhvr>
                                        <p:cTn id="36" dur="800" decel="100000" fill="hold"/>
                                        <p:tgtEl>
                                          <p:spTgt spid="4">
                                            <p:txEl>
                                              <p:pRg st="1" end="1"/>
                                            </p:txEl>
                                          </p:spTgt>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4">
                                            <p:txEl>
                                              <p:pRg st="1" end="1"/>
                                            </p:txEl>
                                          </p:spTgt>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4">
                                            <p:txEl>
                                              <p:pRg st="1" end="1"/>
                                            </p:txEl>
                                          </p:spTgt>
                                        </p:tgtEl>
                                        <p:attrNameLst>
                                          <p:attrName>ppt_y</p:attrName>
                                        </p:attrNameLst>
                                      </p:cBhvr>
                                      <p:tavLst>
                                        <p:tav tm="0">
                                          <p:val>
                                            <p:strVal val="#ppt_y+0.1"/>
                                          </p:val>
                                        </p:tav>
                                        <p:tav tm="100000">
                                          <p:val>
                                            <p:strVal val="#ppt_y"/>
                                          </p:val>
                                        </p:tav>
                                      </p:tavLst>
                                    </p:anim>
                                  </p:childTnLst>
                                </p:cTn>
                              </p:par>
                              <p:par>
                                <p:cTn id="39" presetID="30"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800" decel="100000"/>
                                        <p:tgtEl>
                                          <p:spTgt spid="4">
                                            <p:txEl>
                                              <p:pRg st="2" end="2"/>
                                            </p:txEl>
                                          </p:spTgt>
                                        </p:tgtEl>
                                      </p:cBhvr>
                                    </p:animEffect>
                                    <p:anim calcmode="lin" valueType="num">
                                      <p:cBhvr>
                                        <p:cTn id="42" dur="800" decel="100000" fill="hold"/>
                                        <p:tgtEl>
                                          <p:spTgt spid="4">
                                            <p:txEl>
                                              <p:pRg st="2" end="2"/>
                                            </p:txEl>
                                          </p:spTgt>
                                        </p:tgtEl>
                                        <p:attrNameLst>
                                          <p:attrName>style.rotation</p:attrName>
                                        </p:attrNameLst>
                                      </p:cBhvr>
                                      <p:tavLst>
                                        <p:tav tm="0">
                                          <p:val>
                                            <p:fltVal val="-90"/>
                                          </p:val>
                                        </p:tav>
                                        <p:tav tm="100000">
                                          <p:val>
                                            <p:fltVal val="0"/>
                                          </p:val>
                                        </p:tav>
                                      </p:tavLst>
                                    </p:anim>
                                    <p:anim calcmode="lin" valueType="num">
                                      <p:cBhvr>
                                        <p:cTn id="43" dur="800" decel="100000" fill="hold"/>
                                        <p:tgtEl>
                                          <p:spTgt spid="4">
                                            <p:txEl>
                                              <p:pRg st="2" end="2"/>
                                            </p:txEl>
                                          </p:spTgt>
                                        </p:tgtEl>
                                        <p:attrNameLst>
                                          <p:attrName>ppt_x</p:attrName>
                                        </p:attrNameLst>
                                      </p:cBhvr>
                                      <p:tavLst>
                                        <p:tav tm="0">
                                          <p:val>
                                            <p:strVal val="#ppt_x+0.4"/>
                                          </p:val>
                                        </p:tav>
                                        <p:tav tm="100000">
                                          <p:val>
                                            <p:strVal val="#ppt_x-0.05"/>
                                          </p:val>
                                        </p:tav>
                                      </p:tavLst>
                                    </p:anim>
                                    <p:anim calcmode="lin" valueType="num">
                                      <p:cBhvr>
                                        <p:cTn id="44" dur="800" decel="100000" fill="hold"/>
                                        <p:tgtEl>
                                          <p:spTgt spid="4">
                                            <p:txEl>
                                              <p:pRg st="2" end="2"/>
                                            </p:txEl>
                                          </p:spTgt>
                                        </p:tgtEl>
                                        <p:attrNameLst>
                                          <p:attrName>ppt_y</p:attrName>
                                        </p:attrNameLst>
                                      </p:cBhvr>
                                      <p:tavLst>
                                        <p:tav tm="0">
                                          <p:val>
                                            <p:strVal val="#ppt_y-0.4"/>
                                          </p:val>
                                        </p:tav>
                                        <p:tav tm="100000">
                                          <p:val>
                                            <p:strVal val="#ppt_y+0.1"/>
                                          </p:val>
                                        </p:tav>
                                      </p:tavLst>
                                    </p:anim>
                                    <p:anim calcmode="lin" valueType="num">
                                      <p:cBhvr>
                                        <p:cTn id="45" dur="200" accel="100000" fill="hold">
                                          <p:stCondLst>
                                            <p:cond delay="800"/>
                                          </p:stCondLst>
                                        </p:cTn>
                                        <p:tgtEl>
                                          <p:spTgt spid="4">
                                            <p:txEl>
                                              <p:pRg st="2" end="2"/>
                                            </p:txEl>
                                          </p:spTgt>
                                        </p:tgtEl>
                                        <p:attrNameLst>
                                          <p:attrName>ppt_x</p:attrName>
                                        </p:attrNameLst>
                                      </p:cBhvr>
                                      <p:tavLst>
                                        <p:tav tm="0">
                                          <p:val>
                                            <p:strVal val="#ppt_x-0.05"/>
                                          </p:val>
                                        </p:tav>
                                        <p:tav tm="100000">
                                          <p:val>
                                            <p:strVal val="#ppt_x"/>
                                          </p:val>
                                        </p:tav>
                                      </p:tavLst>
                                    </p:anim>
                                    <p:anim calcmode="lin" valueType="num">
                                      <p:cBhvr>
                                        <p:cTn id="46" dur="200" accel="100000" fill="hold">
                                          <p:stCondLst>
                                            <p:cond delay="800"/>
                                          </p:stCondLst>
                                        </p:cTn>
                                        <p:tgtEl>
                                          <p:spTgt spid="4">
                                            <p:txEl>
                                              <p:pRg st="2" end="2"/>
                                            </p:txEl>
                                          </p:spTgt>
                                        </p:tgtEl>
                                        <p:attrNameLst>
                                          <p:attrName>ppt_y</p:attrName>
                                        </p:attrNameLst>
                                      </p:cBhvr>
                                      <p:tavLst>
                                        <p:tav tm="0">
                                          <p:val>
                                            <p:strVal val="#ppt_y+0.1"/>
                                          </p:val>
                                        </p:tav>
                                        <p:tav tm="100000">
                                          <p:val>
                                            <p:strVal val="#ppt_y"/>
                                          </p:val>
                                        </p:tav>
                                      </p:tavLst>
                                    </p:anim>
                                  </p:childTnLst>
                                </p:cTn>
                              </p:par>
                              <p:par>
                                <p:cTn id="47" presetID="30" presetClass="entr" presetSubtype="0" fill="hold" nodeType="with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animEffect transition="in" filter="fade">
                                      <p:cBhvr>
                                        <p:cTn id="49" dur="800" decel="100000"/>
                                        <p:tgtEl>
                                          <p:spTgt spid="4">
                                            <p:txEl>
                                              <p:pRg st="3" end="3"/>
                                            </p:txEl>
                                          </p:spTgt>
                                        </p:tgtEl>
                                      </p:cBhvr>
                                    </p:animEffect>
                                    <p:anim calcmode="lin" valueType="num">
                                      <p:cBhvr>
                                        <p:cTn id="50" dur="800" decel="100000" fill="hold"/>
                                        <p:tgtEl>
                                          <p:spTgt spid="4">
                                            <p:txEl>
                                              <p:pRg st="3" end="3"/>
                                            </p:txEl>
                                          </p:spTgt>
                                        </p:tgtEl>
                                        <p:attrNameLst>
                                          <p:attrName>style.rotation</p:attrName>
                                        </p:attrNameLst>
                                      </p:cBhvr>
                                      <p:tavLst>
                                        <p:tav tm="0">
                                          <p:val>
                                            <p:fltVal val="-90"/>
                                          </p:val>
                                        </p:tav>
                                        <p:tav tm="100000">
                                          <p:val>
                                            <p:fltVal val="0"/>
                                          </p:val>
                                        </p:tav>
                                      </p:tavLst>
                                    </p:anim>
                                    <p:anim calcmode="lin" valueType="num">
                                      <p:cBhvr>
                                        <p:cTn id="51" dur="800" decel="100000" fill="hold"/>
                                        <p:tgtEl>
                                          <p:spTgt spid="4">
                                            <p:txEl>
                                              <p:pRg st="3" end="3"/>
                                            </p:txEl>
                                          </p:spTgt>
                                        </p:tgtEl>
                                        <p:attrNameLst>
                                          <p:attrName>ppt_x</p:attrName>
                                        </p:attrNameLst>
                                      </p:cBhvr>
                                      <p:tavLst>
                                        <p:tav tm="0">
                                          <p:val>
                                            <p:strVal val="#ppt_x+0.4"/>
                                          </p:val>
                                        </p:tav>
                                        <p:tav tm="100000">
                                          <p:val>
                                            <p:strVal val="#ppt_x-0.05"/>
                                          </p:val>
                                        </p:tav>
                                      </p:tavLst>
                                    </p:anim>
                                    <p:anim calcmode="lin" valueType="num">
                                      <p:cBhvr>
                                        <p:cTn id="52" dur="800" decel="100000" fill="hold"/>
                                        <p:tgtEl>
                                          <p:spTgt spid="4">
                                            <p:txEl>
                                              <p:pRg st="3" end="3"/>
                                            </p:txEl>
                                          </p:spTgt>
                                        </p:tgtEl>
                                        <p:attrNameLst>
                                          <p:attrName>ppt_y</p:attrName>
                                        </p:attrNameLst>
                                      </p:cBhvr>
                                      <p:tavLst>
                                        <p:tav tm="0">
                                          <p:val>
                                            <p:strVal val="#ppt_y-0.4"/>
                                          </p:val>
                                        </p:tav>
                                        <p:tav tm="100000">
                                          <p:val>
                                            <p:strVal val="#ppt_y+0.1"/>
                                          </p:val>
                                        </p:tav>
                                      </p:tavLst>
                                    </p:anim>
                                    <p:anim calcmode="lin" valueType="num">
                                      <p:cBhvr>
                                        <p:cTn id="53" dur="200" accel="100000" fill="hold">
                                          <p:stCondLst>
                                            <p:cond delay="800"/>
                                          </p:stCondLst>
                                        </p:cTn>
                                        <p:tgtEl>
                                          <p:spTgt spid="4">
                                            <p:txEl>
                                              <p:pRg st="3" end="3"/>
                                            </p:txEl>
                                          </p:spTgt>
                                        </p:tgtEl>
                                        <p:attrNameLst>
                                          <p:attrName>ppt_x</p:attrName>
                                        </p:attrNameLst>
                                      </p:cBhvr>
                                      <p:tavLst>
                                        <p:tav tm="0">
                                          <p:val>
                                            <p:strVal val="#ppt_x-0.05"/>
                                          </p:val>
                                        </p:tav>
                                        <p:tav tm="100000">
                                          <p:val>
                                            <p:strVal val="#ppt_x"/>
                                          </p:val>
                                        </p:tav>
                                      </p:tavLst>
                                    </p:anim>
                                    <p:anim calcmode="lin" valueType="num">
                                      <p:cBhvr>
                                        <p:cTn id="54" dur="200" accel="100000" fill="hold">
                                          <p:stCondLst>
                                            <p:cond delay="800"/>
                                          </p:stCondLst>
                                        </p:cTn>
                                        <p:tgtEl>
                                          <p:spTgt spid="4">
                                            <p:txEl>
                                              <p:pRg st="3" end="3"/>
                                            </p:txEl>
                                          </p:spTgt>
                                        </p:tgtEl>
                                        <p:attrNameLst>
                                          <p:attrName>ppt_y</p:attrName>
                                        </p:attrNameLst>
                                      </p:cBhvr>
                                      <p:tavLst>
                                        <p:tav tm="0">
                                          <p:val>
                                            <p:strVal val="#ppt_y+0.1"/>
                                          </p:val>
                                        </p:tav>
                                        <p:tav tm="100000">
                                          <p:val>
                                            <p:strVal val="#ppt_y"/>
                                          </p:val>
                                        </p:tav>
                                      </p:tavLst>
                                    </p:anim>
                                  </p:childTnLst>
                                </p:cTn>
                              </p:par>
                              <p:par>
                                <p:cTn id="55" presetID="30" presetClass="entr" presetSubtype="0" fill="hold" nodeType="with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fade">
                                      <p:cBhvr>
                                        <p:cTn id="57" dur="800" decel="100000"/>
                                        <p:tgtEl>
                                          <p:spTgt spid="4">
                                            <p:txEl>
                                              <p:pRg st="4" end="4"/>
                                            </p:txEl>
                                          </p:spTgt>
                                        </p:tgtEl>
                                      </p:cBhvr>
                                    </p:animEffect>
                                    <p:anim calcmode="lin" valueType="num">
                                      <p:cBhvr>
                                        <p:cTn id="58" dur="800" decel="100000" fill="hold"/>
                                        <p:tgtEl>
                                          <p:spTgt spid="4">
                                            <p:txEl>
                                              <p:pRg st="4" end="4"/>
                                            </p:txEl>
                                          </p:spTgt>
                                        </p:tgtEl>
                                        <p:attrNameLst>
                                          <p:attrName>style.rotation</p:attrName>
                                        </p:attrNameLst>
                                      </p:cBhvr>
                                      <p:tavLst>
                                        <p:tav tm="0">
                                          <p:val>
                                            <p:fltVal val="-90"/>
                                          </p:val>
                                        </p:tav>
                                        <p:tav tm="100000">
                                          <p:val>
                                            <p:fltVal val="0"/>
                                          </p:val>
                                        </p:tav>
                                      </p:tavLst>
                                    </p:anim>
                                    <p:anim calcmode="lin" valueType="num">
                                      <p:cBhvr>
                                        <p:cTn id="59" dur="800" decel="100000" fill="hold"/>
                                        <p:tgtEl>
                                          <p:spTgt spid="4">
                                            <p:txEl>
                                              <p:pRg st="4" end="4"/>
                                            </p:txEl>
                                          </p:spTgt>
                                        </p:tgtEl>
                                        <p:attrNameLst>
                                          <p:attrName>ppt_x</p:attrName>
                                        </p:attrNameLst>
                                      </p:cBhvr>
                                      <p:tavLst>
                                        <p:tav tm="0">
                                          <p:val>
                                            <p:strVal val="#ppt_x+0.4"/>
                                          </p:val>
                                        </p:tav>
                                        <p:tav tm="100000">
                                          <p:val>
                                            <p:strVal val="#ppt_x-0.05"/>
                                          </p:val>
                                        </p:tav>
                                      </p:tavLst>
                                    </p:anim>
                                    <p:anim calcmode="lin" valueType="num">
                                      <p:cBhvr>
                                        <p:cTn id="60" dur="800" decel="100000" fill="hold"/>
                                        <p:tgtEl>
                                          <p:spTgt spid="4">
                                            <p:txEl>
                                              <p:pRg st="4" end="4"/>
                                            </p:txEl>
                                          </p:spTgt>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4">
                                            <p:txEl>
                                              <p:pRg st="4" end="4"/>
                                            </p:txEl>
                                          </p:spTgt>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4">
                                            <p:txEl>
                                              <p:pRg st="4" end="4"/>
                                            </p:txEl>
                                          </p:spTgt>
                                        </p:tgtEl>
                                        <p:attrNameLst>
                                          <p:attrName>ppt_y</p:attrName>
                                        </p:attrNameLst>
                                      </p:cBhvr>
                                      <p:tavLst>
                                        <p:tav tm="0">
                                          <p:val>
                                            <p:strVal val="#ppt_y+0.1"/>
                                          </p:val>
                                        </p:tav>
                                        <p:tav tm="100000">
                                          <p:val>
                                            <p:strVal val="#ppt_y"/>
                                          </p:val>
                                        </p:tav>
                                      </p:tavLst>
                                    </p:anim>
                                  </p:childTnLst>
                                </p:cTn>
                              </p:par>
                              <p:par>
                                <p:cTn id="63" presetID="30" presetClass="entr" presetSubtype="0" fill="hold" nodeType="with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fade">
                                      <p:cBhvr>
                                        <p:cTn id="65" dur="800" decel="100000"/>
                                        <p:tgtEl>
                                          <p:spTgt spid="4">
                                            <p:txEl>
                                              <p:pRg st="5" end="5"/>
                                            </p:txEl>
                                          </p:spTgt>
                                        </p:tgtEl>
                                      </p:cBhvr>
                                    </p:animEffect>
                                    <p:anim calcmode="lin" valueType="num">
                                      <p:cBhvr>
                                        <p:cTn id="66" dur="800" decel="100000" fill="hold"/>
                                        <p:tgtEl>
                                          <p:spTgt spid="4">
                                            <p:txEl>
                                              <p:pRg st="5" end="5"/>
                                            </p:txEl>
                                          </p:spTgt>
                                        </p:tgtEl>
                                        <p:attrNameLst>
                                          <p:attrName>style.rotation</p:attrName>
                                        </p:attrNameLst>
                                      </p:cBhvr>
                                      <p:tavLst>
                                        <p:tav tm="0">
                                          <p:val>
                                            <p:fltVal val="-90"/>
                                          </p:val>
                                        </p:tav>
                                        <p:tav tm="100000">
                                          <p:val>
                                            <p:fltVal val="0"/>
                                          </p:val>
                                        </p:tav>
                                      </p:tavLst>
                                    </p:anim>
                                    <p:anim calcmode="lin" valueType="num">
                                      <p:cBhvr>
                                        <p:cTn id="67" dur="800" decel="100000" fill="hold"/>
                                        <p:tgtEl>
                                          <p:spTgt spid="4">
                                            <p:txEl>
                                              <p:pRg st="5" end="5"/>
                                            </p:txEl>
                                          </p:spTgt>
                                        </p:tgtEl>
                                        <p:attrNameLst>
                                          <p:attrName>ppt_x</p:attrName>
                                        </p:attrNameLst>
                                      </p:cBhvr>
                                      <p:tavLst>
                                        <p:tav tm="0">
                                          <p:val>
                                            <p:strVal val="#ppt_x+0.4"/>
                                          </p:val>
                                        </p:tav>
                                        <p:tav tm="100000">
                                          <p:val>
                                            <p:strVal val="#ppt_x-0.05"/>
                                          </p:val>
                                        </p:tav>
                                      </p:tavLst>
                                    </p:anim>
                                    <p:anim calcmode="lin" valueType="num">
                                      <p:cBhvr>
                                        <p:cTn id="68" dur="800" decel="100000" fill="hold"/>
                                        <p:tgtEl>
                                          <p:spTgt spid="4">
                                            <p:txEl>
                                              <p:pRg st="5" end="5"/>
                                            </p:txEl>
                                          </p:spTgt>
                                        </p:tgtEl>
                                        <p:attrNameLst>
                                          <p:attrName>ppt_y</p:attrName>
                                        </p:attrNameLst>
                                      </p:cBhvr>
                                      <p:tavLst>
                                        <p:tav tm="0">
                                          <p:val>
                                            <p:strVal val="#ppt_y-0.4"/>
                                          </p:val>
                                        </p:tav>
                                        <p:tav tm="100000">
                                          <p:val>
                                            <p:strVal val="#ppt_y+0.1"/>
                                          </p:val>
                                        </p:tav>
                                      </p:tavLst>
                                    </p:anim>
                                    <p:anim calcmode="lin" valueType="num">
                                      <p:cBhvr>
                                        <p:cTn id="69" dur="200" accel="100000" fill="hold">
                                          <p:stCondLst>
                                            <p:cond delay="800"/>
                                          </p:stCondLst>
                                        </p:cTn>
                                        <p:tgtEl>
                                          <p:spTgt spid="4">
                                            <p:txEl>
                                              <p:pRg st="5" end="5"/>
                                            </p:txEl>
                                          </p:spTgt>
                                        </p:tgtEl>
                                        <p:attrNameLst>
                                          <p:attrName>ppt_x</p:attrName>
                                        </p:attrNameLst>
                                      </p:cBhvr>
                                      <p:tavLst>
                                        <p:tav tm="0">
                                          <p:val>
                                            <p:strVal val="#ppt_x-0.05"/>
                                          </p:val>
                                        </p:tav>
                                        <p:tav tm="100000">
                                          <p:val>
                                            <p:strVal val="#ppt_x"/>
                                          </p:val>
                                        </p:tav>
                                      </p:tavLst>
                                    </p:anim>
                                    <p:anim calcmode="lin" valueType="num">
                                      <p:cBhvr>
                                        <p:cTn id="70" dur="200" accel="100000" fill="hold">
                                          <p:stCondLst>
                                            <p:cond delay="800"/>
                                          </p:stCondLst>
                                        </p:cTn>
                                        <p:tgtEl>
                                          <p:spTgt spid="4">
                                            <p:txEl>
                                              <p:pRg st="5" end="5"/>
                                            </p:txEl>
                                          </p:spTgt>
                                        </p:tgtEl>
                                        <p:attrNameLst>
                                          <p:attrName>ppt_y</p:attrName>
                                        </p:attrNameLst>
                                      </p:cBhvr>
                                      <p:tavLst>
                                        <p:tav tm="0">
                                          <p:val>
                                            <p:strVal val="#ppt_y+0.1"/>
                                          </p:val>
                                        </p:tav>
                                        <p:tav tm="100000">
                                          <p:val>
                                            <p:strVal val="#ppt_y"/>
                                          </p:val>
                                        </p:tav>
                                      </p:tavLst>
                                    </p:anim>
                                  </p:childTnLst>
                                </p:cTn>
                              </p:par>
                              <p:par>
                                <p:cTn id="71" presetID="30" presetClass="entr" presetSubtype="0" fill="hold" nodeType="withEffect">
                                  <p:stCondLst>
                                    <p:cond delay="0"/>
                                  </p:stCondLst>
                                  <p:childTnLst>
                                    <p:set>
                                      <p:cBhvr>
                                        <p:cTn id="72" dur="1" fill="hold">
                                          <p:stCondLst>
                                            <p:cond delay="0"/>
                                          </p:stCondLst>
                                        </p:cTn>
                                        <p:tgtEl>
                                          <p:spTgt spid="4">
                                            <p:txEl>
                                              <p:pRg st="6" end="6"/>
                                            </p:txEl>
                                          </p:spTgt>
                                        </p:tgtEl>
                                        <p:attrNameLst>
                                          <p:attrName>style.visibility</p:attrName>
                                        </p:attrNameLst>
                                      </p:cBhvr>
                                      <p:to>
                                        <p:strVal val="visible"/>
                                      </p:to>
                                    </p:set>
                                    <p:animEffect transition="in" filter="fade">
                                      <p:cBhvr>
                                        <p:cTn id="73" dur="800" decel="100000"/>
                                        <p:tgtEl>
                                          <p:spTgt spid="4">
                                            <p:txEl>
                                              <p:pRg st="6" end="6"/>
                                            </p:txEl>
                                          </p:spTgt>
                                        </p:tgtEl>
                                      </p:cBhvr>
                                    </p:animEffect>
                                    <p:anim calcmode="lin" valueType="num">
                                      <p:cBhvr>
                                        <p:cTn id="74" dur="800" decel="100000" fill="hold"/>
                                        <p:tgtEl>
                                          <p:spTgt spid="4">
                                            <p:txEl>
                                              <p:pRg st="6" end="6"/>
                                            </p:txEl>
                                          </p:spTgt>
                                        </p:tgtEl>
                                        <p:attrNameLst>
                                          <p:attrName>style.rotation</p:attrName>
                                        </p:attrNameLst>
                                      </p:cBhvr>
                                      <p:tavLst>
                                        <p:tav tm="0">
                                          <p:val>
                                            <p:fltVal val="-90"/>
                                          </p:val>
                                        </p:tav>
                                        <p:tav tm="100000">
                                          <p:val>
                                            <p:fltVal val="0"/>
                                          </p:val>
                                        </p:tav>
                                      </p:tavLst>
                                    </p:anim>
                                    <p:anim calcmode="lin" valueType="num">
                                      <p:cBhvr>
                                        <p:cTn id="75" dur="800" decel="100000" fill="hold"/>
                                        <p:tgtEl>
                                          <p:spTgt spid="4">
                                            <p:txEl>
                                              <p:pRg st="6" end="6"/>
                                            </p:txEl>
                                          </p:spTgt>
                                        </p:tgtEl>
                                        <p:attrNameLst>
                                          <p:attrName>ppt_x</p:attrName>
                                        </p:attrNameLst>
                                      </p:cBhvr>
                                      <p:tavLst>
                                        <p:tav tm="0">
                                          <p:val>
                                            <p:strVal val="#ppt_x+0.4"/>
                                          </p:val>
                                        </p:tav>
                                        <p:tav tm="100000">
                                          <p:val>
                                            <p:strVal val="#ppt_x-0.05"/>
                                          </p:val>
                                        </p:tav>
                                      </p:tavLst>
                                    </p:anim>
                                    <p:anim calcmode="lin" valueType="num">
                                      <p:cBhvr>
                                        <p:cTn id="76" dur="800" decel="100000" fill="hold"/>
                                        <p:tgtEl>
                                          <p:spTgt spid="4">
                                            <p:txEl>
                                              <p:pRg st="6" end="6"/>
                                            </p:txEl>
                                          </p:spTgt>
                                        </p:tgtEl>
                                        <p:attrNameLst>
                                          <p:attrName>ppt_y</p:attrName>
                                        </p:attrNameLst>
                                      </p:cBhvr>
                                      <p:tavLst>
                                        <p:tav tm="0">
                                          <p:val>
                                            <p:strVal val="#ppt_y-0.4"/>
                                          </p:val>
                                        </p:tav>
                                        <p:tav tm="100000">
                                          <p:val>
                                            <p:strVal val="#ppt_y+0.1"/>
                                          </p:val>
                                        </p:tav>
                                      </p:tavLst>
                                    </p:anim>
                                    <p:anim calcmode="lin" valueType="num">
                                      <p:cBhvr>
                                        <p:cTn id="77" dur="200" accel="100000" fill="hold">
                                          <p:stCondLst>
                                            <p:cond delay="800"/>
                                          </p:stCondLst>
                                        </p:cTn>
                                        <p:tgtEl>
                                          <p:spTgt spid="4">
                                            <p:txEl>
                                              <p:pRg st="6" end="6"/>
                                            </p:txEl>
                                          </p:spTgt>
                                        </p:tgtEl>
                                        <p:attrNameLst>
                                          <p:attrName>ppt_x</p:attrName>
                                        </p:attrNameLst>
                                      </p:cBhvr>
                                      <p:tavLst>
                                        <p:tav tm="0">
                                          <p:val>
                                            <p:strVal val="#ppt_x-0.05"/>
                                          </p:val>
                                        </p:tav>
                                        <p:tav tm="100000">
                                          <p:val>
                                            <p:strVal val="#ppt_x"/>
                                          </p:val>
                                        </p:tav>
                                      </p:tavLst>
                                    </p:anim>
                                    <p:anim calcmode="lin" valueType="num">
                                      <p:cBhvr>
                                        <p:cTn id="78" dur="200" accel="100000" fill="hold">
                                          <p:stCondLst>
                                            <p:cond delay="800"/>
                                          </p:stCondLst>
                                        </p:cTn>
                                        <p:tgtEl>
                                          <p:spTgt spid="4">
                                            <p:txEl>
                                              <p:pRg st="6" end="6"/>
                                            </p:txEl>
                                          </p:spTgt>
                                        </p:tgtEl>
                                        <p:attrNameLst>
                                          <p:attrName>ppt_y</p:attrName>
                                        </p:attrNameLst>
                                      </p:cBhvr>
                                      <p:tavLst>
                                        <p:tav tm="0">
                                          <p:val>
                                            <p:strVal val="#ppt_y+0.1"/>
                                          </p:val>
                                        </p:tav>
                                        <p:tav tm="100000">
                                          <p:val>
                                            <p:strVal val="#ppt_y"/>
                                          </p:val>
                                        </p:tav>
                                      </p:tavLst>
                                    </p:anim>
                                  </p:childTnLst>
                                </p:cTn>
                              </p:par>
                              <p:par>
                                <p:cTn id="79" presetID="30" presetClass="entr" presetSubtype="0" fill="hold" nodeType="withEffect">
                                  <p:stCondLst>
                                    <p:cond delay="0"/>
                                  </p:stCondLst>
                                  <p:childTnLst>
                                    <p:set>
                                      <p:cBhvr>
                                        <p:cTn id="80" dur="1" fill="hold">
                                          <p:stCondLst>
                                            <p:cond delay="0"/>
                                          </p:stCondLst>
                                        </p:cTn>
                                        <p:tgtEl>
                                          <p:spTgt spid="4">
                                            <p:txEl>
                                              <p:pRg st="7" end="7"/>
                                            </p:txEl>
                                          </p:spTgt>
                                        </p:tgtEl>
                                        <p:attrNameLst>
                                          <p:attrName>style.visibility</p:attrName>
                                        </p:attrNameLst>
                                      </p:cBhvr>
                                      <p:to>
                                        <p:strVal val="visible"/>
                                      </p:to>
                                    </p:set>
                                    <p:animEffect transition="in" filter="fade">
                                      <p:cBhvr>
                                        <p:cTn id="81" dur="800" decel="100000"/>
                                        <p:tgtEl>
                                          <p:spTgt spid="4">
                                            <p:txEl>
                                              <p:pRg st="7" end="7"/>
                                            </p:txEl>
                                          </p:spTgt>
                                        </p:tgtEl>
                                      </p:cBhvr>
                                    </p:animEffect>
                                    <p:anim calcmode="lin" valueType="num">
                                      <p:cBhvr>
                                        <p:cTn id="82" dur="800" decel="100000" fill="hold"/>
                                        <p:tgtEl>
                                          <p:spTgt spid="4">
                                            <p:txEl>
                                              <p:pRg st="7" end="7"/>
                                            </p:txEl>
                                          </p:spTgt>
                                        </p:tgtEl>
                                        <p:attrNameLst>
                                          <p:attrName>style.rotation</p:attrName>
                                        </p:attrNameLst>
                                      </p:cBhvr>
                                      <p:tavLst>
                                        <p:tav tm="0">
                                          <p:val>
                                            <p:fltVal val="-90"/>
                                          </p:val>
                                        </p:tav>
                                        <p:tav tm="100000">
                                          <p:val>
                                            <p:fltVal val="0"/>
                                          </p:val>
                                        </p:tav>
                                      </p:tavLst>
                                    </p:anim>
                                    <p:anim calcmode="lin" valueType="num">
                                      <p:cBhvr>
                                        <p:cTn id="83" dur="800" decel="100000" fill="hold"/>
                                        <p:tgtEl>
                                          <p:spTgt spid="4">
                                            <p:txEl>
                                              <p:pRg st="7" end="7"/>
                                            </p:txEl>
                                          </p:spTgt>
                                        </p:tgtEl>
                                        <p:attrNameLst>
                                          <p:attrName>ppt_x</p:attrName>
                                        </p:attrNameLst>
                                      </p:cBhvr>
                                      <p:tavLst>
                                        <p:tav tm="0">
                                          <p:val>
                                            <p:strVal val="#ppt_x+0.4"/>
                                          </p:val>
                                        </p:tav>
                                        <p:tav tm="100000">
                                          <p:val>
                                            <p:strVal val="#ppt_x-0.05"/>
                                          </p:val>
                                        </p:tav>
                                      </p:tavLst>
                                    </p:anim>
                                    <p:anim calcmode="lin" valueType="num">
                                      <p:cBhvr>
                                        <p:cTn id="84" dur="800" decel="100000" fill="hold"/>
                                        <p:tgtEl>
                                          <p:spTgt spid="4">
                                            <p:txEl>
                                              <p:pRg st="7" end="7"/>
                                            </p:txEl>
                                          </p:spTgt>
                                        </p:tgtEl>
                                        <p:attrNameLst>
                                          <p:attrName>ppt_y</p:attrName>
                                        </p:attrNameLst>
                                      </p:cBhvr>
                                      <p:tavLst>
                                        <p:tav tm="0">
                                          <p:val>
                                            <p:strVal val="#ppt_y-0.4"/>
                                          </p:val>
                                        </p:tav>
                                        <p:tav tm="100000">
                                          <p:val>
                                            <p:strVal val="#ppt_y+0.1"/>
                                          </p:val>
                                        </p:tav>
                                      </p:tavLst>
                                    </p:anim>
                                    <p:anim calcmode="lin" valueType="num">
                                      <p:cBhvr>
                                        <p:cTn id="85" dur="200" accel="100000" fill="hold">
                                          <p:stCondLst>
                                            <p:cond delay="800"/>
                                          </p:stCondLst>
                                        </p:cTn>
                                        <p:tgtEl>
                                          <p:spTgt spid="4">
                                            <p:txEl>
                                              <p:pRg st="7" end="7"/>
                                            </p:txEl>
                                          </p:spTgt>
                                        </p:tgtEl>
                                        <p:attrNameLst>
                                          <p:attrName>ppt_x</p:attrName>
                                        </p:attrNameLst>
                                      </p:cBhvr>
                                      <p:tavLst>
                                        <p:tav tm="0">
                                          <p:val>
                                            <p:strVal val="#ppt_x-0.05"/>
                                          </p:val>
                                        </p:tav>
                                        <p:tav tm="100000">
                                          <p:val>
                                            <p:strVal val="#ppt_x"/>
                                          </p:val>
                                        </p:tav>
                                      </p:tavLst>
                                    </p:anim>
                                    <p:anim calcmode="lin" valueType="num">
                                      <p:cBhvr>
                                        <p:cTn id="86" dur="200" accel="100000" fill="hold">
                                          <p:stCondLst>
                                            <p:cond delay="800"/>
                                          </p:stCondLst>
                                        </p:cTn>
                                        <p:tgtEl>
                                          <p:spTgt spid="4">
                                            <p:txEl>
                                              <p:pRg st="7" end="7"/>
                                            </p:txEl>
                                          </p:spTgt>
                                        </p:tgtEl>
                                        <p:attrNameLst>
                                          <p:attrName>ppt_y</p:attrName>
                                        </p:attrNameLst>
                                      </p:cBhvr>
                                      <p:tavLst>
                                        <p:tav tm="0">
                                          <p:val>
                                            <p:strVal val="#ppt_y+0.1"/>
                                          </p:val>
                                        </p:tav>
                                        <p:tav tm="100000">
                                          <p:val>
                                            <p:strVal val="#ppt_y"/>
                                          </p:val>
                                        </p:tav>
                                      </p:tavLst>
                                    </p:anim>
                                  </p:childTnLst>
                                </p:cTn>
                              </p:par>
                              <p:par>
                                <p:cTn id="87" presetID="30" presetClass="entr" presetSubtype="0" fill="hold" nodeType="withEffect">
                                  <p:stCondLst>
                                    <p:cond delay="0"/>
                                  </p:stCondLst>
                                  <p:childTnLst>
                                    <p:set>
                                      <p:cBhvr>
                                        <p:cTn id="88" dur="1" fill="hold">
                                          <p:stCondLst>
                                            <p:cond delay="0"/>
                                          </p:stCondLst>
                                        </p:cTn>
                                        <p:tgtEl>
                                          <p:spTgt spid="4">
                                            <p:txEl>
                                              <p:pRg st="8" end="8"/>
                                            </p:txEl>
                                          </p:spTgt>
                                        </p:tgtEl>
                                        <p:attrNameLst>
                                          <p:attrName>style.visibility</p:attrName>
                                        </p:attrNameLst>
                                      </p:cBhvr>
                                      <p:to>
                                        <p:strVal val="visible"/>
                                      </p:to>
                                    </p:set>
                                    <p:animEffect transition="in" filter="fade">
                                      <p:cBhvr>
                                        <p:cTn id="89" dur="800" decel="100000"/>
                                        <p:tgtEl>
                                          <p:spTgt spid="4">
                                            <p:txEl>
                                              <p:pRg st="8" end="8"/>
                                            </p:txEl>
                                          </p:spTgt>
                                        </p:tgtEl>
                                      </p:cBhvr>
                                    </p:animEffect>
                                    <p:anim calcmode="lin" valueType="num">
                                      <p:cBhvr>
                                        <p:cTn id="90" dur="800" decel="100000" fill="hold"/>
                                        <p:tgtEl>
                                          <p:spTgt spid="4">
                                            <p:txEl>
                                              <p:pRg st="8" end="8"/>
                                            </p:txEl>
                                          </p:spTgt>
                                        </p:tgtEl>
                                        <p:attrNameLst>
                                          <p:attrName>style.rotation</p:attrName>
                                        </p:attrNameLst>
                                      </p:cBhvr>
                                      <p:tavLst>
                                        <p:tav tm="0">
                                          <p:val>
                                            <p:fltVal val="-90"/>
                                          </p:val>
                                        </p:tav>
                                        <p:tav tm="100000">
                                          <p:val>
                                            <p:fltVal val="0"/>
                                          </p:val>
                                        </p:tav>
                                      </p:tavLst>
                                    </p:anim>
                                    <p:anim calcmode="lin" valueType="num">
                                      <p:cBhvr>
                                        <p:cTn id="91" dur="800" decel="100000" fill="hold"/>
                                        <p:tgtEl>
                                          <p:spTgt spid="4">
                                            <p:txEl>
                                              <p:pRg st="8" end="8"/>
                                            </p:txEl>
                                          </p:spTgt>
                                        </p:tgtEl>
                                        <p:attrNameLst>
                                          <p:attrName>ppt_x</p:attrName>
                                        </p:attrNameLst>
                                      </p:cBhvr>
                                      <p:tavLst>
                                        <p:tav tm="0">
                                          <p:val>
                                            <p:strVal val="#ppt_x+0.4"/>
                                          </p:val>
                                        </p:tav>
                                        <p:tav tm="100000">
                                          <p:val>
                                            <p:strVal val="#ppt_x-0.05"/>
                                          </p:val>
                                        </p:tav>
                                      </p:tavLst>
                                    </p:anim>
                                    <p:anim calcmode="lin" valueType="num">
                                      <p:cBhvr>
                                        <p:cTn id="92" dur="800" decel="100000" fill="hold"/>
                                        <p:tgtEl>
                                          <p:spTgt spid="4">
                                            <p:txEl>
                                              <p:pRg st="8" end="8"/>
                                            </p:txEl>
                                          </p:spTgt>
                                        </p:tgtEl>
                                        <p:attrNameLst>
                                          <p:attrName>ppt_y</p:attrName>
                                        </p:attrNameLst>
                                      </p:cBhvr>
                                      <p:tavLst>
                                        <p:tav tm="0">
                                          <p:val>
                                            <p:strVal val="#ppt_y-0.4"/>
                                          </p:val>
                                        </p:tav>
                                        <p:tav tm="100000">
                                          <p:val>
                                            <p:strVal val="#ppt_y+0.1"/>
                                          </p:val>
                                        </p:tav>
                                      </p:tavLst>
                                    </p:anim>
                                    <p:anim calcmode="lin" valueType="num">
                                      <p:cBhvr>
                                        <p:cTn id="93" dur="200" accel="100000" fill="hold">
                                          <p:stCondLst>
                                            <p:cond delay="800"/>
                                          </p:stCondLst>
                                        </p:cTn>
                                        <p:tgtEl>
                                          <p:spTgt spid="4">
                                            <p:txEl>
                                              <p:pRg st="8" end="8"/>
                                            </p:txEl>
                                          </p:spTgt>
                                        </p:tgtEl>
                                        <p:attrNameLst>
                                          <p:attrName>ppt_x</p:attrName>
                                        </p:attrNameLst>
                                      </p:cBhvr>
                                      <p:tavLst>
                                        <p:tav tm="0">
                                          <p:val>
                                            <p:strVal val="#ppt_x-0.05"/>
                                          </p:val>
                                        </p:tav>
                                        <p:tav tm="100000">
                                          <p:val>
                                            <p:strVal val="#ppt_x"/>
                                          </p:val>
                                        </p:tav>
                                      </p:tavLst>
                                    </p:anim>
                                    <p:anim calcmode="lin" valueType="num">
                                      <p:cBhvr>
                                        <p:cTn id="94" dur="200" accel="100000" fill="hold">
                                          <p:stCondLst>
                                            <p:cond delay="800"/>
                                          </p:stCondLst>
                                        </p:cTn>
                                        <p:tgtEl>
                                          <p:spTgt spid="4">
                                            <p:txEl>
                                              <p:pRg st="8" end="8"/>
                                            </p:txEl>
                                          </p:spTgt>
                                        </p:tgtEl>
                                        <p:attrNameLst>
                                          <p:attrName>ppt_y</p:attrName>
                                        </p:attrNameLst>
                                      </p:cBhvr>
                                      <p:tavLst>
                                        <p:tav tm="0">
                                          <p:val>
                                            <p:strVal val="#ppt_y+0.1"/>
                                          </p:val>
                                        </p:tav>
                                        <p:tav tm="100000">
                                          <p:val>
                                            <p:strVal val="#ppt_y"/>
                                          </p:val>
                                        </p:tav>
                                      </p:tavLst>
                                    </p:anim>
                                  </p:childTnLst>
                                </p:cTn>
                              </p:par>
                              <p:par>
                                <p:cTn id="95" presetID="30" presetClass="entr" presetSubtype="0" fill="hold" nodeType="withEffect">
                                  <p:stCondLst>
                                    <p:cond delay="0"/>
                                  </p:stCondLst>
                                  <p:childTnLst>
                                    <p:set>
                                      <p:cBhvr>
                                        <p:cTn id="96" dur="1" fill="hold">
                                          <p:stCondLst>
                                            <p:cond delay="0"/>
                                          </p:stCondLst>
                                        </p:cTn>
                                        <p:tgtEl>
                                          <p:spTgt spid="4">
                                            <p:txEl>
                                              <p:pRg st="9" end="9"/>
                                            </p:txEl>
                                          </p:spTgt>
                                        </p:tgtEl>
                                        <p:attrNameLst>
                                          <p:attrName>style.visibility</p:attrName>
                                        </p:attrNameLst>
                                      </p:cBhvr>
                                      <p:to>
                                        <p:strVal val="visible"/>
                                      </p:to>
                                    </p:set>
                                    <p:animEffect transition="in" filter="fade">
                                      <p:cBhvr>
                                        <p:cTn id="97" dur="800" decel="100000"/>
                                        <p:tgtEl>
                                          <p:spTgt spid="4">
                                            <p:txEl>
                                              <p:pRg st="9" end="9"/>
                                            </p:txEl>
                                          </p:spTgt>
                                        </p:tgtEl>
                                      </p:cBhvr>
                                    </p:animEffect>
                                    <p:anim calcmode="lin" valueType="num">
                                      <p:cBhvr>
                                        <p:cTn id="98" dur="800" decel="100000" fill="hold"/>
                                        <p:tgtEl>
                                          <p:spTgt spid="4">
                                            <p:txEl>
                                              <p:pRg st="9" end="9"/>
                                            </p:txEl>
                                          </p:spTgt>
                                        </p:tgtEl>
                                        <p:attrNameLst>
                                          <p:attrName>style.rotation</p:attrName>
                                        </p:attrNameLst>
                                      </p:cBhvr>
                                      <p:tavLst>
                                        <p:tav tm="0">
                                          <p:val>
                                            <p:fltVal val="-90"/>
                                          </p:val>
                                        </p:tav>
                                        <p:tav tm="100000">
                                          <p:val>
                                            <p:fltVal val="0"/>
                                          </p:val>
                                        </p:tav>
                                      </p:tavLst>
                                    </p:anim>
                                    <p:anim calcmode="lin" valueType="num">
                                      <p:cBhvr>
                                        <p:cTn id="99" dur="800" decel="100000" fill="hold"/>
                                        <p:tgtEl>
                                          <p:spTgt spid="4">
                                            <p:txEl>
                                              <p:pRg st="9" end="9"/>
                                            </p:txEl>
                                          </p:spTgt>
                                        </p:tgtEl>
                                        <p:attrNameLst>
                                          <p:attrName>ppt_x</p:attrName>
                                        </p:attrNameLst>
                                      </p:cBhvr>
                                      <p:tavLst>
                                        <p:tav tm="0">
                                          <p:val>
                                            <p:strVal val="#ppt_x+0.4"/>
                                          </p:val>
                                        </p:tav>
                                        <p:tav tm="100000">
                                          <p:val>
                                            <p:strVal val="#ppt_x-0.05"/>
                                          </p:val>
                                        </p:tav>
                                      </p:tavLst>
                                    </p:anim>
                                    <p:anim calcmode="lin" valueType="num">
                                      <p:cBhvr>
                                        <p:cTn id="100" dur="800" decel="100000" fill="hold"/>
                                        <p:tgtEl>
                                          <p:spTgt spid="4">
                                            <p:txEl>
                                              <p:pRg st="9" end="9"/>
                                            </p:txEl>
                                          </p:spTgt>
                                        </p:tgtEl>
                                        <p:attrNameLst>
                                          <p:attrName>ppt_y</p:attrName>
                                        </p:attrNameLst>
                                      </p:cBhvr>
                                      <p:tavLst>
                                        <p:tav tm="0">
                                          <p:val>
                                            <p:strVal val="#ppt_y-0.4"/>
                                          </p:val>
                                        </p:tav>
                                        <p:tav tm="100000">
                                          <p:val>
                                            <p:strVal val="#ppt_y+0.1"/>
                                          </p:val>
                                        </p:tav>
                                      </p:tavLst>
                                    </p:anim>
                                    <p:anim calcmode="lin" valueType="num">
                                      <p:cBhvr>
                                        <p:cTn id="101" dur="200" accel="100000" fill="hold">
                                          <p:stCondLst>
                                            <p:cond delay="800"/>
                                          </p:stCondLst>
                                        </p:cTn>
                                        <p:tgtEl>
                                          <p:spTgt spid="4">
                                            <p:txEl>
                                              <p:pRg st="9" end="9"/>
                                            </p:txEl>
                                          </p:spTgt>
                                        </p:tgtEl>
                                        <p:attrNameLst>
                                          <p:attrName>ppt_x</p:attrName>
                                        </p:attrNameLst>
                                      </p:cBhvr>
                                      <p:tavLst>
                                        <p:tav tm="0">
                                          <p:val>
                                            <p:strVal val="#ppt_x-0.05"/>
                                          </p:val>
                                        </p:tav>
                                        <p:tav tm="100000">
                                          <p:val>
                                            <p:strVal val="#ppt_x"/>
                                          </p:val>
                                        </p:tav>
                                      </p:tavLst>
                                    </p:anim>
                                    <p:anim calcmode="lin" valueType="num">
                                      <p:cBhvr>
                                        <p:cTn id="102" dur="200" accel="100000" fill="hold">
                                          <p:stCondLst>
                                            <p:cond delay="800"/>
                                          </p:stCondLst>
                                        </p:cTn>
                                        <p:tgtEl>
                                          <p:spTgt spid="4">
                                            <p:txEl>
                                              <p:pRg st="9" end="9"/>
                                            </p:txEl>
                                          </p:spTgt>
                                        </p:tgtEl>
                                        <p:attrNameLst>
                                          <p:attrName>ppt_y</p:attrName>
                                        </p:attrNameLst>
                                      </p:cBhvr>
                                      <p:tavLst>
                                        <p:tav tm="0">
                                          <p:val>
                                            <p:strVal val="#ppt_y+0.1"/>
                                          </p:val>
                                        </p:tav>
                                        <p:tav tm="100000">
                                          <p:val>
                                            <p:strVal val="#ppt_y"/>
                                          </p:val>
                                        </p:tav>
                                      </p:tavLst>
                                    </p:anim>
                                  </p:childTnLst>
                                </p:cTn>
                              </p:par>
                              <p:par>
                                <p:cTn id="103" presetID="30" presetClass="entr" presetSubtype="0" fill="hold" nodeType="withEffect">
                                  <p:stCondLst>
                                    <p:cond delay="0"/>
                                  </p:stCondLst>
                                  <p:childTnLst>
                                    <p:set>
                                      <p:cBhvr>
                                        <p:cTn id="104" dur="1" fill="hold">
                                          <p:stCondLst>
                                            <p:cond delay="0"/>
                                          </p:stCondLst>
                                        </p:cTn>
                                        <p:tgtEl>
                                          <p:spTgt spid="4">
                                            <p:txEl>
                                              <p:pRg st="10" end="10"/>
                                            </p:txEl>
                                          </p:spTgt>
                                        </p:tgtEl>
                                        <p:attrNameLst>
                                          <p:attrName>style.visibility</p:attrName>
                                        </p:attrNameLst>
                                      </p:cBhvr>
                                      <p:to>
                                        <p:strVal val="visible"/>
                                      </p:to>
                                    </p:set>
                                    <p:animEffect transition="in" filter="fade">
                                      <p:cBhvr>
                                        <p:cTn id="105" dur="800" decel="100000"/>
                                        <p:tgtEl>
                                          <p:spTgt spid="4">
                                            <p:txEl>
                                              <p:pRg st="10" end="10"/>
                                            </p:txEl>
                                          </p:spTgt>
                                        </p:tgtEl>
                                      </p:cBhvr>
                                    </p:animEffect>
                                    <p:anim calcmode="lin" valueType="num">
                                      <p:cBhvr>
                                        <p:cTn id="106" dur="800" decel="100000" fill="hold"/>
                                        <p:tgtEl>
                                          <p:spTgt spid="4">
                                            <p:txEl>
                                              <p:pRg st="10" end="10"/>
                                            </p:txEl>
                                          </p:spTgt>
                                        </p:tgtEl>
                                        <p:attrNameLst>
                                          <p:attrName>style.rotation</p:attrName>
                                        </p:attrNameLst>
                                      </p:cBhvr>
                                      <p:tavLst>
                                        <p:tav tm="0">
                                          <p:val>
                                            <p:fltVal val="-90"/>
                                          </p:val>
                                        </p:tav>
                                        <p:tav tm="100000">
                                          <p:val>
                                            <p:fltVal val="0"/>
                                          </p:val>
                                        </p:tav>
                                      </p:tavLst>
                                    </p:anim>
                                    <p:anim calcmode="lin" valueType="num">
                                      <p:cBhvr>
                                        <p:cTn id="107" dur="800" decel="100000" fill="hold"/>
                                        <p:tgtEl>
                                          <p:spTgt spid="4">
                                            <p:txEl>
                                              <p:pRg st="10" end="10"/>
                                            </p:txEl>
                                          </p:spTgt>
                                        </p:tgtEl>
                                        <p:attrNameLst>
                                          <p:attrName>ppt_x</p:attrName>
                                        </p:attrNameLst>
                                      </p:cBhvr>
                                      <p:tavLst>
                                        <p:tav tm="0">
                                          <p:val>
                                            <p:strVal val="#ppt_x+0.4"/>
                                          </p:val>
                                        </p:tav>
                                        <p:tav tm="100000">
                                          <p:val>
                                            <p:strVal val="#ppt_x-0.05"/>
                                          </p:val>
                                        </p:tav>
                                      </p:tavLst>
                                    </p:anim>
                                    <p:anim calcmode="lin" valueType="num">
                                      <p:cBhvr>
                                        <p:cTn id="108" dur="800" decel="100000" fill="hold"/>
                                        <p:tgtEl>
                                          <p:spTgt spid="4">
                                            <p:txEl>
                                              <p:pRg st="10" end="10"/>
                                            </p:txEl>
                                          </p:spTgt>
                                        </p:tgtEl>
                                        <p:attrNameLst>
                                          <p:attrName>ppt_y</p:attrName>
                                        </p:attrNameLst>
                                      </p:cBhvr>
                                      <p:tavLst>
                                        <p:tav tm="0">
                                          <p:val>
                                            <p:strVal val="#ppt_y-0.4"/>
                                          </p:val>
                                        </p:tav>
                                        <p:tav tm="100000">
                                          <p:val>
                                            <p:strVal val="#ppt_y+0.1"/>
                                          </p:val>
                                        </p:tav>
                                      </p:tavLst>
                                    </p:anim>
                                    <p:anim calcmode="lin" valueType="num">
                                      <p:cBhvr>
                                        <p:cTn id="109" dur="200" accel="100000" fill="hold">
                                          <p:stCondLst>
                                            <p:cond delay="800"/>
                                          </p:stCondLst>
                                        </p:cTn>
                                        <p:tgtEl>
                                          <p:spTgt spid="4">
                                            <p:txEl>
                                              <p:pRg st="10" end="10"/>
                                            </p:txEl>
                                          </p:spTgt>
                                        </p:tgtEl>
                                        <p:attrNameLst>
                                          <p:attrName>ppt_x</p:attrName>
                                        </p:attrNameLst>
                                      </p:cBhvr>
                                      <p:tavLst>
                                        <p:tav tm="0">
                                          <p:val>
                                            <p:strVal val="#ppt_x-0.05"/>
                                          </p:val>
                                        </p:tav>
                                        <p:tav tm="100000">
                                          <p:val>
                                            <p:strVal val="#ppt_x"/>
                                          </p:val>
                                        </p:tav>
                                      </p:tavLst>
                                    </p:anim>
                                    <p:anim calcmode="lin" valueType="num">
                                      <p:cBhvr>
                                        <p:cTn id="110" dur="200" accel="100000" fill="hold">
                                          <p:stCondLst>
                                            <p:cond delay="800"/>
                                          </p:stCondLst>
                                        </p:cTn>
                                        <p:tgtEl>
                                          <p:spTgt spid="4">
                                            <p:txEl>
                                              <p:pRg st="10" end="10"/>
                                            </p:txEl>
                                          </p:spTgt>
                                        </p:tgtEl>
                                        <p:attrNameLst>
                                          <p:attrName>ppt_y</p:attrName>
                                        </p:attrNameLst>
                                      </p:cBhvr>
                                      <p:tavLst>
                                        <p:tav tm="0">
                                          <p:val>
                                            <p:strVal val="#ppt_y+0.1"/>
                                          </p:val>
                                        </p:tav>
                                        <p:tav tm="100000">
                                          <p:val>
                                            <p:strVal val="#ppt_y"/>
                                          </p:val>
                                        </p:tav>
                                      </p:tavLst>
                                    </p:anim>
                                  </p:childTnLst>
                                </p:cTn>
                              </p:par>
                              <p:par>
                                <p:cTn id="111" presetID="30" presetClass="entr" presetSubtype="0" fill="hold" nodeType="withEffect">
                                  <p:stCondLst>
                                    <p:cond delay="0"/>
                                  </p:stCondLst>
                                  <p:childTnLst>
                                    <p:set>
                                      <p:cBhvr>
                                        <p:cTn id="112" dur="1" fill="hold">
                                          <p:stCondLst>
                                            <p:cond delay="0"/>
                                          </p:stCondLst>
                                        </p:cTn>
                                        <p:tgtEl>
                                          <p:spTgt spid="4">
                                            <p:txEl>
                                              <p:pRg st="11" end="11"/>
                                            </p:txEl>
                                          </p:spTgt>
                                        </p:tgtEl>
                                        <p:attrNameLst>
                                          <p:attrName>style.visibility</p:attrName>
                                        </p:attrNameLst>
                                      </p:cBhvr>
                                      <p:to>
                                        <p:strVal val="visible"/>
                                      </p:to>
                                    </p:set>
                                    <p:animEffect transition="in" filter="fade">
                                      <p:cBhvr>
                                        <p:cTn id="113" dur="800" decel="100000"/>
                                        <p:tgtEl>
                                          <p:spTgt spid="4">
                                            <p:txEl>
                                              <p:pRg st="11" end="11"/>
                                            </p:txEl>
                                          </p:spTgt>
                                        </p:tgtEl>
                                      </p:cBhvr>
                                    </p:animEffect>
                                    <p:anim calcmode="lin" valueType="num">
                                      <p:cBhvr>
                                        <p:cTn id="114" dur="800" decel="100000" fill="hold"/>
                                        <p:tgtEl>
                                          <p:spTgt spid="4">
                                            <p:txEl>
                                              <p:pRg st="11" end="11"/>
                                            </p:txEl>
                                          </p:spTgt>
                                        </p:tgtEl>
                                        <p:attrNameLst>
                                          <p:attrName>style.rotation</p:attrName>
                                        </p:attrNameLst>
                                      </p:cBhvr>
                                      <p:tavLst>
                                        <p:tav tm="0">
                                          <p:val>
                                            <p:fltVal val="-90"/>
                                          </p:val>
                                        </p:tav>
                                        <p:tav tm="100000">
                                          <p:val>
                                            <p:fltVal val="0"/>
                                          </p:val>
                                        </p:tav>
                                      </p:tavLst>
                                    </p:anim>
                                    <p:anim calcmode="lin" valueType="num">
                                      <p:cBhvr>
                                        <p:cTn id="115" dur="800" decel="100000" fill="hold"/>
                                        <p:tgtEl>
                                          <p:spTgt spid="4">
                                            <p:txEl>
                                              <p:pRg st="11" end="11"/>
                                            </p:txEl>
                                          </p:spTgt>
                                        </p:tgtEl>
                                        <p:attrNameLst>
                                          <p:attrName>ppt_x</p:attrName>
                                        </p:attrNameLst>
                                      </p:cBhvr>
                                      <p:tavLst>
                                        <p:tav tm="0">
                                          <p:val>
                                            <p:strVal val="#ppt_x+0.4"/>
                                          </p:val>
                                        </p:tav>
                                        <p:tav tm="100000">
                                          <p:val>
                                            <p:strVal val="#ppt_x-0.05"/>
                                          </p:val>
                                        </p:tav>
                                      </p:tavLst>
                                    </p:anim>
                                    <p:anim calcmode="lin" valueType="num">
                                      <p:cBhvr>
                                        <p:cTn id="116" dur="800" decel="100000" fill="hold"/>
                                        <p:tgtEl>
                                          <p:spTgt spid="4">
                                            <p:txEl>
                                              <p:pRg st="11" end="11"/>
                                            </p:txEl>
                                          </p:spTgt>
                                        </p:tgtEl>
                                        <p:attrNameLst>
                                          <p:attrName>ppt_y</p:attrName>
                                        </p:attrNameLst>
                                      </p:cBhvr>
                                      <p:tavLst>
                                        <p:tav tm="0">
                                          <p:val>
                                            <p:strVal val="#ppt_y-0.4"/>
                                          </p:val>
                                        </p:tav>
                                        <p:tav tm="100000">
                                          <p:val>
                                            <p:strVal val="#ppt_y+0.1"/>
                                          </p:val>
                                        </p:tav>
                                      </p:tavLst>
                                    </p:anim>
                                    <p:anim calcmode="lin" valueType="num">
                                      <p:cBhvr>
                                        <p:cTn id="117" dur="200" accel="100000" fill="hold">
                                          <p:stCondLst>
                                            <p:cond delay="800"/>
                                          </p:stCondLst>
                                        </p:cTn>
                                        <p:tgtEl>
                                          <p:spTgt spid="4">
                                            <p:txEl>
                                              <p:pRg st="11" end="11"/>
                                            </p:txEl>
                                          </p:spTgt>
                                        </p:tgtEl>
                                        <p:attrNameLst>
                                          <p:attrName>ppt_x</p:attrName>
                                        </p:attrNameLst>
                                      </p:cBhvr>
                                      <p:tavLst>
                                        <p:tav tm="0">
                                          <p:val>
                                            <p:strVal val="#ppt_x-0.05"/>
                                          </p:val>
                                        </p:tav>
                                        <p:tav tm="100000">
                                          <p:val>
                                            <p:strVal val="#ppt_x"/>
                                          </p:val>
                                        </p:tav>
                                      </p:tavLst>
                                    </p:anim>
                                    <p:anim calcmode="lin" valueType="num">
                                      <p:cBhvr>
                                        <p:cTn id="118" dur="200" accel="100000" fill="hold">
                                          <p:stCondLst>
                                            <p:cond delay="800"/>
                                          </p:stCondLst>
                                        </p:cTn>
                                        <p:tgtEl>
                                          <p:spTgt spid="4">
                                            <p:txEl>
                                              <p:pRg st="11" end="11"/>
                                            </p:txEl>
                                          </p:spTgt>
                                        </p:tgtEl>
                                        <p:attrNameLst>
                                          <p:attrName>ppt_y</p:attrName>
                                        </p:attrNameLst>
                                      </p:cBhvr>
                                      <p:tavLst>
                                        <p:tav tm="0">
                                          <p:val>
                                            <p:strVal val="#ppt_y+0.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30" presetClass="entr" presetSubtype="0" fill="hold" nodeType="clickEffect">
                                  <p:stCondLst>
                                    <p:cond delay="0"/>
                                  </p:stCondLst>
                                  <p:childTnLst>
                                    <p:set>
                                      <p:cBhvr>
                                        <p:cTn id="122" dur="1" fill="hold">
                                          <p:stCondLst>
                                            <p:cond delay="0"/>
                                          </p:stCondLst>
                                        </p:cTn>
                                        <p:tgtEl>
                                          <p:spTgt spid="4">
                                            <p:txEl>
                                              <p:pRg st="12" end="12"/>
                                            </p:txEl>
                                          </p:spTgt>
                                        </p:tgtEl>
                                        <p:attrNameLst>
                                          <p:attrName>style.visibility</p:attrName>
                                        </p:attrNameLst>
                                      </p:cBhvr>
                                      <p:to>
                                        <p:strVal val="visible"/>
                                      </p:to>
                                    </p:set>
                                    <p:animEffect transition="in" filter="fade">
                                      <p:cBhvr>
                                        <p:cTn id="123" dur="800" decel="100000"/>
                                        <p:tgtEl>
                                          <p:spTgt spid="4">
                                            <p:txEl>
                                              <p:pRg st="12" end="12"/>
                                            </p:txEl>
                                          </p:spTgt>
                                        </p:tgtEl>
                                      </p:cBhvr>
                                    </p:animEffect>
                                    <p:anim calcmode="lin" valueType="num">
                                      <p:cBhvr>
                                        <p:cTn id="124" dur="800" decel="100000" fill="hold"/>
                                        <p:tgtEl>
                                          <p:spTgt spid="4">
                                            <p:txEl>
                                              <p:pRg st="12" end="12"/>
                                            </p:txEl>
                                          </p:spTgt>
                                        </p:tgtEl>
                                        <p:attrNameLst>
                                          <p:attrName>style.rotation</p:attrName>
                                        </p:attrNameLst>
                                      </p:cBhvr>
                                      <p:tavLst>
                                        <p:tav tm="0">
                                          <p:val>
                                            <p:fltVal val="-90"/>
                                          </p:val>
                                        </p:tav>
                                        <p:tav tm="100000">
                                          <p:val>
                                            <p:fltVal val="0"/>
                                          </p:val>
                                        </p:tav>
                                      </p:tavLst>
                                    </p:anim>
                                    <p:anim calcmode="lin" valueType="num">
                                      <p:cBhvr>
                                        <p:cTn id="125" dur="800" decel="100000" fill="hold"/>
                                        <p:tgtEl>
                                          <p:spTgt spid="4">
                                            <p:txEl>
                                              <p:pRg st="12" end="12"/>
                                            </p:txEl>
                                          </p:spTgt>
                                        </p:tgtEl>
                                        <p:attrNameLst>
                                          <p:attrName>ppt_x</p:attrName>
                                        </p:attrNameLst>
                                      </p:cBhvr>
                                      <p:tavLst>
                                        <p:tav tm="0">
                                          <p:val>
                                            <p:strVal val="#ppt_x+0.4"/>
                                          </p:val>
                                        </p:tav>
                                        <p:tav tm="100000">
                                          <p:val>
                                            <p:strVal val="#ppt_x-0.05"/>
                                          </p:val>
                                        </p:tav>
                                      </p:tavLst>
                                    </p:anim>
                                    <p:anim calcmode="lin" valueType="num">
                                      <p:cBhvr>
                                        <p:cTn id="126" dur="800" decel="100000" fill="hold"/>
                                        <p:tgtEl>
                                          <p:spTgt spid="4">
                                            <p:txEl>
                                              <p:pRg st="12" end="12"/>
                                            </p:txEl>
                                          </p:spTgt>
                                        </p:tgtEl>
                                        <p:attrNameLst>
                                          <p:attrName>ppt_y</p:attrName>
                                        </p:attrNameLst>
                                      </p:cBhvr>
                                      <p:tavLst>
                                        <p:tav tm="0">
                                          <p:val>
                                            <p:strVal val="#ppt_y-0.4"/>
                                          </p:val>
                                        </p:tav>
                                        <p:tav tm="100000">
                                          <p:val>
                                            <p:strVal val="#ppt_y+0.1"/>
                                          </p:val>
                                        </p:tav>
                                      </p:tavLst>
                                    </p:anim>
                                    <p:anim calcmode="lin" valueType="num">
                                      <p:cBhvr>
                                        <p:cTn id="127" dur="200" accel="100000" fill="hold">
                                          <p:stCondLst>
                                            <p:cond delay="800"/>
                                          </p:stCondLst>
                                        </p:cTn>
                                        <p:tgtEl>
                                          <p:spTgt spid="4">
                                            <p:txEl>
                                              <p:pRg st="12" end="12"/>
                                            </p:txEl>
                                          </p:spTgt>
                                        </p:tgtEl>
                                        <p:attrNameLst>
                                          <p:attrName>ppt_x</p:attrName>
                                        </p:attrNameLst>
                                      </p:cBhvr>
                                      <p:tavLst>
                                        <p:tav tm="0">
                                          <p:val>
                                            <p:strVal val="#ppt_x-0.05"/>
                                          </p:val>
                                        </p:tav>
                                        <p:tav tm="100000">
                                          <p:val>
                                            <p:strVal val="#ppt_x"/>
                                          </p:val>
                                        </p:tav>
                                      </p:tavLst>
                                    </p:anim>
                                    <p:anim calcmode="lin" valueType="num">
                                      <p:cBhvr>
                                        <p:cTn id="128" dur="200" accel="100000" fill="hold">
                                          <p:stCondLst>
                                            <p:cond delay="800"/>
                                          </p:stCondLst>
                                        </p:cTn>
                                        <p:tgtEl>
                                          <p:spTgt spid="4">
                                            <p:txEl>
                                              <p:pRg st="12" end="12"/>
                                            </p:txEl>
                                          </p:spTgt>
                                        </p:tgtEl>
                                        <p:attrNameLst>
                                          <p:attrName>ppt_y</p:attrName>
                                        </p:attrNameLst>
                                      </p:cBhvr>
                                      <p:tavLst>
                                        <p:tav tm="0">
                                          <p:val>
                                            <p:strVal val="#ppt_y+0.1"/>
                                          </p:val>
                                        </p:tav>
                                        <p:tav tm="100000">
                                          <p:val>
                                            <p:strVal val="#ppt_y"/>
                                          </p:val>
                                        </p:tav>
                                      </p:tavLst>
                                    </p:anim>
                                  </p:childTnLst>
                                </p:cTn>
                              </p:par>
                              <p:par>
                                <p:cTn id="129" presetID="30" presetClass="entr" presetSubtype="0" fill="hold" nodeType="withEffect">
                                  <p:stCondLst>
                                    <p:cond delay="0"/>
                                  </p:stCondLst>
                                  <p:childTnLst>
                                    <p:set>
                                      <p:cBhvr>
                                        <p:cTn id="130" dur="1" fill="hold">
                                          <p:stCondLst>
                                            <p:cond delay="0"/>
                                          </p:stCondLst>
                                        </p:cTn>
                                        <p:tgtEl>
                                          <p:spTgt spid="4">
                                            <p:txEl>
                                              <p:pRg st="13" end="13"/>
                                            </p:txEl>
                                          </p:spTgt>
                                        </p:tgtEl>
                                        <p:attrNameLst>
                                          <p:attrName>style.visibility</p:attrName>
                                        </p:attrNameLst>
                                      </p:cBhvr>
                                      <p:to>
                                        <p:strVal val="visible"/>
                                      </p:to>
                                    </p:set>
                                    <p:animEffect transition="in" filter="fade">
                                      <p:cBhvr>
                                        <p:cTn id="131" dur="800" decel="100000"/>
                                        <p:tgtEl>
                                          <p:spTgt spid="4">
                                            <p:txEl>
                                              <p:pRg st="13" end="13"/>
                                            </p:txEl>
                                          </p:spTgt>
                                        </p:tgtEl>
                                      </p:cBhvr>
                                    </p:animEffect>
                                    <p:anim calcmode="lin" valueType="num">
                                      <p:cBhvr>
                                        <p:cTn id="132" dur="800" decel="100000" fill="hold"/>
                                        <p:tgtEl>
                                          <p:spTgt spid="4">
                                            <p:txEl>
                                              <p:pRg st="13" end="13"/>
                                            </p:txEl>
                                          </p:spTgt>
                                        </p:tgtEl>
                                        <p:attrNameLst>
                                          <p:attrName>style.rotation</p:attrName>
                                        </p:attrNameLst>
                                      </p:cBhvr>
                                      <p:tavLst>
                                        <p:tav tm="0">
                                          <p:val>
                                            <p:fltVal val="-90"/>
                                          </p:val>
                                        </p:tav>
                                        <p:tav tm="100000">
                                          <p:val>
                                            <p:fltVal val="0"/>
                                          </p:val>
                                        </p:tav>
                                      </p:tavLst>
                                    </p:anim>
                                    <p:anim calcmode="lin" valueType="num">
                                      <p:cBhvr>
                                        <p:cTn id="133" dur="800" decel="100000" fill="hold"/>
                                        <p:tgtEl>
                                          <p:spTgt spid="4">
                                            <p:txEl>
                                              <p:pRg st="13" end="13"/>
                                            </p:txEl>
                                          </p:spTgt>
                                        </p:tgtEl>
                                        <p:attrNameLst>
                                          <p:attrName>ppt_x</p:attrName>
                                        </p:attrNameLst>
                                      </p:cBhvr>
                                      <p:tavLst>
                                        <p:tav tm="0">
                                          <p:val>
                                            <p:strVal val="#ppt_x+0.4"/>
                                          </p:val>
                                        </p:tav>
                                        <p:tav tm="100000">
                                          <p:val>
                                            <p:strVal val="#ppt_x-0.05"/>
                                          </p:val>
                                        </p:tav>
                                      </p:tavLst>
                                    </p:anim>
                                    <p:anim calcmode="lin" valueType="num">
                                      <p:cBhvr>
                                        <p:cTn id="134" dur="800" decel="100000" fill="hold"/>
                                        <p:tgtEl>
                                          <p:spTgt spid="4">
                                            <p:txEl>
                                              <p:pRg st="13" end="13"/>
                                            </p:txEl>
                                          </p:spTgt>
                                        </p:tgtEl>
                                        <p:attrNameLst>
                                          <p:attrName>ppt_y</p:attrName>
                                        </p:attrNameLst>
                                      </p:cBhvr>
                                      <p:tavLst>
                                        <p:tav tm="0">
                                          <p:val>
                                            <p:strVal val="#ppt_y-0.4"/>
                                          </p:val>
                                        </p:tav>
                                        <p:tav tm="100000">
                                          <p:val>
                                            <p:strVal val="#ppt_y+0.1"/>
                                          </p:val>
                                        </p:tav>
                                      </p:tavLst>
                                    </p:anim>
                                    <p:anim calcmode="lin" valueType="num">
                                      <p:cBhvr>
                                        <p:cTn id="135" dur="200" accel="100000" fill="hold">
                                          <p:stCondLst>
                                            <p:cond delay="800"/>
                                          </p:stCondLst>
                                        </p:cTn>
                                        <p:tgtEl>
                                          <p:spTgt spid="4">
                                            <p:txEl>
                                              <p:pRg st="13" end="13"/>
                                            </p:txEl>
                                          </p:spTgt>
                                        </p:tgtEl>
                                        <p:attrNameLst>
                                          <p:attrName>ppt_x</p:attrName>
                                        </p:attrNameLst>
                                      </p:cBhvr>
                                      <p:tavLst>
                                        <p:tav tm="0">
                                          <p:val>
                                            <p:strVal val="#ppt_x-0.05"/>
                                          </p:val>
                                        </p:tav>
                                        <p:tav tm="100000">
                                          <p:val>
                                            <p:strVal val="#ppt_x"/>
                                          </p:val>
                                        </p:tav>
                                      </p:tavLst>
                                    </p:anim>
                                    <p:anim calcmode="lin" valueType="num">
                                      <p:cBhvr>
                                        <p:cTn id="136" dur="200" accel="100000" fill="hold">
                                          <p:stCondLst>
                                            <p:cond delay="800"/>
                                          </p:stCondLst>
                                        </p:cTn>
                                        <p:tgtEl>
                                          <p:spTgt spid="4">
                                            <p:txEl>
                                              <p:pRg st="13" end="13"/>
                                            </p:txEl>
                                          </p:spTgt>
                                        </p:tgtEl>
                                        <p:attrNameLst>
                                          <p:attrName>ppt_y</p:attrName>
                                        </p:attrNameLst>
                                      </p:cBhvr>
                                      <p:tavLst>
                                        <p:tav tm="0">
                                          <p:val>
                                            <p:strVal val="#ppt_y+0.1"/>
                                          </p:val>
                                        </p:tav>
                                        <p:tav tm="100000">
                                          <p:val>
                                            <p:strVal val="#ppt_y"/>
                                          </p:val>
                                        </p:tav>
                                      </p:tavLst>
                                    </p:anim>
                                  </p:childTnLst>
                                </p:cTn>
                              </p:par>
                              <p:par>
                                <p:cTn id="137" presetID="30" presetClass="entr" presetSubtype="0" fill="hold" nodeType="withEffect">
                                  <p:stCondLst>
                                    <p:cond delay="0"/>
                                  </p:stCondLst>
                                  <p:childTnLst>
                                    <p:set>
                                      <p:cBhvr>
                                        <p:cTn id="138" dur="1" fill="hold">
                                          <p:stCondLst>
                                            <p:cond delay="0"/>
                                          </p:stCondLst>
                                        </p:cTn>
                                        <p:tgtEl>
                                          <p:spTgt spid="4">
                                            <p:txEl>
                                              <p:pRg st="14" end="14"/>
                                            </p:txEl>
                                          </p:spTgt>
                                        </p:tgtEl>
                                        <p:attrNameLst>
                                          <p:attrName>style.visibility</p:attrName>
                                        </p:attrNameLst>
                                      </p:cBhvr>
                                      <p:to>
                                        <p:strVal val="visible"/>
                                      </p:to>
                                    </p:set>
                                    <p:animEffect transition="in" filter="fade">
                                      <p:cBhvr>
                                        <p:cTn id="139" dur="800" decel="100000"/>
                                        <p:tgtEl>
                                          <p:spTgt spid="4">
                                            <p:txEl>
                                              <p:pRg st="14" end="14"/>
                                            </p:txEl>
                                          </p:spTgt>
                                        </p:tgtEl>
                                      </p:cBhvr>
                                    </p:animEffect>
                                    <p:anim calcmode="lin" valueType="num">
                                      <p:cBhvr>
                                        <p:cTn id="140" dur="800" decel="100000" fill="hold"/>
                                        <p:tgtEl>
                                          <p:spTgt spid="4">
                                            <p:txEl>
                                              <p:pRg st="14" end="14"/>
                                            </p:txEl>
                                          </p:spTgt>
                                        </p:tgtEl>
                                        <p:attrNameLst>
                                          <p:attrName>style.rotation</p:attrName>
                                        </p:attrNameLst>
                                      </p:cBhvr>
                                      <p:tavLst>
                                        <p:tav tm="0">
                                          <p:val>
                                            <p:fltVal val="-90"/>
                                          </p:val>
                                        </p:tav>
                                        <p:tav tm="100000">
                                          <p:val>
                                            <p:fltVal val="0"/>
                                          </p:val>
                                        </p:tav>
                                      </p:tavLst>
                                    </p:anim>
                                    <p:anim calcmode="lin" valueType="num">
                                      <p:cBhvr>
                                        <p:cTn id="141" dur="800" decel="100000" fill="hold"/>
                                        <p:tgtEl>
                                          <p:spTgt spid="4">
                                            <p:txEl>
                                              <p:pRg st="14" end="14"/>
                                            </p:txEl>
                                          </p:spTgt>
                                        </p:tgtEl>
                                        <p:attrNameLst>
                                          <p:attrName>ppt_x</p:attrName>
                                        </p:attrNameLst>
                                      </p:cBhvr>
                                      <p:tavLst>
                                        <p:tav tm="0">
                                          <p:val>
                                            <p:strVal val="#ppt_x+0.4"/>
                                          </p:val>
                                        </p:tav>
                                        <p:tav tm="100000">
                                          <p:val>
                                            <p:strVal val="#ppt_x-0.05"/>
                                          </p:val>
                                        </p:tav>
                                      </p:tavLst>
                                    </p:anim>
                                    <p:anim calcmode="lin" valueType="num">
                                      <p:cBhvr>
                                        <p:cTn id="142" dur="800" decel="100000" fill="hold"/>
                                        <p:tgtEl>
                                          <p:spTgt spid="4">
                                            <p:txEl>
                                              <p:pRg st="14" end="14"/>
                                            </p:txEl>
                                          </p:spTgt>
                                        </p:tgtEl>
                                        <p:attrNameLst>
                                          <p:attrName>ppt_y</p:attrName>
                                        </p:attrNameLst>
                                      </p:cBhvr>
                                      <p:tavLst>
                                        <p:tav tm="0">
                                          <p:val>
                                            <p:strVal val="#ppt_y-0.4"/>
                                          </p:val>
                                        </p:tav>
                                        <p:tav tm="100000">
                                          <p:val>
                                            <p:strVal val="#ppt_y+0.1"/>
                                          </p:val>
                                        </p:tav>
                                      </p:tavLst>
                                    </p:anim>
                                    <p:anim calcmode="lin" valueType="num">
                                      <p:cBhvr>
                                        <p:cTn id="143" dur="200" accel="100000" fill="hold">
                                          <p:stCondLst>
                                            <p:cond delay="800"/>
                                          </p:stCondLst>
                                        </p:cTn>
                                        <p:tgtEl>
                                          <p:spTgt spid="4">
                                            <p:txEl>
                                              <p:pRg st="14" end="14"/>
                                            </p:txEl>
                                          </p:spTgt>
                                        </p:tgtEl>
                                        <p:attrNameLst>
                                          <p:attrName>ppt_x</p:attrName>
                                        </p:attrNameLst>
                                      </p:cBhvr>
                                      <p:tavLst>
                                        <p:tav tm="0">
                                          <p:val>
                                            <p:strVal val="#ppt_x-0.05"/>
                                          </p:val>
                                        </p:tav>
                                        <p:tav tm="100000">
                                          <p:val>
                                            <p:strVal val="#ppt_x"/>
                                          </p:val>
                                        </p:tav>
                                      </p:tavLst>
                                    </p:anim>
                                    <p:anim calcmode="lin" valueType="num">
                                      <p:cBhvr>
                                        <p:cTn id="144" dur="200" accel="100000" fill="hold">
                                          <p:stCondLst>
                                            <p:cond delay="800"/>
                                          </p:stCondLst>
                                        </p:cTn>
                                        <p:tgtEl>
                                          <p:spTgt spid="4">
                                            <p:txEl>
                                              <p:pRg st="14" end="14"/>
                                            </p:txEl>
                                          </p:spTgt>
                                        </p:tgtEl>
                                        <p:attrNameLst>
                                          <p:attrName>ppt_y</p:attrName>
                                        </p:attrNameLst>
                                      </p:cBhvr>
                                      <p:tavLst>
                                        <p:tav tm="0">
                                          <p:val>
                                            <p:strVal val="#ppt_y+0.1"/>
                                          </p:val>
                                        </p:tav>
                                        <p:tav tm="100000">
                                          <p:val>
                                            <p:strVal val="#ppt_y"/>
                                          </p:val>
                                        </p:tav>
                                      </p:tavLst>
                                    </p:anim>
                                  </p:childTnLst>
                                </p:cTn>
                              </p:par>
                              <p:par>
                                <p:cTn id="145" presetID="30" presetClass="entr" presetSubtype="0" fill="hold" nodeType="withEffect">
                                  <p:stCondLst>
                                    <p:cond delay="0"/>
                                  </p:stCondLst>
                                  <p:childTnLst>
                                    <p:set>
                                      <p:cBhvr>
                                        <p:cTn id="146" dur="1" fill="hold">
                                          <p:stCondLst>
                                            <p:cond delay="0"/>
                                          </p:stCondLst>
                                        </p:cTn>
                                        <p:tgtEl>
                                          <p:spTgt spid="4">
                                            <p:txEl>
                                              <p:pRg st="15" end="15"/>
                                            </p:txEl>
                                          </p:spTgt>
                                        </p:tgtEl>
                                        <p:attrNameLst>
                                          <p:attrName>style.visibility</p:attrName>
                                        </p:attrNameLst>
                                      </p:cBhvr>
                                      <p:to>
                                        <p:strVal val="visible"/>
                                      </p:to>
                                    </p:set>
                                    <p:animEffect transition="in" filter="fade">
                                      <p:cBhvr>
                                        <p:cTn id="147" dur="800" decel="100000"/>
                                        <p:tgtEl>
                                          <p:spTgt spid="4">
                                            <p:txEl>
                                              <p:pRg st="15" end="15"/>
                                            </p:txEl>
                                          </p:spTgt>
                                        </p:tgtEl>
                                      </p:cBhvr>
                                    </p:animEffect>
                                    <p:anim calcmode="lin" valueType="num">
                                      <p:cBhvr>
                                        <p:cTn id="148" dur="800" decel="100000" fill="hold"/>
                                        <p:tgtEl>
                                          <p:spTgt spid="4">
                                            <p:txEl>
                                              <p:pRg st="15" end="15"/>
                                            </p:txEl>
                                          </p:spTgt>
                                        </p:tgtEl>
                                        <p:attrNameLst>
                                          <p:attrName>style.rotation</p:attrName>
                                        </p:attrNameLst>
                                      </p:cBhvr>
                                      <p:tavLst>
                                        <p:tav tm="0">
                                          <p:val>
                                            <p:fltVal val="-90"/>
                                          </p:val>
                                        </p:tav>
                                        <p:tav tm="100000">
                                          <p:val>
                                            <p:fltVal val="0"/>
                                          </p:val>
                                        </p:tav>
                                      </p:tavLst>
                                    </p:anim>
                                    <p:anim calcmode="lin" valueType="num">
                                      <p:cBhvr>
                                        <p:cTn id="149" dur="800" decel="100000" fill="hold"/>
                                        <p:tgtEl>
                                          <p:spTgt spid="4">
                                            <p:txEl>
                                              <p:pRg st="15" end="15"/>
                                            </p:txEl>
                                          </p:spTgt>
                                        </p:tgtEl>
                                        <p:attrNameLst>
                                          <p:attrName>ppt_x</p:attrName>
                                        </p:attrNameLst>
                                      </p:cBhvr>
                                      <p:tavLst>
                                        <p:tav tm="0">
                                          <p:val>
                                            <p:strVal val="#ppt_x+0.4"/>
                                          </p:val>
                                        </p:tav>
                                        <p:tav tm="100000">
                                          <p:val>
                                            <p:strVal val="#ppt_x-0.05"/>
                                          </p:val>
                                        </p:tav>
                                      </p:tavLst>
                                    </p:anim>
                                    <p:anim calcmode="lin" valueType="num">
                                      <p:cBhvr>
                                        <p:cTn id="150" dur="800" decel="100000" fill="hold"/>
                                        <p:tgtEl>
                                          <p:spTgt spid="4">
                                            <p:txEl>
                                              <p:pRg st="15" end="15"/>
                                            </p:txEl>
                                          </p:spTgt>
                                        </p:tgtEl>
                                        <p:attrNameLst>
                                          <p:attrName>ppt_y</p:attrName>
                                        </p:attrNameLst>
                                      </p:cBhvr>
                                      <p:tavLst>
                                        <p:tav tm="0">
                                          <p:val>
                                            <p:strVal val="#ppt_y-0.4"/>
                                          </p:val>
                                        </p:tav>
                                        <p:tav tm="100000">
                                          <p:val>
                                            <p:strVal val="#ppt_y+0.1"/>
                                          </p:val>
                                        </p:tav>
                                      </p:tavLst>
                                    </p:anim>
                                    <p:anim calcmode="lin" valueType="num">
                                      <p:cBhvr>
                                        <p:cTn id="151" dur="200" accel="100000" fill="hold">
                                          <p:stCondLst>
                                            <p:cond delay="800"/>
                                          </p:stCondLst>
                                        </p:cTn>
                                        <p:tgtEl>
                                          <p:spTgt spid="4">
                                            <p:txEl>
                                              <p:pRg st="15" end="15"/>
                                            </p:txEl>
                                          </p:spTgt>
                                        </p:tgtEl>
                                        <p:attrNameLst>
                                          <p:attrName>ppt_x</p:attrName>
                                        </p:attrNameLst>
                                      </p:cBhvr>
                                      <p:tavLst>
                                        <p:tav tm="0">
                                          <p:val>
                                            <p:strVal val="#ppt_x-0.05"/>
                                          </p:val>
                                        </p:tav>
                                        <p:tav tm="100000">
                                          <p:val>
                                            <p:strVal val="#ppt_x"/>
                                          </p:val>
                                        </p:tav>
                                      </p:tavLst>
                                    </p:anim>
                                    <p:anim calcmode="lin" valueType="num">
                                      <p:cBhvr>
                                        <p:cTn id="152" dur="200" accel="100000" fill="hold">
                                          <p:stCondLst>
                                            <p:cond delay="800"/>
                                          </p:stCondLst>
                                        </p:cTn>
                                        <p:tgtEl>
                                          <p:spTgt spid="4">
                                            <p:txEl>
                                              <p:pRg st="15" end="15"/>
                                            </p:txEl>
                                          </p:spTgt>
                                        </p:tgtEl>
                                        <p:attrNameLst>
                                          <p:attrName>ppt_y</p:attrName>
                                        </p:attrNameLst>
                                      </p:cBhvr>
                                      <p:tavLst>
                                        <p:tav tm="0">
                                          <p:val>
                                            <p:strVal val="#ppt_y+0.1"/>
                                          </p:val>
                                        </p:tav>
                                        <p:tav tm="100000">
                                          <p:val>
                                            <p:strVal val="#ppt_y"/>
                                          </p:val>
                                        </p:tav>
                                      </p:tavLst>
                                    </p:anim>
                                  </p:childTnLst>
                                </p:cTn>
                              </p:par>
                              <p:par>
                                <p:cTn id="153" presetID="30" presetClass="entr" presetSubtype="0" fill="hold" nodeType="withEffect">
                                  <p:stCondLst>
                                    <p:cond delay="0"/>
                                  </p:stCondLst>
                                  <p:childTnLst>
                                    <p:set>
                                      <p:cBhvr>
                                        <p:cTn id="154" dur="1" fill="hold">
                                          <p:stCondLst>
                                            <p:cond delay="0"/>
                                          </p:stCondLst>
                                        </p:cTn>
                                        <p:tgtEl>
                                          <p:spTgt spid="4">
                                            <p:txEl>
                                              <p:pRg st="16" end="16"/>
                                            </p:txEl>
                                          </p:spTgt>
                                        </p:tgtEl>
                                        <p:attrNameLst>
                                          <p:attrName>style.visibility</p:attrName>
                                        </p:attrNameLst>
                                      </p:cBhvr>
                                      <p:to>
                                        <p:strVal val="visible"/>
                                      </p:to>
                                    </p:set>
                                    <p:animEffect transition="in" filter="fade">
                                      <p:cBhvr>
                                        <p:cTn id="155" dur="800" decel="100000"/>
                                        <p:tgtEl>
                                          <p:spTgt spid="4">
                                            <p:txEl>
                                              <p:pRg st="16" end="16"/>
                                            </p:txEl>
                                          </p:spTgt>
                                        </p:tgtEl>
                                      </p:cBhvr>
                                    </p:animEffect>
                                    <p:anim calcmode="lin" valueType="num">
                                      <p:cBhvr>
                                        <p:cTn id="156" dur="800" decel="100000" fill="hold"/>
                                        <p:tgtEl>
                                          <p:spTgt spid="4">
                                            <p:txEl>
                                              <p:pRg st="16" end="16"/>
                                            </p:txEl>
                                          </p:spTgt>
                                        </p:tgtEl>
                                        <p:attrNameLst>
                                          <p:attrName>style.rotation</p:attrName>
                                        </p:attrNameLst>
                                      </p:cBhvr>
                                      <p:tavLst>
                                        <p:tav tm="0">
                                          <p:val>
                                            <p:fltVal val="-90"/>
                                          </p:val>
                                        </p:tav>
                                        <p:tav tm="100000">
                                          <p:val>
                                            <p:fltVal val="0"/>
                                          </p:val>
                                        </p:tav>
                                      </p:tavLst>
                                    </p:anim>
                                    <p:anim calcmode="lin" valueType="num">
                                      <p:cBhvr>
                                        <p:cTn id="157" dur="800" decel="100000" fill="hold"/>
                                        <p:tgtEl>
                                          <p:spTgt spid="4">
                                            <p:txEl>
                                              <p:pRg st="16" end="16"/>
                                            </p:txEl>
                                          </p:spTgt>
                                        </p:tgtEl>
                                        <p:attrNameLst>
                                          <p:attrName>ppt_x</p:attrName>
                                        </p:attrNameLst>
                                      </p:cBhvr>
                                      <p:tavLst>
                                        <p:tav tm="0">
                                          <p:val>
                                            <p:strVal val="#ppt_x+0.4"/>
                                          </p:val>
                                        </p:tav>
                                        <p:tav tm="100000">
                                          <p:val>
                                            <p:strVal val="#ppt_x-0.05"/>
                                          </p:val>
                                        </p:tav>
                                      </p:tavLst>
                                    </p:anim>
                                    <p:anim calcmode="lin" valueType="num">
                                      <p:cBhvr>
                                        <p:cTn id="158" dur="800" decel="100000" fill="hold"/>
                                        <p:tgtEl>
                                          <p:spTgt spid="4">
                                            <p:txEl>
                                              <p:pRg st="16" end="16"/>
                                            </p:txEl>
                                          </p:spTgt>
                                        </p:tgtEl>
                                        <p:attrNameLst>
                                          <p:attrName>ppt_y</p:attrName>
                                        </p:attrNameLst>
                                      </p:cBhvr>
                                      <p:tavLst>
                                        <p:tav tm="0">
                                          <p:val>
                                            <p:strVal val="#ppt_y-0.4"/>
                                          </p:val>
                                        </p:tav>
                                        <p:tav tm="100000">
                                          <p:val>
                                            <p:strVal val="#ppt_y+0.1"/>
                                          </p:val>
                                        </p:tav>
                                      </p:tavLst>
                                    </p:anim>
                                    <p:anim calcmode="lin" valueType="num">
                                      <p:cBhvr>
                                        <p:cTn id="159" dur="200" accel="100000" fill="hold">
                                          <p:stCondLst>
                                            <p:cond delay="800"/>
                                          </p:stCondLst>
                                        </p:cTn>
                                        <p:tgtEl>
                                          <p:spTgt spid="4">
                                            <p:txEl>
                                              <p:pRg st="16" end="16"/>
                                            </p:txEl>
                                          </p:spTgt>
                                        </p:tgtEl>
                                        <p:attrNameLst>
                                          <p:attrName>ppt_x</p:attrName>
                                        </p:attrNameLst>
                                      </p:cBhvr>
                                      <p:tavLst>
                                        <p:tav tm="0">
                                          <p:val>
                                            <p:strVal val="#ppt_x-0.05"/>
                                          </p:val>
                                        </p:tav>
                                        <p:tav tm="100000">
                                          <p:val>
                                            <p:strVal val="#ppt_x"/>
                                          </p:val>
                                        </p:tav>
                                      </p:tavLst>
                                    </p:anim>
                                    <p:anim calcmode="lin" valueType="num">
                                      <p:cBhvr>
                                        <p:cTn id="160" dur="200" accel="100000" fill="hold">
                                          <p:stCondLst>
                                            <p:cond delay="800"/>
                                          </p:stCondLst>
                                        </p:cTn>
                                        <p:tgtEl>
                                          <p:spTgt spid="4">
                                            <p:txEl>
                                              <p:pRg st="16" end="16"/>
                                            </p:txEl>
                                          </p:spTgt>
                                        </p:tgtEl>
                                        <p:attrNameLst>
                                          <p:attrName>ppt_y</p:attrName>
                                        </p:attrNameLst>
                                      </p:cBhvr>
                                      <p:tavLst>
                                        <p:tav tm="0">
                                          <p:val>
                                            <p:strVal val="#ppt_y+0.1"/>
                                          </p:val>
                                        </p:tav>
                                        <p:tav tm="100000">
                                          <p:val>
                                            <p:strVal val="#ppt_y"/>
                                          </p:val>
                                        </p:tav>
                                      </p:tavLst>
                                    </p:anim>
                                  </p:childTnLst>
                                </p:cTn>
                              </p:par>
                              <p:par>
                                <p:cTn id="161" presetID="30" presetClass="entr" presetSubtype="0" fill="hold" nodeType="withEffect">
                                  <p:stCondLst>
                                    <p:cond delay="0"/>
                                  </p:stCondLst>
                                  <p:childTnLst>
                                    <p:set>
                                      <p:cBhvr>
                                        <p:cTn id="162" dur="1" fill="hold">
                                          <p:stCondLst>
                                            <p:cond delay="0"/>
                                          </p:stCondLst>
                                        </p:cTn>
                                        <p:tgtEl>
                                          <p:spTgt spid="4">
                                            <p:txEl>
                                              <p:pRg st="17" end="17"/>
                                            </p:txEl>
                                          </p:spTgt>
                                        </p:tgtEl>
                                        <p:attrNameLst>
                                          <p:attrName>style.visibility</p:attrName>
                                        </p:attrNameLst>
                                      </p:cBhvr>
                                      <p:to>
                                        <p:strVal val="visible"/>
                                      </p:to>
                                    </p:set>
                                    <p:animEffect transition="in" filter="fade">
                                      <p:cBhvr>
                                        <p:cTn id="163" dur="800" decel="100000"/>
                                        <p:tgtEl>
                                          <p:spTgt spid="4">
                                            <p:txEl>
                                              <p:pRg st="17" end="17"/>
                                            </p:txEl>
                                          </p:spTgt>
                                        </p:tgtEl>
                                      </p:cBhvr>
                                    </p:animEffect>
                                    <p:anim calcmode="lin" valueType="num">
                                      <p:cBhvr>
                                        <p:cTn id="164" dur="800" decel="100000" fill="hold"/>
                                        <p:tgtEl>
                                          <p:spTgt spid="4">
                                            <p:txEl>
                                              <p:pRg st="17" end="17"/>
                                            </p:txEl>
                                          </p:spTgt>
                                        </p:tgtEl>
                                        <p:attrNameLst>
                                          <p:attrName>style.rotation</p:attrName>
                                        </p:attrNameLst>
                                      </p:cBhvr>
                                      <p:tavLst>
                                        <p:tav tm="0">
                                          <p:val>
                                            <p:fltVal val="-90"/>
                                          </p:val>
                                        </p:tav>
                                        <p:tav tm="100000">
                                          <p:val>
                                            <p:fltVal val="0"/>
                                          </p:val>
                                        </p:tav>
                                      </p:tavLst>
                                    </p:anim>
                                    <p:anim calcmode="lin" valueType="num">
                                      <p:cBhvr>
                                        <p:cTn id="165" dur="800" decel="100000" fill="hold"/>
                                        <p:tgtEl>
                                          <p:spTgt spid="4">
                                            <p:txEl>
                                              <p:pRg st="17" end="17"/>
                                            </p:txEl>
                                          </p:spTgt>
                                        </p:tgtEl>
                                        <p:attrNameLst>
                                          <p:attrName>ppt_x</p:attrName>
                                        </p:attrNameLst>
                                      </p:cBhvr>
                                      <p:tavLst>
                                        <p:tav tm="0">
                                          <p:val>
                                            <p:strVal val="#ppt_x+0.4"/>
                                          </p:val>
                                        </p:tav>
                                        <p:tav tm="100000">
                                          <p:val>
                                            <p:strVal val="#ppt_x-0.05"/>
                                          </p:val>
                                        </p:tav>
                                      </p:tavLst>
                                    </p:anim>
                                    <p:anim calcmode="lin" valueType="num">
                                      <p:cBhvr>
                                        <p:cTn id="166" dur="800" decel="100000" fill="hold"/>
                                        <p:tgtEl>
                                          <p:spTgt spid="4">
                                            <p:txEl>
                                              <p:pRg st="17" end="17"/>
                                            </p:txEl>
                                          </p:spTgt>
                                        </p:tgtEl>
                                        <p:attrNameLst>
                                          <p:attrName>ppt_y</p:attrName>
                                        </p:attrNameLst>
                                      </p:cBhvr>
                                      <p:tavLst>
                                        <p:tav tm="0">
                                          <p:val>
                                            <p:strVal val="#ppt_y-0.4"/>
                                          </p:val>
                                        </p:tav>
                                        <p:tav tm="100000">
                                          <p:val>
                                            <p:strVal val="#ppt_y+0.1"/>
                                          </p:val>
                                        </p:tav>
                                      </p:tavLst>
                                    </p:anim>
                                    <p:anim calcmode="lin" valueType="num">
                                      <p:cBhvr>
                                        <p:cTn id="167" dur="200" accel="100000" fill="hold">
                                          <p:stCondLst>
                                            <p:cond delay="800"/>
                                          </p:stCondLst>
                                        </p:cTn>
                                        <p:tgtEl>
                                          <p:spTgt spid="4">
                                            <p:txEl>
                                              <p:pRg st="17" end="17"/>
                                            </p:txEl>
                                          </p:spTgt>
                                        </p:tgtEl>
                                        <p:attrNameLst>
                                          <p:attrName>ppt_x</p:attrName>
                                        </p:attrNameLst>
                                      </p:cBhvr>
                                      <p:tavLst>
                                        <p:tav tm="0">
                                          <p:val>
                                            <p:strVal val="#ppt_x-0.05"/>
                                          </p:val>
                                        </p:tav>
                                        <p:tav tm="100000">
                                          <p:val>
                                            <p:strVal val="#ppt_x"/>
                                          </p:val>
                                        </p:tav>
                                      </p:tavLst>
                                    </p:anim>
                                    <p:anim calcmode="lin" valueType="num">
                                      <p:cBhvr>
                                        <p:cTn id="168" dur="200" accel="100000" fill="hold">
                                          <p:stCondLst>
                                            <p:cond delay="800"/>
                                          </p:stCondLst>
                                        </p:cTn>
                                        <p:tgtEl>
                                          <p:spTgt spid="4">
                                            <p:txEl>
                                              <p:pRg st="17" end="17"/>
                                            </p:txEl>
                                          </p:spTgt>
                                        </p:tgtEl>
                                        <p:attrNameLst>
                                          <p:attrName>ppt_y</p:attrName>
                                        </p:attrNameLst>
                                      </p:cBhvr>
                                      <p:tavLst>
                                        <p:tav tm="0">
                                          <p:val>
                                            <p:strVal val="#ppt_y+0.1"/>
                                          </p:val>
                                        </p:tav>
                                        <p:tav tm="100000">
                                          <p:val>
                                            <p:strVal val="#ppt_y"/>
                                          </p:val>
                                        </p:tav>
                                      </p:tavLst>
                                    </p:anim>
                                  </p:childTnLst>
                                </p:cTn>
                              </p:par>
                              <p:par>
                                <p:cTn id="169" presetID="30" presetClass="entr" presetSubtype="0" fill="hold" nodeType="withEffect">
                                  <p:stCondLst>
                                    <p:cond delay="0"/>
                                  </p:stCondLst>
                                  <p:childTnLst>
                                    <p:set>
                                      <p:cBhvr>
                                        <p:cTn id="170" dur="1" fill="hold">
                                          <p:stCondLst>
                                            <p:cond delay="0"/>
                                          </p:stCondLst>
                                        </p:cTn>
                                        <p:tgtEl>
                                          <p:spTgt spid="4">
                                            <p:txEl>
                                              <p:pRg st="18" end="18"/>
                                            </p:txEl>
                                          </p:spTgt>
                                        </p:tgtEl>
                                        <p:attrNameLst>
                                          <p:attrName>style.visibility</p:attrName>
                                        </p:attrNameLst>
                                      </p:cBhvr>
                                      <p:to>
                                        <p:strVal val="visible"/>
                                      </p:to>
                                    </p:set>
                                    <p:animEffect transition="in" filter="fade">
                                      <p:cBhvr>
                                        <p:cTn id="171" dur="800" decel="100000"/>
                                        <p:tgtEl>
                                          <p:spTgt spid="4">
                                            <p:txEl>
                                              <p:pRg st="18" end="18"/>
                                            </p:txEl>
                                          </p:spTgt>
                                        </p:tgtEl>
                                      </p:cBhvr>
                                    </p:animEffect>
                                    <p:anim calcmode="lin" valueType="num">
                                      <p:cBhvr>
                                        <p:cTn id="172" dur="800" decel="100000" fill="hold"/>
                                        <p:tgtEl>
                                          <p:spTgt spid="4">
                                            <p:txEl>
                                              <p:pRg st="18" end="18"/>
                                            </p:txEl>
                                          </p:spTgt>
                                        </p:tgtEl>
                                        <p:attrNameLst>
                                          <p:attrName>style.rotation</p:attrName>
                                        </p:attrNameLst>
                                      </p:cBhvr>
                                      <p:tavLst>
                                        <p:tav tm="0">
                                          <p:val>
                                            <p:fltVal val="-90"/>
                                          </p:val>
                                        </p:tav>
                                        <p:tav tm="100000">
                                          <p:val>
                                            <p:fltVal val="0"/>
                                          </p:val>
                                        </p:tav>
                                      </p:tavLst>
                                    </p:anim>
                                    <p:anim calcmode="lin" valueType="num">
                                      <p:cBhvr>
                                        <p:cTn id="173" dur="800" decel="100000" fill="hold"/>
                                        <p:tgtEl>
                                          <p:spTgt spid="4">
                                            <p:txEl>
                                              <p:pRg st="18" end="18"/>
                                            </p:txEl>
                                          </p:spTgt>
                                        </p:tgtEl>
                                        <p:attrNameLst>
                                          <p:attrName>ppt_x</p:attrName>
                                        </p:attrNameLst>
                                      </p:cBhvr>
                                      <p:tavLst>
                                        <p:tav tm="0">
                                          <p:val>
                                            <p:strVal val="#ppt_x+0.4"/>
                                          </p:val>
                                        </p:tav>
                                        <p:tav tm="100000">
                                          <p:val>
                                            <p:strVal val="#ppt_x-0.05"/>
                                          </p:val>
                                        </p:tav>
                                      </p:tavLst>
                                    </p:anim>
                                    <p:anim calcmode="lin" valueType="num">
                                      <p:cBhvr>
                                        <p:cTn id="174" dur="800" decel="100000" fill="hold"/>
                                        <p:tgtEl>
                                          <p:spTgt spid="4">
                                            <p:txEl>
                                              <p:pRg st="18" end="18"/>
                                            </p:txEl>
                                          </p:spTgt>
                                        </p:tgtEl>
                                        <p:attrNameLst>
                                          <p:attrName>ppt_y</p:attrName>
                                        </p:attrNameLst>
                                      </p:cBhvr>
                                      <p:tavLst>
                                        <p:tav tm="0">
                                          <p:val>
                                            <p:strVal val="#ppt_y-0.4"/>
                                          </p:val>
                                        </p:tav>
                                        <p:tav tm="100000">
                                          <p:val>
                                            <p:strVal val="#ppt_y+0.1"/>
                                          </p:val>
                                        </p:tav>
                                      </p:tavLst>
                                    </p:anim>
                                    <p:anim calcmode="lin" valueType="num">
                                      <p:cBhvr>
                                        <p:cTn id="175" dur="200" accel="100000" fill="hold">
                                          <p:stCondLst>
                                            <p:cond delay="800"/>
                                          </p:stCondLst>
                                        </p:cTn>
                                        <p:tgtEl>
                                          <p:spTgt spid="4">
                                            <p:txEl>
                                              <p:pRg st="18" end="18"/>
                                            </p:txEl>
                                          </p:spTgt>
                                        </p:tgtEl>
                                        <p:attrNameLst>
                                          <p:attrName>ppt_x</p:attrName>
                                        </p:attrNameLst>
                                      </p:cBhvr>
                                      <p:tavLst>
                                        <p:tav tm="0">
                                          <p:val>
                                            <p:strVal val="#ppt_x-0.05"/>
                                          </p:val>
                                        </p:tav>
                                        <p:tav tm="100000">
                                          <p:val>
                                            <p:strVal val="#ppt_x"/>
                                          </p:val>
                                        </p:tav>
                                      </p:tavLst>
                                    </p:anim>
                                    <p:anim calcmode="lin" valueType="num">
                                      <p:cBhvr>
                                        <p:cTn id="176" dur="200" accel="100000" fill="hold">
                                          <p:stCondLst>
                                            <p:cond delay="800"/>
                                          </p:stCondLst>
                                        </p:cTn>
                                        <p:tgtEl>
                                          <p:spTgt spid="4">
                                            <p:txEl>
                                              <p:pRg st="18" end="18"/>
                                            </p:txEl>
                                          </p:spTgt>
                                        </p:tgtEl>
                                        <p:attrNameLst>
                                          <p:attrName>ppt_y</p:attrName>
                                        </p:attrNameLst>
                                      </p:cBhvr>
                                      <p:tavLst>
                                        <p:tav tm="0">
                                          <p:val>
                                            <p:strVal val="#ppt_y+0.1"/>
                                          </p:val>
                                        </p:tav>
                                        <p:tav tm="100000">
                                          <p:val>
                                            <p:strVal val="#ppt_y"/>
                                          </p:val>
                                        </p:tav>
                                      </p:tavLst>
                                    </p:anim>
                                  </p:childTnLst>
                                </p:cTn>
                              </p:par>
                              <p:par>
                                <p:cTn id="177" presetID="30" presetClass="entr" presetSubtype="0" fill="hold" nodeType="withEffect">
                                  <p:stCondLst>
                                    <p:cond delay="0"/>
                                  </p:stCondLst>
                                  <p:childTnLst>
                                    <p:set>
                                      <p:cBhvr>
                                        <p:cTn id="178" dur="1" fill="hold">
                                          <p:stCondLst>
                                            <p:cond delay="0"/>
                                          </p:stCondLst>
                                        </p:cTn>
                                        <p:tgtEl>
                                          <p:spTgt spid="4">
                                            <p:txEl>
                                              <p:pRg st="19" end="19"/>
                                            </p:txEl>
                                          </p:spTgt>
                                        </p:tgtEl>
                                        <p:attrNameLst>
                                          <p:attrName>style.visibility</p:attrName>
                                        </p:attrNameLst>
                                      </p:cBhvr>
                                      <p:to>
                                        <p:strVal val="visible"/>
                                      </p:to>
                                    </p:set>
                                    <p:animEffect transition="in" filter="fade">
                                      <p:cBhvr>
                                        <p:cTn id="179" dur="800" decel="100000"/>
                                        <p:tgtEl>
                                          <p:spTgt spid="4">
                                            <p:txEl>
                                              <p:pRg st="19" end="19"/>
                                            </p:txEl>
                                          </p:spTgt>
                                        </p:tgtEl>
                                      </p:cBhvr>
                                    </p:animEffect>
                                    <p:anim calcmode="lin" valueType="num">
                                      <p:cBhvr>
                                        <p:cTn id="180" dur="800" decel="100000" fill="hold"/>
                                        <p:tgtEl>
                                          <p:spTgt spid="4">
                                            <p:txEl>
                                              <p:pRg st="19" end="19"/>
                                            </p:txEl>
                                          </p:spTgt>
                                        </p:tgtEl>
                                        <p:attrNameLst>
                                          <p:attrName>style.rotation</p:attrName>
                                        </p:attrNameLst>
                                      </p:cBhvr>
                                      <p:tavLst>
                                        <p:tav tm="0">
                                          <p:val>
                                            <p:fltVal val="-90"/>
                                          </p:val>
                                        </p:tav>
                                        <p:tav tm="100000">
                                          <p:val>
                                            <p:fltVal val="0"/>
                                          </p:val>
                                        </p:tav>
                                      </p:tavLst>
                                    </p:anim>
                                    <p:anim calcmode="lin" valueType="num">
                                      <p:cBhvr>
                                        <p:cTn id="181" dur="800" decel="100000" fill="hold"/>
                                        <p:tgtEl>
                                          <p:spTgt spid="4">
                                            <p:txEl>
                                              <p:pRg st="19" end="19"/>
                                            </p:txEl>
                                          </p:spTgt>
                                        </p:tgtEl>
                                        <p:attrNameLst>
                                          <p:attrName>ppt_x</p:attrName>
                                        </p:attrNameLst>
                                      </p:cBhvr>
                                      <p:tavLst>
                                        <p:tav tm="0">
                                          <p:val>
                                            <p:strVal val="#ppt_x+0.4"/>
                                          </p:val>
                                        </p:tav>
                                        <p:tav tm="100000">
                                          <p:val>
                                            <p:strVal val="#ppt_x-0.05"/>
                                          </p:val>
                                        </p:tav>
                                      </p:tavLst>
                                    </p:anim>
                                    <p:anim calcmode="lin" valueType="num">
                                      <p:cBhvr>
                                        <p:cTn id="182" dur="800" decel="100000" fill="hold"/>
                                        <p:tgtEl>
                                          <p:spTgt spid="4">
                                            <p:txEl>
                                              <p:pRg st="19" end="19"/>
                                            </p:txEl>
                                          </p:spTgt>
                                        </p:tgtEl>
                                        <p:attrNameLst>
                                          <p:attrName>ppt_y</p:attrName>
                                        </p:attrNameLst>
                                      </p:cBhvr>
                                      <p:tavLst>
                                        <p:tav tm="0">
                                          <p:val>
                                            <p:strVal val="#ppt_y-0.4"/>
                                          </p:val>
                                        </p:tav>
                                        <p:tav tm="100000">
                                          <p:val>
                                            <p:strVal val="#ppt_y+0.1"/>
                                          </p:val>
                                        </p:tav>
                                      </p:tavLst>
                                    </p:anim>
                                    <p:anim calcmode="lin" valueType="num">
                                      <p:cBhvr>
                                        <p:cTn id="183" dur="200" accel="100000" fill="hold">
                                          <p:stCondLst>
                                            <p:cond delay="800"/>
                                          </p:stCondLst>
                                        </p:cTn>
                                        <p:tgtEl>
                                          <p:spTgt spid="4">
                                            <p:txEl>
                                              <p:pRg st="19" end="19"/>
                                            </p:txEl>
                                          </p:spTgt>
                                        </p:tgtEl>
                                        <p:attrNameLst>
                                          <p:attrName>ppt_x</p:attrName>
                                        </p:attrNameLst>
                                      </p:cBhvr>
                                      <p:tavLst>
                                        <p:tav tm="0">
                                          <p:val>
                                            <p:strVal val="#ppt_x-0.05"/>
                                          </p:val>
                                        </p:tav>
                                        <p:tav tm="100000">
                                          <p:val>
                                            <p:strVal val="#ppt_x"/>
                                          </p:val>
                                        </p:tav>
                                      </p:tavLst>
                                    </p:anim>
                                    <p:anim calcmode="lin" valueType="num">
                                      <p:cBhvr>
                                        <p:cTn id="184" dur="200" accel="100000" fill="hold">
                                          <p:stCondLst>
                                            <p:cond delay="800"/>
                                          </p:stCondLst>
                                        </p:cTn>
                                        <p:tgtEl>
                                          <p:spTgt spid="4">
                                            <p:txEl>
                                              <p:pRg st="19" end="19"/>
                                            </p:txEl>
                                          </p:spTgt>
                                        </p:tgtEl>
                                        <p:attrNameLst>
                                          <p:attrName>ppt_y</p:attrName>
                                        </p:attrNameLst>
                                      </p:cBhvr>
                                      <p:tavLst>
                                        <p:tav tm="0">
                                          <p:val>
                                            <p:strVal val="#ppt_y+0.1"/>
                                          </p:val>
                                        </p:tav>
                                        <p:tav tm="100000">
                                          <p:val>
                                            <p:strVal val="#ppt_y"/>
                                          </p:val>
                                        </p:tav>
                                      </p:tavLst>
                                    </p:anim>
                                  </p:childTnLst>
                                </p:cTn>
                              </p:par>
                              <p:par>
                                <p:cTn id="185" presetID="30" presetClass="entr" presetSubtype="0" fill="hold" nodeType="withEffect">
                                  <p:stCondLst>
                                    <p:cond delay="0"/>
                                  </p:stCondLst>
                                  <p:childTnLst>
                                    <p:set>
                                      <p:cBhvr>
                                        <p:cTn id="186" dur="1" fill="hold">
                                          <p:stCondLst>
                                            <p:cond delay="0"/>
                                          </p:stCondLst>
                                        </p:cTn>
                                        <p:tgtEl>
                                          <p:spTgt spid="4">
                                            <p:txEl>
                                              <p:pRg st="20" end="20"/>
                                            </p:txEl>
                                          </p:spTgt>
                                        </p:tgtEl>
                                        <p:attrNameLst>
                                          <p:attrName>style.visibility</p:attrName>
                                        </p:attrNameLst>
                                      </p:cBhvr>
                                      <p:to>
                                        <p:strVal val="visible"/>
                                      </p:to>
                                    </p:set>
                                    <p:animEffect transition="in" filter="fade">
                                      <p:cBhvr>
                                        <p:cTn id="187" dur="800" decel="100000"/>
                                        <p:tgtEl>
                                          <p:spTgt spid="4">
                                            <p:txEl>
                                              <p:pRg st="20" end="20"/>
                                            </p:txEl>
                                          </p:spTgt>
                                        </p:tgtEl>
                                      </p:cBhvr>
                                    </p:animEffect>
                                    <p:anim calcmode="lin" valueType="num">
                                      <p:cBhvr>
                                        <p:cTn id="188" dur="800" decel="100000" fill="hold"/>
                                        <p:tgtEl>
                                          <p:spTgt spid="4">
                                            <p:txEl>
                                              <p:pRg st="20" end="20"/>
                                            </p:txEl>
                                          </p:spTgt>
                                        </p:tgtEl>
                                        <p:attrNameLst>
                                          <p:attrName>style.rotation</p:attrName>
                                        </p:attrNameLst>
                                      </p:cBhvr>
                                      <p:tavLst>
                                        <p:tav tm="0">
                                          <p:val>
                                            <p:fltVal val="-90"/>
                                          </p:val>
                                        </p:tav>
                                        <p:tav tm="100000">
                                          <p:val>
                                            <p:fltVal val="0"/>
                                          </p:val>
                                        </p:tav>
                                      </p:tavLst>
                                    </p:anim>
                                    <p:anim calcmode="lin" valueType="num">
                                      <p:cBhvr>
                                        <p:cTn id="189" dur="800" decel="100000" fill="hold"/>
                                        <p:tgtEl>
                                          <p:spTgt spid="4">
                                            <p:txEl>
                                              <p:pRg st="20" end="20"/>
                                            </p:txEl>
                                          </p:spTgt>
                                        </p:tgtEl>
                                        <p:attrNameLst>
                                          <p:attrName>ppt_x</p:attrName>
                                        </p:attrNameLst>
                                      </p:cBhvr>
                                      <p:tavLst>
                                        <p:tav tm="0">
                                          <p:val>
                                            <p:strVal val="#ppt_x+0.4"/>
                                          </p:val>
                                        </p:tav>
                                        <p:tav tm="100000">
                                          <p:val>
                                            <p:strVal val="#ppt_x-0.05"/>
                                          </p:val>
                                        </p:tav>
                                      </p:tavLst>
                                    </p:anim>
                                    <p:anim calcmode="lin" valueType="num">
                                      <p:cBhvr>
                                        <p:cTn id="190" dur="800" decel="100000" fill="hold"/>
                                        <p:tgtEl>
                                          <p:spTgt spid="4">
                                            <p:txEl>
                                              <p:pRg st="20" end="20"/>
                                            </p:txEl>
                                          </p:spTgt>
                                        </p:tgtEl>
                                        <p:attrNameLst>
                                          <p:attrName>ppt_y</p:attrName>
                                        </p:attrNameLst>
                                      </p:cBhvr>
                                      <p:tavLst>
                                        <p:tav tm="0">
                                          <p:val>
                                            <p:strVal val="#ppt_y-0.4"/>
                                          </p:val>
                                        </p:tav>
                                        <p:tav tm="100000">
                                          <p:val>
                                            <p:strVal val="#ppt_y+0.1"/>
                                          </p:val>
                                        </p:tav>
                                      </p:tavLst>
                                    </p:anim>
                                    <p:anim calcmode="lin" valueType="num">
                                      <p:cBhvr>
                                        <p:cTn id="191" dur="200" accel="100000" fill="hold">
                                          <p:stCondLst>
                                            <p:cond delay="800"/>
                                          </p:stCondLst>
                                        </p:cTn>
                                        <p:tgtEl>
                                          <p:spTgt spid="4">
                                            <p:txEl>
                                              <p:pRg st="20" end="20"/>
                                            </p:txEl>
                                          </p:spTgt>
                                        </p:tgtEl>
                                        <p:attrNameLst>
                                          <p:attrName>ppt_x</p:attrName>
                                        </p:attrNameLst>
                                      </p:cBhvr>
                                      <p:tavLst>
                                        <p:tav tm="0">
                                          <p:val>
                                            <p:strVal val="#ppt_x-0.05"/>
                                          </p:val>
                                        </p:tav>
                                        <p:tav tm="100000">
                                          <p:val>
                                            <p:strVal val="#ppt_x"/>
                                          </p:val>
                                        </p:tav>
                                      </p:tavLst>
                                    </p:anim>
                                    <p:anim calcmode="lin" valueType="num">
                                      <p:cBhvr>
                                        <p:cTn id="192" dur="200" accel="100000" fill="hold">
                                          <p:stCondLst>
                                            <p:cond delay="800"/>
                                          </p:stCondLst>
                                        </p:cTn>
                                        <p:tgtEl>
                                          <p:spTgt spid="4">
                                            <p:txEl>
                                              <p:pRg st="20" end="20"/>
                                            </p:txEl>
                                          </p:spTgt>
                                        </p:tgtEl>
                                        <p:attrNameLst>
                                          <p:attrName>ppt_y</p:attrName>
                                        </p:attrNameLst>
                                      </p:cBhvr>
                                      <p:tavLst>
                                        <p:tav tm="0">
                                          <p:val>
                                            <p:strVal val="#ppt_y+0.1"/>
                                          </p:val>
                                        </p:tav>
                                        <p:tav tm="100000">
                                          <p:val>
                                            <p:strVal val="#ppt_y"/>
                                          </p:val>
                                        </p:tav>
                                      </p:tavLst>
                                    </p:anim>
                                  </p:childTnLst>
                                </p:cTn>
                              </p:par>
                              <p:par>
                                <p:cTn id="193" presetID="30" presetClass="entr" presetSubtype="0" fill="hold" nodeType="withEffect">
                                  <p:stCondLst>
                                    <p:cond delay="0"/>
                                  </p:stCondLst>
                                  <p:childTnLst>
                                    <p:set>
                                      <p:cBhvr>
                                        <p:cTn id="194" dur="1" fill="hold">
                                          <p:stCondLst>
                                            <p:cond delay="0"/>
                                          </p:stCondLst>
                                        </p:cTn>
                                        <p:tgtEl>
                                          <p:spTgt spid="4">
                                            <p:txEl>
                                              <p:pRg st="21" end="21"/>
                                            </p:txEl>
                                          </p:spTgt>
                                        </p:tgtEl>
                                        <p:attrNameLst>
                                          <p:attrName>style.visibility</p:attrName>
                                        </p:attrNameLst>
                                      </p:cBhvr>
                                      <p:to>
                                        <p:strVal val="visible"/>
                                      </p:to>
                                    </p:set>
                                    <p:animEffect transition="in" filter="fade">
                                      <p:cBhvr>
                                        <p:cTn id="195" dur="800" decel="100000"/>
                                        <p:tgtEl>
                                          <p:spTgt spid="4">
                                            <p:txEl>
                                              <p:pRg st="21" end="21"/>
                                            </p:txEl>
                                          </p:spTgt>
                                        </p:tgtEl>
                                      </p:cBhvr>
                                    </p:animEffect>
                                    <p:anim calcmode="lin" valueType="num">
                                      <p:cBhvr>
                                        <p:cTn id="196" dur="800" decel="100000" fill="hold"/>
                                        <p:tgtEl>
                                          <p:spTgt spid="4">
                                            <p:txEl>
                                              <p:pRg st="21" end="21"/>
                                            </p:txEl>
                                          </p:spTgt>
                                        </p:tgtEl>
                                        <p:attrNameLst>
                                          <p:attrName>style.rotation</p:attrName>
                                        </p:attrNameLst>
                                      </p:cBhvr>
                                      <p:tavLst>
                                        <p:tav tm="0">
                                          <p:val>
                                            <p:fltVal val="-90"/>
                                          </p:val>
                                        </p:tav>
                                        <p:tav tm="100000">
                                          <p:val>
                                            <p:fltVal val="0"/>
                                          </p:val>
                                        </p:tav>
                                      </p:tavLst>
                                    </p:anim>
                                    <p:anim calcmode="lin" valueType="num">
                                      <p:cBhvr>
                                        <p:cTn id="197" dur="800" decel="100000" fill="hold"/>
                                        <p:tgtEl>
                                          <p:spTgt spid="4">
                                            <p:txEl>
                                              <p:pRg st="21" end="21"/>
                                            </p:txEl>
                                          </p:spTgt>
                                        </p:tgtEl>
                                        <p:attrNameLst>
                                          <p:attrName>ppt_x</p:attrName>
                                        </p:attrNameLst>
                                      </p:cBhvr>
                                      <p:tavLst>
                                        <p:tav tm="0">
                                          <p:val>
                                            <p:strVal val="#ppt_x+0.4"/>
                                          </p:val>
                                        </p:tav>
                                        <p:tav tm="100000">
                                          <p:val>
                                            <p:strVal val="#ppt_x-0.05"/>
                                          </p:val>
                                        </p:tav>
                                      </p:tavLst>
                                    </p:anim>
                                    <p:anim calcmode="lin" valueType="num">
                                      <p:cBhvr>
                                        <p:cTn id="198" dur="800" decel="100000" fill="hold"/>
                                        <p:tgtEl>
                                          <p:spTgt spid="4">
                                            <p:txEl>
                                              <p:pRg st="21" end="21"/>
                                            </p:txEl>
                                          </p:spTgt>
                                        </p:tgtEl>
                                        <p:attrNameLst>
                                          <p:attrName>ppt_y</p:attrName>
                                        </p:attrNameLst>
                                      </p:cBhvr>
                                      <p:tavLst>
                                        <p:tav tm="0">
                                          <p:val>
                                            <p:strVal val="#ppt_y-0.4"/>
                                          </p:val>
                                        </p:tav>
                                        <p:tav tm="100000">
                                          <p:val>
                                            <p:strVal val="#ppt_y+0.1"/>
                                          </p:val>
                                        </p:tav>
                                      </p:tavLst>
                                    </p:anim>
                                    <p:anim calcmode="lin" valueType="num">
                                      <p:cBhvr>
                                        <p:cTn id="199" dur="200" accel="100000" fill="hold">
                                          <p:stCondLst>
                                            <p:cond delay="800"/>
                                          </p:stCondLst>
                                        </p:cTn>
                                        <p:tgtEl>
                                          <p:spTgt spid="4">
                                            <p:txEl>
                                              <p:pRg st="21" end="21"/>
                                            </p:txEl>
                                          </p:spTgt>
                                        </p:tgtEl>
                                        <p:attrNameLst>
                                          <p:attrName>ppt_x</p:attrName>
                                        </p:attrNameLst>
                                      </p:cBhvr>
                                      <p:tavLst>
                                        <p:tav tm="0">
                                          <p:val>
                                            <p:strVal val="#ppt_x-0.05"/>
                                          </p:val>
                                        </p:tav>
                                        <p:tav tm="100000">
                                          <p:val>
                                            <p:strVal val="#ppt_x"/>
                                          </p:val>
                                        </p:tav>
                                      </p:tavLst>
                                    </p:anim>
                                    <p:anim calcmode="lin" valueType="num">
                                      <p:cBhvr>
                                        <p:cTn id="200" dur="200" accel="100000" fill="hold">
                                          <p:stCondLst>
                                            <p:cond delay="800"/>
                                          </p:stCondLst>
                                        </p:cTn>
                                        <p:tgtEl>
                                          <p:spTgt spid="4">
                                            <p:txEl>
                                              <p:pRg st="21" end="21"/>
                                            </p:txEl>
                                          </p:spTgt>
                                        </p:tgtEl>
                                        <p:attrNameLst>
                                          <p:attrName>ppt_y</p:attrName>
                                        </p:attrNameLst>
                                      </p:cBhvr>
                                      <p:tavLst>
                                        <p:tav tm="0">
                                          <p:val>
                                            <p:strVal val="#ppt_y+0.1"/>
                                          </p:val>
                                        </p:tav>
                                        <p:tav tm="100000">
                                          <p:val>
                                            <p:strVal val="#ppt_y"/>
                                          </p:val>
                                        </p:tav>
                                      </p:tavLst>
                                    </p:anim>
                                  </p:childTnLst>
                                </p:cTn>
                              </p:par>
                              <p:par>
                                <p:cTn id="201" presetID="30" presetClass="entr" presetSubtype="0" fill="hold" nodeType="withEffect">
                                  <p:stCondLst>
                                    <p:cond delay="0"/>
                                  </p:stCondLst>
                                  <p:childTnLst>
                                    <p:set>
                                      <p:cBhvr>
                                        <p:cTn id="202" dur="1" fill="hold">
                                          <p:stCondLst>
                                            <p:cond delay="0"/>
                                          </p:stCondLst>
                                        </p:cTn>
                                        <p:tgtEl>
                                          <p:spTgt spid="4">
                                            <p:txEl>
                                              <p:pRg st="22" end="22"/>
                                            </p:txEl>
                                          </p:spTgt>
                                        </p:tgtEl>
                                        <p:attrNameLst>
                                          <p:attrName>style.visibility</p:attrName>
                                        </p:attrNameLst>
                                      </p:cBhvr>
                                      <p:to>
                                        <p:strVal val="visible"/>
                                      </p:to>
                                    </p:set>
                                    <p:animEffect transition="in" filter="fade">
                                      <p:cBhvr>
                                        <p:cTn id="203" dur="800" decel="100000"/>
                                        <p:tgtEl>
                                          <p:spTgt spid="4">
                                            <p:txEl>
                                              <p:pRg st="22" end="22"/>
                                            </p:txEl>
                                          </p:spTgt>
                                        </p:tgtEl>
                                      </p:cBhvr>
                                    </p:animEffect>
                                    <p:anim calcmode="lin" valueType="num">
                                      <p:cBhvr>
                                        <p:cTn id="204" dur="800" decel="100000" fill="hold"/>
                                        <p:tgtEl>
                                          <p:spTgt spid="4">
                                            <p:txEl>
                                              <p:pRg st="22" end="22"/>
                                            </p:txEl>
                                          </p:spTgt>
                                        </p:tgtEl>
                                        <p:attrNameLst>
                                          <p:attrName>style.rotation</p:attrName>
                                        </p:attrNameLst>
                                      </p:cBhvr>
                                      <p:tavLst>
                                        <p:tav tm="0">
                                          <p:val>
                                            <p:fltVal val="-90"/>
                                          </p:val>
                                        </p:tav>
                                        <p:tav tm="100000">
                                          <p:val>
                                            <p:fltVal val="0"/>
                                          </p:val>
                                        </p:tav>
                                      </p:tavLst>
                                    </p:anim>
                                    <p:anim calcmode="lin" valueType="num">
                                      <p:cBhvr>
                                        <p:cTn id="205" dur="800" decel="100000" fill="hold"/>
                                        <p:tgtEl>
                                          <p:spTgt spid="4">
                                            <p:txEl>
                                              <p:pRg st="22" end="22"/>
                                            </p:txEl>
                                          </p:spTgt>
                                        </p:tgtEl>
                                        <p:attrNameLst>
                                          <p:attrName>ppt_x</p:attrName>
                                        </p:attrNameLst>
                                      </p:cBhvr>
                                      <p:tavLst>
                                        <p:tav tm="0">
                                          <p:val>
                                            <p:strVal val="#ppt_x+0.4"/>
                                          </p:val>
                                        </p:tav>
                                        <p:tav tm="100000">
                                          <p:val>
                                            <p:strVal val="#ppt_x-0.05"/>
                                          </p:val>
                                        </p:tav>
                                      </p:tavLst>
                                    </p:anim>
                                    <p:anim calcmode="lin" valueType="num">
                                      <p:cBhvr>
                                        <p:cTn id="206" dur="800" decel="100000" fill="hold"/>
                                        <p:tgtEl>
                                          <p:spTgt spid="4">
                                            <p:txEl>
                                              <p:pRg st="22" end="22"/>
                                            </p:txEl>
                                          </p:spTgt>
                                        </p:tgtEl>
                                        <p:attrNameLst>
                                          <p:attrName>ppt_y</p:attrName>
                                        </p:attrNameLst>
                                      </p:cBhvr>
                                      <p:tavLst>
                                        <p:tav tm="0">
                                          <p:val>
                                            <p:strVal val="#ppt_y-0.4"/>
                                          </p:val>
                                        </p:tav>
                                        <p:tav tm="100000">
                                          <p:val>
                                            <p:strVal val="#ppt_y+0.1"/>
                                          </p:val>
                                        </p:tav>
                                      </p:tavLst>
                                    </p:anim>
                                    <p:anim calcmode="lin" valueType="num">
                                      <p:cBhvr>
                                        <p:cTn id="207" dur="200" accel="100000" fill="hold">
                                          <p:stCondLst>
                                            <p:cond delay="800"/>
                                          </p:stCondLst>
                                        </p:cTn>
                                        <p:tgtEl>
                                          <p:spTgt spid="4">
                                            <p:txEl>
                                              <p:pRg st="22" end="22"/>
                                            </p:txEl>
                                          </p:spTgt>
                                        </p:tgtEl>
                                        <p:attrNameLst>
                                          <p:attrName>ppt_x</p:attrName>
                                        </p:attrNameLst>
                                      </p:cBhvr>
                                      <p:tavLst>
                                        <p:tav tm="0">
                                          <p:val>
                                            <p:strVal val="#ppt_x-0.05"/>
                                          </p:val>
                                        </p:tav>
                                        <p:tav tm="100000">
                                          <p:val>
                                            <p:strVal val="#ppt_x"/>
                                          </p:val>
                                        </p:tav>
                                      </p:tavLst>
                                    </p:anim>
                                    <p:anim calcmode="lin" valueType="num">
                                      <p:cBhvr>
                                        <p:cTn id="208" dur="200" accel="100000" fill="hold">
                                          <p:stCondLst>
                                            <p:cond delay="800"/>
                                          </p:stCondLst>
                                        </p:cTn>
                                        <p:tgtEl>
                                          <p:spTgt spid="4">
                                            <p:txEl>
                                              <p:pRg st="22" end="22"/>
                                            </p:txEl>
                                          </p:spTgt>
                                        </p:tgtEl>
                                        <p:attrNameLst>
                                          <p:attrName>ppt_y</p:attrName>
                                        </p:attrNameLst>
                                      </p:cBhvr>
                                      <p:tavLst>
                                        <p:tav tm="0">
                                          <p:val>
                                            <p:strVal val="#ppt_y+0.1"/>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30" presetClass="entr" presetSubtype="0" fill="hold" nodeType="clickEffect">
                                  <p:stCondLst>
                                    <p:cond delay="0"/>
                                  </p:stCondLst>
                                  <p:childTnLst>
                                    <p:set>
                                      <p:cBhvr>
                                        <p:cTn id="212" dur="1" fill="hold">
                                          <p:stCondLst>
                                            <p:cond delay="0"/>
                                          </p:stCondLst>
                                        </p:cTn>
                                        <p:tgtEl>
                                          <p:spTgt spid="5">
                                            <p:txEl>
                                              <p:pRg st="0" end="0"/>
                                            </p:txEl>
                                          </p:spTgt>
                                        </p:tgtEl>
                                        <p:attrNameLst>
                                          <p:attrName>style.visibility</p:attrName>
                                        </p:attrNameLst>
                                      </p:cBhvr>
                                      <p:to>
                                        <p:strVal val="visible"/>
                                      </p:to>
                                    </p:set>
                                    <p:animEffect transition="in" filter="fade">
                                      <p:cBhvr>
                                        <p:cTn id="213" dur="800" decel="100000"/>
                                        <p:tgtEl>
                                          <p:spTgt spid="5">
                                            <p:txEl>
                                              <p:pRg st="0" end="0"/>
                                            </p:txEl>
                                          </p:spTgt>
                                        </p:tgtEl>
                                      </p:cBhvr>
                                    </p:animEffect>
                                    <p:anim calcmode="lin" valueType="num">
                                      <p:cBhvr>
                                        <p:cTn id="214" dur="800" decel="100000" fill="hold"/>
                                        <p:tgtEl>
                                          <p:spTgt spid="5">
                                            <p:txEl>
                                              <p:pRg st="0" end="0"/>
                                            </p:txEl>
                                          </p:spTgt>
                                        </p:tgtEl>
                                        <p:attrNameLst>
                                          <p:attrName>style.rotation</p:attrName>
                                        </p:attrNameLst>
                                      </p:cBhvr>
                                      <p:tavLst>
                                        <p:tav tm="0">
                                          <p:val>
                                            <p:fltVal val="-90"/>
                                          </p:val>
                                        </p:tav>
                                        <p:tav tm="100000">
                                          <p:val>
                                            <p:fltVal val="0"/>
                                          </p:val>
                                        </p:tav>
                                      </p:tavLst>
                                    </p:anim>
                                    <p:anim calcmode="lin" valueType="num">
                                      <p:cBhvr>
                                        <p:cTn id="215" dur="800" decel="100000" fill="hold"/>
                                        <p:tgtEl>
                                          <p:spTgt spid="5">
                                            <p:txEl>
                                              <p:pRg st="0" end="0"/>
                                            </p:txEl>
                                          </p:spTgt>
                                        </p:tgtEl>
                                        <p:attrNameLst>
                                          <p:attrName>ppt_x</p:attrName>
                                        </p:attrNameLst>
                                      </p:cBhvr>
                                      <p:tavLst>
                                        <p:tav tm="0">
                                          <p:val>
                                            <p:strVal val="#ppt_x+0.4"/>
                                          </p:val>
                                        </p:tav>
                                        <p:tav tm="100000">
                                          <p:val>
                                            <p:strVal val="#ppt_x-0.05"/>
                                          </p:val>
                                        </p:tav>
                                      </p:tavLst>
                                    </p:anim>
                                    <p:anim calcmode="lin" valueType="num">
                                      <p:cBhvr>
                                        <p:cTn id="216" dur="800" decel="100000" fill="hold"/>
                                        <p:tgtEl>
                                          <p:spTgt spid="5">
                                            <p:txEl>
                                              <p:pRg st="0" end="0"/>
                                            </p:txEl>
                                          </p:spTgt>
                                        </p:tgtEl>
                                        <p:attrNameLst>
                                          <p:attrName>ppt_y</p:attrName>
                                        </p:attrNameLst>
                                      </p:cBhvr>
                                      <p:tavLst>
                                        <p:tav tm="0">
                                          <p:val>
                                            <p:strVal val="#ppt_y-0.4"/>
                                          </p:val>
                                        </p:tav>
                                        <p:tav tm="100000">
                                          <p:val>
                                            <p:strVal val="#ppt_y+0.1"/>
                                          </p:val>
                                        </p:tav>
                                      </p:tavLst>
                                    </p:anim>
                                    <p:anim calcmode="lin" valueType="num">
                                      <p:cBhvr>
                                        <p:cTn id="217" dur="200" accel="100000" fill="hold">
                                          <p:stCondLst>
                                            <p:cond delay="800"/>
                                          </p:stCondLst>
                                        </p:cTn>
                                        <p:tgtEl>
                                          <p:spTgt spid="5">
                                            <p:txEl>
                                              <p:pRg st="0" end="0"/>
                                            </p:txEl>
                                          </p:spTgt>
                                        </p:tgtEl>
                                        <p:attrNameLst>
                                          <p:attrName>ppt_x</p:attrName>
                                        </p:attrNameLst>
                                      </p:cBhvr>
                                      <p:tavLst>
                                        <p:tav tm="0">
                                          <p:val>
                                            <p:strVal val="#ppt_x-0.05"/>
                                          </p:val>
                                        </p:tav>
                                        <p:tav tm="100000">
                                          <p:val>
                                            <p:strVal val="#ppt_x"/>
                                          </p:val>
                                        </p:tav>
                                      </p:tavLst>
                                    </p:anim>
                                    <p:anim calcmode="lin" valueType="num">
                                      <p:cBhvr>
                                        <p:cTn id="218" dur="200" accel="100000" fill="hold">
                                          <p:stCondLst>
                                            <p:cond delay="800"/>
                                          </p:stCondLst>
                                        </p:cTn>
                                        <p:tgtEl>
                                          <p:spTgt spid="5">
                                            <p:txEl>
                                              <p:pRg st="0" end="0"/>
                                            </p:txEl>
                                          </p:spTgt>
                                        </p:tgtEl>
                                        <p:attrNameLst>
                                          <p:attrName>ppt_y</p:attrName>
                                        </p:attrNameLst>
                                      </p:cBhvr>
                                      <p:tavLst>
                                        <p:tav tm="0">
                                          <p:val>
                                            <p:strVal val="#ppt_y+0.1"/>
                                          </p:val>
                                        </p:tav>
                                        <p:tav tm="100000">
                                          <p:val>
                                            <p:strVal val="#ppt_y"/>
                                          </p:val>
                                        </p:tav>
                                      </p:tavLst>
                                    </p:anim>
                                  </p:childTnLst>
                                </p:cTn>
                              </p:par>
                              <p:par>
                                <p:cTn id="219" presetID="30" presetClass="entr" presetSubtype="0" fill="hold" nodeType="withEffect">
                                  <p:stCondLst>
                                    <p:cond delay="0"/>
                                  </p:stCondLst>
                                  <p:childTnLst>
                                    <p:set>
                                      <p:cBhvr>
                                        <p:cTn id="220" dur="1" fill="hold">
                                          <p:stCondLst>
                                            <p:cond delay="0"/>
                                          </p:stCondLst>
                                        </p:cTn>
                                        <p:tgtEl>
                                          <p:spTgt spid="5">
                                            <p:txEl>
                                              <p:pRg st="1" end="1"/>
                                            </p:txEl>
                                          </p:spTgt>
                                        </p:tgtEl>
                                        <p:attrNameLst>
                                          <p:attrName>style.visibility</p:attrName>
                                        </p:attrNameLst>
                                      </p:cBhvr>
                                      <p:to>
                                        <p:strVal val="visible"/>
                                      </p:to>
                                    </p:set>
                                    <p:animEffect transition="in" filter="fade">
                                      <p:cBhvr>
                                        <p:cTn id="221" dur="800" decel="100000"/>
                                        <p:tgtEl>
                                          <p:spTgt spid="5">
                                            <p:txEl>
                                              <p:pRg st="1" end="1"/>
                                            </p:txEl>
                                          </p:spTgt>
                                        </p:tgtEl>
                                      </p:cBhvr>
                                    </p:animEffect>
                                    <p:anim calcmode="lin" valueType="num">
                                      <p:cBhvr>
                                        <p:cTn id="222" dur="800" decel="100000" fill="hold"/>
                                        <p:tgtEl>
                                          <p:spTgt spid="5">
                                            <p:txEl>
                                              <p:pRg st="1" end="1"/>
                                            </p:txEl>
                                          </p:spTgt>
                                        </p:tgtEl>
                                        <p:attrNameLst>
                                          <p:attrName>style.rotation</p:attrName>
                                        </p:attrNameLst>
                                      </p:cBhvr>
                                      <p:tavLst>
                                        <p:tav tm="0">
                                          <p:val>
                                            <p:fltVal val="-90"/>
                                          </p:val>
                                        </p:tav>
                                        <p:tav tm="100000">
                                          <p:val>
                                            <p:fltVal val="0"/>
                                          </p:val>
                                        </p:tav>
                                      </p:tavLst>
                                    </p:anim>
                                    <p:anim calcmode="lin" valueType="num">
                                      <p:cBhvr>
                                        <p:cTn id="223" dur="800" decel="100000" fill="hold"/>
                                        <p:tgtEl>
                                          <p:spTgt spid="5">
                                            <p:txEl>
                                              <p:pRg st="1" end="1"/>
                                            </p:txEl>
                                          </p:spTgt>
                                        </p:tgtEl>
                                        <p:attrNameLst>
                                          <p:attrName>ppt_x</p:attrName>
                                        </p:attrNameLst>
                                      </p:cBhvr>
                                      <p:tavLst>
                                        <p:tav tm="0">
                                          <p:val>
                                            <p:strVal val="#ppt_x+0.4"/>
                                          </p:val>
                                        </p:tav>
                                        <p:tav tm="100000">
                                          <p:val>
                                            <p:strVal val="#ppt_x-0.05"/>
                                          </p:val>
                                        </p:tav>
                                      </p:tavLst>
                                    </p:anim>
                                    <p:anim calcmode="lin" valueType="num">
                                      <p:cBhvr>
                                        <p:cTn id="224" dur="800" decel="100000" fill="hold"/>
                                        <p:tgtEl>
                                          <p:spTgt spid="5">
                                            <p:txEl>
                                              <p:pRg st="1" end="1"/>
                                            </p:txEl>
                                          </p:spTgt>
                                        </p:tgtEl>
                                        <p:attrNameLst>
                                          <p:attrName>ppt_y</p:attrName>
                                        </p:attrNameLst>
                                      </p:cBhvr>
                                      <p:tavLst>
                                        <p:tav tm="0">
                                          <p:val>
                                            <p:strVal val="#ppt_y-0.4"/>
                                          </p:val>
                                        </p:tav>
                                        <p:tav tm="100000">
                                          <p:val>
                                            <p:strVal val="#ppt_y+0.1"/>
                                          </p:val>
                                        </p:tav>
                                      </p:tavLst>
                                    </p:anim>
                                    <p:anim calcmode="lin" valueType="num">
                                      <p:cBhvr>
                                        <p:cTn id="225" dur="200" accel="100000" fill="hold">
                                          <p:stCondLst>
                                            <p:cond delay="800"/>
                                          </p:stCondLst>
                                        </p:cTn>
                                        <p:tgtEl>
                                          <p:spTgt spid="5">
                                            <p:txEl>
                                              <p:pRg st="1" end="1"/>
                                            </p:txEl>
                                          </p:spTgt>
                                        </p:tgtEl>
                                        <p:attrNameLst>
                                          <p:attrName>ppt_x</p:attrName>
                                        </p:attrNameLst>
                                      </p:cBhvr>
                                      <p:tavLst>
                                        <p:tav tm="0">
                                          <p:val>
                                            <p:strVal val="#ppt_x-0.05"/>
                                          </p:val>
                                        </p:tav>
                                        <p:tav tm="100000">
                                          <p:val>
                                            <p:strVal val="#ppt_x"/>
                                          </p:val>
                                        </p:tav>
                                      </p:tavLst>
                                    </p:anim>
                                    <p:anim calcmode="lin" valueType="num">
                                      <p:cBhvr>
                                        <p:cTn id="226" dur="200" accel="100000" fill="hold">
                                          <p:stCondLst>
                                            <p:cond delay="800"/>
                                          </p:stCondLst>
                                        </p:cTn>
                                        <p:tgtEl>
                                          <p:spTgt spid="5">
                                            <p:txEl>
                                              <p:pRg st="1" end="1"/>
                                            </p:txEl>
                                          </p:spTgt>
                                        </p:tgtEl>
                                        <p:attrNameLst>
                                          <p:attrName>ppt_y</p:attrName>
                                        </p:attrNameLst>
                                      </p:cBhvr>
                                      <p:tavLst>
                                        <p:tav tm="0">
                                          <p:val>
                                            <p:strVal val="#ppt_y+0.1"/>
                                          </p:val>
                                        </p:tav>
                                        <p:tav tm="100000">
                                          <p:val>
                                            <p:strVal val="#ppt_y"/>
                                          </p:val>
                                        </p:tav>
                                      </p:tavLst>
                                    </p:anim>
                                  </p:childTnLst>
                                </p:cTn>
                              </p:par>
                              <p:par>
                                <p:cTn id="227" presetID="30" presetClass="entr" presetSubtype="0" fill="hold" nodeType="withEffect">
                                  <p:stCondLst>
                                    <p:cond delay="0"/>
                                  </p:stCondLst>
                                  <p:childTnLst>
                                    <p:set>
                                      <p:cBhvr>
                                        <p:cTn id="228" dur="1" fill="hold">
                                          <p:stCondLst>
                                            <p:cond delay="0"/>
                                          </p:stCondLst>
                                        </p:cTn>
                                        <p:tgtEl>
                                          <p:spTgt spid="5">
                                            <p:txEl>
                                              <p:pRg st="2" end="2"/>
                                            </p:txEl>
                                          </p:spTgt>
                                        </p:tgtEl>
                                        <p:attrNameLst>
                                          <p:attrName>style.visibility</p:attrName>
                                        </p:attrNameLst>
                                      </p:cBhvr>
                                      <p:to>
                                        <p:strVal val="visible"/>
                                      </p:to>
                                    </p:set>
                                    <p:animEffect transition="in" filter="fade">
                                      <p:cBhvr>
                                        <p:cTn id="229" dur="800" decel="100000"/>
                                        <p:tgtEl>
                                          <p:spTgt spid="5">
                                            <p:txEl>
                                              <p:pRg st="2" end="2"/>
                                            </p:txEl>
                                          </p:spTgt>
                                        </p:tgtEl>
                                      </p:cBhvr>
                                    </p:animEffect>
                                    <p:anim calcmode="lin" valueType="num">
                                      <p:cBhvr>
                                        <p:cTn id="230" dur="800" decel="100000" fill="hold"/>
                                        <p:tgtEl>
                                          <p:spTgt spid="5">
                                            <p:txEl>
                                              <p:pRg st="2" end="2"/>
                                            </p:txEl>
                                          </p:spTgt>
                                        </p:tgtEl>
                                        <p:attrNameLst>
                                          <p:attrName>style.rotation</p:attrName>
                                        </p:attrNameLst>
                                      </p:cBhvr>
                                      <p:tavLst>
                                        <p:tav tm="0">
                                          <p:val>
                                            <p:fltVal val="-90"/>
                                          </p:val>
                                        </p:tav>
                                        <p:tav tm="100000">
                                          <p:val>
                                            <p:fltVal val="0"/>
                                          </p:val>
                                        </p:tav>
                                      </p:tavLst>
                                    </p:anim>
                                    <p:anim calcmode="lin" valueType="num">
                                      <p:cBhvr>
                                        <p:cTn id="231" dur="800" decel="100000" fill="hold"/>
                                        <p:tgtEl>
                                          <p:spTgt spid="5">
                                            <p:txEl>
                                              <p:pRg st="2" end="2"/>
                                            </p:txEl>
                                          </p:spTgt>
                                        </p:tgtEl>
                                        <p:attrNameLst>
                                          <p:attrName>ppt_x</p:attrName>
                                        </p:attrNameLst>
                                      </p:cBhvr>
                                      <p:tavLst>
                                        <p:tav tm="0">
                                          <p:val>
                                            <p:strVal val="#ppt_x+0.4"/>
                                          </p:val>
                                        </p:tav>
                                        <p:tav tm="100000">
                                          <p:val>
                                            <p:strVal val="#ppt_x-0.05"/>
                                          </p:val>
                                        </p:tav>
                                      </p:tavLst>
                                    </p:anim>
                                    <p:anim calcmode="lin" valueType="num">
                                      <p:cBhvr>
                                        <p:cTn id="232" dur="800" decel="100000" fill="hold"/>
                                        <p:tgtEl>
                                          <p:spTgt spid="5">
                                            <p:txEl>
                                              <p:pRg st="2" end="2"/>
                                            </p:txEl>
                                          </p:spTgt>
                                        </p:tgtEl>
                                        <p:attrNameLst>
                                          <p:attrName>ppt_y</p:attrName>
                                        </p:attrNameLst>
                                      </p:cBhvr>
                                      <p:tavLst>
                                        <p:tav tm="0">
                                          <p:val>
                                            <p:strVal val="#ppt_y-0.4"/>
                                          </p:val>
                                        </p:tav>
                                        <p:tav tm="100000">
                                          <p:val>
                                            <p:strVal val="#ppt_y+0.1"/>
                                          </p:val>
                                        </p:tav>
                                      </p:tavLst>
                                    </p:anim>
                                    <p:anim calcmode="lin" valueType="num">
                                      <p:cBhvr>
                                        <p:cTn id="233" dur="200" accel="100000" fill="hold">
                                          <p:stCondLst>
                                            <p:cond delay="800"/>
                                          </p:stCondLst>
                                        </p:cTn>
                                        <p:tgtEl>
                                          <p:spTgt spid="5">
                                            <p:txEl>
                                              <p:pRg st="2" end="2"/>
                                            </p:txEl>
                                          </p:spTgt>
                                        </p:tgtEl>
                                        <p:attrNameLst>
                                          <p:attrName>ppt_x</p:attrName>
                                        </p:attrNameLst>
                                      </p:cBhvr>
                                      <p:tavLst>
                                        <p:tav tm="0">
                                          <p:val>
                                            <p:strVal val="#ppt_x-0.05"/>
                                          </p:val>
                                        </p:tav>
                                        <p:tav tm="100000">
                                          <p:val>
                                            <p:strVal val="#ppt_x"/>
                                          </p:val>
                                        </p:tav>
                                      </p:tavLst>
                                    </p:anim>
                                    <p:anim calcmode="lin" valueType="num">
                                      <p:cBhvr>
                                        <p:cTn id="234" dur="200" accel="100000" fill="hold">
                                          <p:stCondLst>
                                            <p:cond delay="800"/>
                                          </p:stCondLst>
                                        </p:cTn>
                                        <p:tgtEl>
                                          <p:spTgt spid="5">
                                            <p:txEl>
                                              <p:pRg st="2" end="2"/>
                                            </p:txEl>
                                          </p:spTgt>
                                        </p:tgtEl>
                                        <p:attrNameLst>
                                          <p:attrName>ppt_y</p:attrName>
                                        </p:attrNameLst>
                                      </p:cBhvr>
                                      <p:tavLst>
                                        <p:tav tm="0">
                                          <p:val>
                                            <p:strVal val="#ppt_y+0.1"/>
                                          </p:val>
                                        </p:tav>
                                        <p:tav tm="100000">
                                          <p:val>
                                            <p:strVal val="#ppt_y"/>
                                          </p:val>
                                        </p:tav>
                                      </p:tavLst>
                                    </p:anim>
                                  </p:childTnLst>
                                </p:cTn>
                              </p:par>
                              <p:par>
                                <p:cTn id="235" presetID="30" presetClass="entr" presetSubtype="0" fill="hold" nodeType="withEffect">
                                  <p:stCondLst>
                                    <p:cond delay="0"/>
                                  </p:stCondLst>
                                  <p:childTnLst>
                                    <p:set>
                                      <p:cBhvr>
                                        <p:cTn id="236" dur="1" fill="hold">
                                          <p:stCondLst>
                                            <p:cond delay="0"/>
                                          </p:stCondLst>
                                        </p:cTn>
                                        <p:tgtEl>
                                          <p:spTgt spid="5">
                                            <p:txEl>
                                              <p:pRg st="3" end="3"/>
                                            </p:txEl>
                                          </p:spTgt>
                                        </p:tgtEl>
                                        <p:attrNameLst>
                                          <p:attrName>style.visibility</p:attrName>
                                        </p:attrNameLst>
                                      </p:cBhvr>
                                      <p:to>
                                        <p:strVal val="visible"/>
                                      </p:to>
                                    </p:set>
                                    <p:animEffect transition="in" filter="fade">
                                      <p:cBhvr>
                                        <p:cTn id="237" dur="800" decel="100000"/>
                                        <p:tgtEl>
                                          <p:spTgt spid="5">
                                            <p:txEl>
                                              <p:pRg st="3" end="3"/>
                                            </p:txEl>
                                          </p:spTgt>
                                        </p:tgtEl>
                                      </p:cBhvr>
                                    </p:animEffect>
                                    <p:anim calcmode="lin" valueType="num">
                                      <p:cBhvr>
                                        <p:cTn id="238" dur="800" decel="100000" fill="hold"/>
                                        <p:tgtEl>
                                          <p:spTgt spid="5">
                                            <p:txEl>
                                              <p:pRg st="3" end="3"/>
                                            </p:txEl>
                                          </p:spTgt>
                                        </p:tgtEl>
                                        <p:attrNameLst>
                                          <p:attrName>style.rotation</p:attrName>
                                        </p:attrNameLst>
                                      </p:cBhvr>
                                      <p:tavLst>
                                        <p:tav tm="0">
                                          <p:val>
                                            <p:fltVal val="-90"/>
                                          </p:val>
                                        </p:tav>
                                        <p:tav tm="100000">
                                          <p:val>
                                            <p:fltVal val="0"/>
                                          </p:val>
                                        </p:tav>
                                      </p:tavLst>
                                    </p:anim>
                                    <p:anim calcmode="lin" valueType="num">
                                      <p:cBhvr>
                                        <p:cTn id="239" dur="800" decel="100000" fill="hold"/>
                                        <p:tgtEl>
                                          <p:spTgt spid="5">
                                            <p:txEl>
                                              <p:pRg st="3" end="3"/>
                                            </p:txEl>
                                          </p:spTgt>
                                        </p:tgtEl>
                                        <p:attrNameLst>
                                          <p:attrName>ppt_x</p:attrName>
                                        </p:attrNameLst>
                                      </p:cBhvr>
                                      <p:tavLst>
                                        <p:tav tm="0">
                                          <p:val>
                                            <p:strVal val="#ppt_x+0.4"/>
                                          </p:val>
                                        </p:tav>
                                        <p:tav tm="100000">
                                          <p:val>
                                            <p:strVal val="#ppt_x-0.05"/>
                                          </p:val>
                                        </p:tav>
                                      </p:tavLst>
                                    </p:anim>
                                    <p:anim calcmode="lin" valueType="num">
                                      <p:cBhvr>
                                        <p:cTn id="240" dur="800" decel="100000" fill="hold"/>
                                        <p:tgtEl>
                                          <p:spTgt spid="5">
                                            <p:txEl>
                                              <p:pRg st="3" end="3"/>
                                            </p:txEl>
                                          </p:spTgt>
                                        </p:tgtEl>
                                        <p:attrNameLst>
                                          <p:attrName>ppt_y</p:attrName>
                                        </p:attrNameLst>
                                      </p:cBhvr>
                                      <p:tavLst>
                                        <p:tav tm="0">
                                          <p:val>
                                            <p:strVal val="#ppt_y-0.4"/>
                                          </p:val>
                                        </p:tav>
                                        <p:tav tm="100000">
                                          <p:val>
                                            <p:strVal val="#ppt_y+0.1"/>
                                          </p:val>
                                        </p:tav>
                                      </p:tavLst>
                                    </p:anim>
                                    <p:anim calcmode="lin" valueType="num">
                                      <p:cBhvr>
                                        <p:cTn id="241" dur="200" accel="100000" fill="hold">
                                          <p:stCondLst>
                                            <p:cond delay="800"/>
                                          </p:stCondLst>
                                        </p:cTn>
                                        <p:tgtEl>
                                          <p:spTgt spid="5">
                                            <p:txEl>
                                              <p:pRg st="3" end="3"/>
                                            </p:txEl>
                                          </p:spTgt>
                                        </p:tgtEl>
                                        <p:attrNameLst>
                                          <p:attrName>ppt_x</p:attrName>
                                        </p:attrNameLst>
                                      </p:cBhvr>
                                      <p:tavLst>
                                        <p:tav tm="0">
                                          <p:val>
                                            <p:strVal val="#ppt_x-0.05"/>
                                          </p:val>
                                        </p:tav>
                                        <p:tav tm="100000">
                                          <p:val>
                                            <p:strVal val="#ppt_x"/>
                                          </p:val>
                                        </p:tav>
                                      </p:tavLst>
                                    </p:anim>
                                    <p:anim calcmode="lin" valueType="num">
                                      <p:cBhvr>
                                        <p:cTn id="242" dur="200" accel="100000" fill="hold">
                                          <p:stCondLst>
                                            <p:cond delay="800"/>
                                          </p:stCondLst>
                                        </p:cTn>
                                        <p:tgtEl>
                                          <p:spTgt spid="5">
                                            <p:txEl>
                                              <p:pRg st="3" end="3"/>
                                            </p:txEl>
                                          </p:spTgt>
                                        </p:tgtEl>
                                        <p:attrNameLst>
                                          <p:attrName>ppt_y</p:attrName>
                                        </p:attrNameLst>
                                      </p:cBhvr>
                                      <p:tavLst>
                                        <p:tav tm="0">
                                          <p:val>
                                            <p:strVal val="#ppt_y+0.1"/>
                                          </p:val>
                                        </p:tav>
                                        <p:tav tm="100000">
                                          <p:val>
                                            <p:strVal val="#ppt_y"/>
                                          </p:val>
                                        </p:tav>
                                      </p:tavLst>
                                    </p:anim>
                                  </p:childTnLst>
                                </p:cTn>
                              </p:par>
                              <p:par>
                                <p:cTn id="243" presetID="30" presetClass="entr" presetSubtype="0" fill="hold" nodeType="withEffect">
                                  <p:stCondLst>
                                    <p:cond delay="0"/>
                                  </p:stCondLst>
                                  <p:childTnLst>
                                    <p:set>
                                      <p:cBhvr>
                                        <p:cTn id="244" dur="1" fill="hold">
                                          <p:stCondLst>
                                            <p:cond delay="0"/>
                                          </p:stCondLst>
                                        </p:cTn>
                                        <p:tgtEl>
                                          <p:spTgt spid="5">
                                            <p:txEl>
                                              <p:pRg st="4" end="4"/>
                                            </p:txEl>
                                          </p:spTgt>
                                        </p:tgtEl>
                                        <p:attrNameLst>
                                          <p:attrName>style.visibility</p:attrName>
                                        </p:attrNameLst>
                                      </p:cBhvr>
                                      <p:to>
                                        <p:strVal val="visible"/>
                                      </p:to>
                                    </p:set>
                                    <p:animEffect transition="in" filter="fade">
                                      <p:cBhvr>
                                        <p:cTn id="245" dur="800" decel="100000"/>
                                        <p:tgtEl>
                                          <p:spTgt spid="5">
                                            <p:txEl>
                                              <p:pRg st="4" end="4"/>
                                            </p:txEl>
                                          </p:spTgt>
                                        </p:tgtEl>
                                      </p:cBhvr>
                                    </p:animEffect>
                                    <p:anim calcmode="lin" valueType="num">
                                      <p:cBhvr>
                                        <p:cTn id="246" dur="800" decel="100000" fill="hold"/>
                                        <p:tgtEl>
                                          <p:spTgt spid="5">
                                            <p:txEl>
                                              <p:pRg st="4" end="4"/>
                                            </p:txEl>
                                          </p:spTgt>
                                        </p:tgtEl>
                                        <p:attrNameLst>
                                          <p:attrName>style.rotation</p:attrName>
                                        </p:attrNameLst>
                                      </p:cBhvr>
                                      <p:tavLst>
                                        <p:tav tm="0">
                                          <p:val>
                                            <p:fltVal val="-90"/>
                                          </p:val>
                                        </p:tav>
                                        <p:tav tm="100000">
                                          <p:val>
                                            <p:fltVal val="0"/>
                                          </p:val>
                                        </p:tav>
                                      </p:tavLst>
                                    </p:anim>
                                    <p:anim calcmode="lin" valueType="num">
                                      <p:cBhvr>
                                        <p:cTn id="247" dur="800" decel="100000" fill="hold"/>
                                        <p:tgtEl>
                                          <p:spTgt spid="5">
                                            <p:txEl>
                                              <p:pRg st="4" end="4"/>
                                            </p:txEl>
                                          </p:spTgt>
                                        </p:tgtEl>
                                        <p:attrNameLst>
                                          <p:attrName>ppt_x</p:attrName>
                                        </p:attrNameLst>
                                      </p:cBhvr>
                                      <p:tavLst>
                                        <p:tav tm="0">
                                          <p:val>
                                            <p:strVal val="#ppt_x+0.4"/>
                                          </p:val>
                                        </p:tav>
                                        <p:tav tm="100000">
                                          <p:val>
                                            <p:strVal val="#ppt_x-0.05"/>
                                          </p:val>
                                        </p:tav>
                                      </p:tavLst>
                                    </p:anim>
                                    <p:anim calcmode="lin" valueType="num">
                                      <p:cBhvr>
                                        <p:cTn id="248" dur="800" decel="100000" fill="hold"/>
                                        <p:tgtEl>
                                          <p:spTgt spid="5">
                                            <p:txEl>
                                              <p:pRg st="4" end="4"/>
                                            </p:txEl>
                                          </p:spTgt>
                                        </p:tgtEl>
                                        <p:attrNameLst>
                                          <p:attrName>ppt_y</p:attrName>
                                        </p:attrNameLst>
                                      </p:cBhvr>
                                      <p:tavLst>
                                        <p:tav tm="0">
                                          <p:val>
                                            <p:strVal val="#ppt_y-0.4"/>
                                          </p:val>
                                        </p:tav>
                                        <p:tav tm="100000">
                                          <p:val>
                                            <p:strVal val="#ppt_y+0.1"/>
                                          </p:val>
                                        </p:tav>
                                      </p:tavLst>
                                    </p:anim>
                                    <p:anim calcmode="lin" valueType="num">
                                      <p:cBhvr>
                                        <p:cTn id="249" dur="200" accel="100000" fill="hold">
                                          <p:stCondLst>
                                            <p:cond delay="800"/>
                                          </p:stCondLst>
                                        </p:cTn>
                                        <p:tgtEl>
                                          <p:spTgt spid="5">
                                            <p:txEl>
                                              <p:pRg st="4" end="4"/>
                                            </p:txEl>
                                          </p:spTgt>
                                        </p:tgtEl>
                                        <p:attrNameLst>
                                          <p:attrName>ppt_x</p:attrName>
                                        </p:attrNameLst>
                                      </p:cBhvr>
                                      <p:tavLst>
                                        <p:tav tm="0">
                                          <p:val>
                                            <p:strVal val="#ppt_x-0.05"/>
                                          </p:val>
                                        </p:tav>
                                        <p:tav tm="100000">
                                          <p:val>
                                            <p:strVal val="#ppt_x"/>
                                          </p:val>
                                        </p:tav>
                                      </p:tavLst>
                                    </p:anim>
                                    <p:anim calcmode="lin" valueType="num">
                                      <p:cBhvr>
                                        <p:cTn id="250" dur="200" accel="100000" fill="hold">
                                          <p:stCondLst>
                                            <p:cond delay="800"/>
                                          </p:stCondLst>
                                        </p:cTn>
                                        <p:tgtEl>
                                          <p:spTgt spid="5">
                                            <p:txEl>
                                              <p:pRg st="4" end="4"/>
                                            </p:txEl>
                                          </p:spTgt>
                                        </p:tgtEl>
                                        <p:attrNameLst>
                                          <p:attrName>ppt_y</p:attrName>
                                        </p:attrNameLst>
                                      </p:cBhvr>
                                      <p:tavLst>
                                        <p:tav tm="0">
                                          <p:val>
                                            <p:strVal val="#ppt_y+0.1"/>
                                          </p:val>
                                        </p:tav>
                                        <p:tav tm="100000">
                                          <p:val>
                                            <p:strVal val="#ppt_y"/>
                                          </p:val>
                                        </p:tav>
                                      </p:tavLst>
                                    </p:anim>
                                  </p:childTnLst>
                                </p:cTn>
                              </p:par>
                              <p:par>
                                <p:cTn id="251" presetID="30" presetClass="entr" presetSubtype="0" fill="hold" nodeType="withEffect">
                                  <p:stCondLst>
                                    <p:cond delay="0"/>
                                  </p:stCondLst>
                                  <p:childTnLst>
                                    <p:set>
                                      <p:cBhvr>
                                        <p:cTn id="252" dur="1" fill="hold">
                                          <p:stCondLst>
                                            <p:cond delay="0"/>
                                          </p:stCondLst>
                                        </p:cTn>
                                        <p:tgtEl>
                                          <p:spTgt spid="5">
                                            <p:txEl>
                                              <p:pRg st="5" end="5"/>
                                            </p:txEl>
                                          </p:spTgt>
                                        </p:tgtEl>
                                        <p:attrNameLst>
                                          <p:attrName>style.visibility</p:attrName>
                                        </p:attrNameLst>
                                      </p:cBhvr>
                                      <p:to>
                                        <p:strVal val="visible"/>
                                      </p:to>
                                    </p:set>
                                    <p:animEffect transition="in" filter="fade">
                                      <p:cBhvr>
                                        <p:cTn id="253" dur="800" decel="100000"/>
                                        <p:tgtEl>
                                          <p:spTgt spid="5">
                                            <p:txEl>
                                              <p:pRg st="5" end="5"/>
                                            </p:txEl>
                                          </p:spTgt>
                                        </p:tgtEl>
                                      </p:cBhvr>
                                    </p:animEffect>
                                    <p:anim calcmode="lin" valueType="num">
                                      <p:cBhvr>
                                        <p:cTn id="254" dur="800" decel="100000" fill="hold"/>
                                        <p:tgtEl>
                                          <p:spTgt spid="5">
                                            <p:txEl>
                                              <p:pRg st="5" end="5"/>
                                            </p:txEl>
                                          </p:spTgt>
                                        </p:tgtEl>
                                        <p:attrNameLst>
                                          <p:attrName>style.rotation</p:attrName>
                                        </p:attrNameLst>
                                      </p:cBhvr>
                                      <p:tavLst>
                                        <p:tav tm="0">
                                          <p:val>
                                            <p:fltVal val="-90"/>
                                          </p:val>
                                        </p:tav>
                                        <p:tav tm="100000">
                                          <p:val>
                                            <p:fltVal val="0"/>
                                          </p:val>
                                        </p:tav>
                                      </p:tavLst>
                                    </p:anim>
                                    <p:anim calcmode="lin" valueType="num">
                                      <p:cBhvr>
                                        <p:cTn id="255" dur="800" decel="100000" fill="hold"/>
                                        <p:tgtEl>
                                          <p:spTgt spid="5">
                                            <p:txEl>
                                              <p:pRg st="5" end="5"/>
                                            </p:txEl>
                                          </p:spTgt>
                                        </p:tgtEl>
                                        <p:attrNameLst>
                                          <p:attrName>ppt_x</p:attrName>
                                        </p:attrNameLst>
                                      </p:cBhvr>
                                      <p:tavLst>
                                        <p:tav tm="0">
                                          <p:val>
                                            <p:strVal val="#ppt_x+0.4"/>
                                          </p:val>
                                        </p:tav>
                                        <p:tav tm="100000">
                                          <p:val>
                                            <p:strVal val="#ppt_x-0.05"/>
                                          </p:val>
                                        </p:tav>
                                      </p:tavLst>
                                    </p:anim>
                                    <p:anim calcmode="lin" valueType="num">
                                      <p:cBhvr>
                                        <p:cTn id="256" dur="800" decel="100000" fill="hold"/>
                                        <p:tgtEl>
                                          <p:spTgt spid="5">
                                            <p:txEl>
                                              <p:pRg st="5" end="5"/>
                                            </p:txEl>
                                          </p:spTgt>
                                        </p:tgtEl>
                                        <p:attrNameLst>
                                          <p:attrName>ppt_y</p:attrName>
                                        </p:attrNameLst>
                                      </p:cBhvr>
                                      <p:tavLst>
                                        <p:tav tm="0">
                                          <p:val>
                                            <p:strVal val="#ppt_y-0.4"/>
                                          </p:val>
                                        </p:tav>
                                        <p:tav tm="100000">
                                          <p:val>
                                            <p:strVal val="#ppt_y+0.1"/>
                                          </p:val>
                                        </p:tav>
                                      </p:tavLst>
                                    </p:anim>
                                    <p:anim calcmode="lin" valueType="num">
                                      <p:cBhvr>
                                        <p:cTn id="257" dur="200" accel="100000" fill="hold">
                                          <p:stCondLst>
                                            <p:cond delay="800"/>
                                          </p:stCondLst>
                                        </p:cTn>
                                        <p:tgtEl>
                                          <p:spTgt spid="5">
                                            <p:txEl>
                                              <p:pRg st="5" end="5"/>
                                            </p:txEl>
                                          </p:spTgt>
                                        </p:tgtEl>
                                        <p:attrNameLst>
                                          <p:attrName>ppt_x</p:attrName>
                                        </p:attrNameLst>
                                      </p:cBhvr>
                                      <p:tavLst>
                                        <p:tav tm="0">
                                          <p:val>
                                            <p:strVal val="#ppt_x-0.05"/>
                                          </p:val>
                                        </p:tav>
                                        <p:tav tm="100000">
                                          <p:val>
                                            <p:strVal val="#ppt_x"/>
                                          </p:val>
                                        </p:tav>
                                      </p:tavLst>
                                    </p:anim>
                                    <p:anim calcmode="lin" valueType="num">
                                      <p:cBhvr>
                                        <p:cTn id="258" dur="200" accel="100000" fill="hold">
                                          <p:stCondLst>
                                            <p:cond delay="800"/>
                                          </p:stCondLst>
                                        </p:cTn>
                                        <p:tgtEl>
                                          <p:spTgt spid="5">
                                            <p:txEl>
                                              <p:pRg st="5" end="5"/>
                                            </p:txEl>
                                          </p:spTgt>
                                        </p:tgtEl>
                                        <p:attrNameLst>
                                          <p:attrName>ppt_y</p:attrName>
                                        </p:attrNameLst>
                                      </p:cBhvr>
                                      <p:tavLst>
                                        <p:tav tm="0">
                                          <p:val>
                                            <p:strVal val="#ppt_y+0.1"/>
                                          </p:val>
                                        </p:tav>
                                        <p:tav tm="100000">
                                          <p:val>
                                            <p:strVal val="#ppt_y"/>
                                          </p:val>
                                        </p:tav>
                                      </p:tavLst>
                                    </p:anim>
                                  </p:childTnLst>
                                </p:cTn>
                              </p:par>
                              <p:par>
                                <p:cTn id="259" presetID="30" presetClass="entr" presetSubtype="0" fill="hold" nodeType="withEffect">
                                  <p:stCondLst>
                                    <p:cond delay="0"/>
                                  </p:stCondLst>
                                  <p:childTnLst>
                                    <p:set>
                                      <p:cBhvr>
                                        <p:cTn id="260" dur="1" fill="hold">
                                          <p:stCondLst>
                                            <p:cond delay="0"/>
                                          </p:stCondLst>
                                        </p:cTn>
                                        <p:tgtEl>
                                          <p:spTgt spid="5">
                                            <p:txEl>
                                              <p:pRg st="6" end="6"/>
                                            </p:txEl>
                                          </p:spTgt>
                                        </p:tgtEl>
                                        <p:attrNameLst>
                                          <p:attrName>style.visibility</p:attrName>
                                        </p:attrNameLst>
                                      </p:cBhvr>
                                      <p:to>
                                        <p:strVal val="visible"/>
                                      </p:to>
                                    </p:set>
                                    <p:animEffect transition="in" filter="fade">
                                      <p:cBhvr>
                                        <p:cTn id="261" dur="800" decel="100000"/>
                                        <p:tgtEl>
                                          <p:spTgt spid="5">
                                            <p:txEl>
                                              <p:pRg st="6" end="6"/>
                                            </p:txEl>
                                          </p:spTgt>
                                        </p:tgtEl>
                                      </p:cBhvr>
                                    </p:animEffect>
                                    <p:anim calcmode="lin" valueType="num">
                                      <p:cBhvr>
                                        <p:cTn id="262" dur="800" decel="100000" fill="hold"/>
                                        <p:tgtEl>
                                          <p:spTgt spid="5">
                                            <p:txEl>
                                              <p:pRg st="6" end="6"/>
                                            </p:txEl>
                                          </p:spTgt>
                                        </p:tgtEl>
                                        <p:attrNameLst>
                                          <p:attrName>style.rotation</p:attrName>
                                        </p:attrNameLst>
                                      </p:cBhvr>
                                      <p:tavLst>
                                        <p:tav tm="0">
                                          <p:val>
                                            <p:fltVal val="-90"/>
                                          </p:val>
                                        </p:tav>
                                        <p:tav tm="100000">
                                          <p:val>
                                            <p:fltVal val="0"/>
                                          </p:val>
                                        </p:tav>
                                      </p:tavLst>
                                    </p:anim>
                                    <p:anim calcmode="lin" valueType="num">
                                      <p:cBhvr>
                                        <p:cTn id="263" dur="800" decel="100000" fill="hold"/>
                                        <p:tgtEl>
                                          <p:spTgt spid="5">
                                            <p:txEl>
                                              <p:pRg st="6" end="6"/>
                                            </p:txEl>
                                          </p:spTgt>
                                        </p:tgtEl>
                                        <p:attrNameLst>
                                          <p:attrName>ppt_x</p:attrName>
                                        </p:attrNameLst>
                                      </p:cBhvr>
                                      <p:tavLst>
                                        <p:tav tm="0">
                                          <p:val>
                                            <p:strVal val="#ppt_x+0.4"/>
                                          </p:val>
                                        </p:tav>
                                        <p:tav tm="100000">
                                          <p:val>
                                            <p:strVal val="#ppt_x-0.05"/>
                                          </p:val>
                                        </p:tav>
                                      </p:tavLst>
                                    </p:anim>
                                    <p:anim calcmode="lin" valueType="num">
                                      <p:cBhvr>
                                        <p:cTn id="264" dur="800" decel="100000" fill="hold"/>
                                        <p:tgtEl>
                                          <p:spTgt spid="5">
                                            <p:txEl>
                                              <p:pRg st="6" end="6"/>
                                            </p:txEl>
                                          </p:spTgt>
                                        </p:tgtEl>
                                        <p:attrNameLst>
                                          <p:attrName>ppt_y</p:attrName>
                                        </p:attrNameLst>
                                      </p:cBhvr>
                                      <p:tavLst>
                                        <p:tav tm="0">
                                          <p:val>
                                            <p:strVal val="#ppt_y-0.4"/>
                                          </p:val>
                                        </p:tav>
                                        <p:tav tm="100000">
                                          <p:val>
                                            <p:strVal val="#ppt_y+0.1"/>
                                          </p:val>
                                        </p:tav>
                                      </p:tavLst>
                                    </p:anim>
                                    <p:anim calcmode="lin" valueType="num">
                                      <p:cBhvr>
                                        <p:cTn id="265" dur="200" accel="100000" fill="hold">
                                          <p:stCondLst>
                                            <p:cond delay="800"/>
                                          </p:stCondLst>
                                        </p:cTn>
                                        <p:tgtEl>
                                          <p:spTgt spid="5">
                                            <p:txEl>
                                              <p:pRg st="6" end="6"/>
                                            </p:txEl>
                                          </p:spTgt>
                                        </p:tgtEl>
                                        <p:attrNameLst>
                                          <p:attrName>ppt_x</p:attrName>
                                        </p:attrNameLst>
                                      </p:cBhvr>
                                      <p:tavLst>
                                        <p:tav tm="0">
                                          <p:val>
                                            <p:strVal val="#ppt_x-0.05"/>
                                          </p:val>
                                        </p:tav>
                                        <p:tav tm="100000">
                                          <p:val>
                                            <p:strVal val="#ppt_x"/>
                                          </p:val>
                                        </p:tav>
                                      </p:tavLst>
                                    </p:anim>
                                    <p:anim calcmode="lin" valueType="num">
                                      <p:cBhvr>
                                        <p:cTn id="266" dur="200" accel="100000" fill="hold">
                                          <p:stCondLst>
                                            <p:cond delay="800"/>
                                          </p:stCondLst>
                                        </p:cTn>
                                        <p:tgtEl>
                                          <p:spTgt spid="5">
                                            <p:txEl>
                                              <p:pRg st="6" end="6"/>
                                            </p:txEl>
                                          </p:spTgt>
                                        </p:tgtEl>
                                        <p:attrNameLst>
                                          <p:attrName>ppt_y</p:attrName>
                                        </p:attrNameLst>
                                      </p:cBhvr>
                                      <p:tavLst>
                                        <p:tav tm="0">
                                          <p:val>
                                            <p:strVal val="#ppt_y+0.1"/>
                                          </p:val>
                                        </p:tav>
                                        <p:tav tm="100000">
                                          <p:val>
                                            <p:strVal val="#ppt_y"/>
                                          </p:val>
                                        </p:tav>
                                      </p:tavLst>
                                    </p:anim>
                                  </p:childTnLst>
                                </p:cTn>
                              </p:par>
                              <p:par>
                                <p:cTn id="267" presetID="30" presetClass="entr" presetSubtype="0" fill="hold" nodeType="withEffect">
                                  <p:stCondLst>
                                    <p:cond delay="0"/>
                                  </p:stCondLst>
                                  <p:childTnLst>
                                    <p:set>
                                      <p:cBhvr>
                                        <p:cTn id="268" dur="1" fill="hold">
                                          <p:stCondLst>
                                            <p:cond delay="0"/>
                                          </p:stCondLst>
                                        </p:cTn>
                                        <p:tgtEl>
                                          <p:spTgt spid="5">
                                            <p:txEl>
                                              <p:pRg st="7" end="7"/>
                                            </p:txEl>
                                          </p:spTgt>
                                        </p:tgtEl>
                                        <p:attrNameLst>
                                          <p:attrName>style.visibility</p:attrName>
                                        </p:attrNameLst>
                                      </p:cBhvr>
                                      <p:to>
                                        <p:strVal val="visible"/>
                                      </p:to>
                                    </p:set>
                                    <p:animEffect transition="in" filter="fade">
                                      <p:cBhvr>
                                        <p:cTn id="269" dur="800" decel="100000"/>
                                        <p:tgtEl>
                                          <p:spTgt spid="5">
                                            <p:txEl>
                                              <p:pRg st="7" end="7"/>
                                            </p:txEl>
                                          </p:spTgt>
                                        </p:tgtEl>
                                      </p:cBhvr>
                                    </p:animEffect>
                                    <p:anim calcmode="lin" valueType="num">
                                      <p:cBhvr>
                                        <p:cTn id="270" dur="800" decel="100000" fill="hold"/>
                                        <p:tgtEl>
                                          <p:spTgt spid="5">
                                            <p:txEl>
                                              <p:pRg st="7" end="7"/>
                                            </p:txEl>
                                          </p:spTgt>
                                        </p:tgtEl>
                                        <p:attrNameLst>
                                          <p:attrName>style.rotation</p:attrName>
                                        </p:attrNameLst>
                                      </p:cBhvr>
                                      <p:tavLst>
                                        <p:tav tm="0">
                                          <p:val>
                                            <p:fltVal val="-90"/>
                                          </p:val>
                                        </p:tav>
                                        <p:tav tm="100000">
                                          <p:val>
                                            <p:fltVal val="0"/>
                                          </p:val>
                                        </p:tav>
                                      </p:tavLst>
                                    </p:anim>
                                    <p:anim calcmode="lin" valueType="num">
                                      <p:cBhvr>
                                        <p:cTn id="271" dur="800" decel="100000" fill="hold"/>
                                        <p:tgtEl>
                                          <p:spTgt spid="5">
                                            <p:txEl>
                                              <p:pRg st="7" end="7"/>
                                            </p:txEl>
                                          </p:spTgt>
                                        </p:tgtEl>
                                        <p:attrNameLst>
                                          <p:attrName>ppt_x</p:attrName>
                                        </p:attrNameLst>
                                      </p:cBhvr>
                                      <p:tavLst>
                                        <p:tav tm="0">
                                          <p:val>
                                            <p:strVal val="#ppt_x+0.4"/>
                                          </p:val>
                                        </p:tav>
                                        <p:tav tm="100000">
                                          <p:val>
                                            <p:strVal val="#ppt_x-0.05"/>
                                          </p:val>
                                        </p:tav>
                                      </p:tavLst>
                                    </p:anim>
                                    <p:anim calcmode="lin" valueType="num">
                                      <p:cBhvr>
                                        <p:cTn id="272" dur="800" decel="100000" fill="hold"/>
                                        <p:tgtEl>
                                          <p:spTgt spid="5">
                                            <p:txEl>
                                              <p:pRg st="7" end="7"/>
                                            </p:txEl>
                                          </p:spTgt>
                                        </p:tgtEl>
                                        <p:attrNameLst>
                                          <p:attrName>ppt_y</p:attrName>
                                        </p:attrNameLst>
                                      </p:cBhvr>
                                      <p:tavLst>
                                        <p:tav tm="0">
                                          <p:val>
                                            <p:strVal val="#ppt_y-0.4"/>
                                          </p:val>
                                        </p:tav>
                                        <p:tav tm="100000">
                                          <p:val>
                                            <p:strVal val="#ppt_y+0.1"/>
                                          </p:val>
                                        </p:tav>
                                      </p:tavLst>
                                    </p:anim>
                                    <p:anim calcmode="lin" valueType="num">
                                      <p:cBhvr>
                                        <p:cTn id="273" dur="200" accel="100000" fill="hold">
                                          <p:stCondLst>
                                            <p:cond delay="800"/>
                                          </p:stCondLst>
                                        </p:cTn>
                                        <p:tgtEl>
                                          <p:spTgt spid="5">
                                            <p:txEl>
                                              <p:pRg st="7" end="7"/>
                                            </p:txEl>
                                          </p:spTgt>
                                        </p:tgtEl>
                                        <p:attrNameLst>
                                          <p:attrName>ppt_x</p:attrName>
                                        </p:attrNameLst>
                                      </p:cBhvr>
                                      <p:tavLst>
                                        <p:tav tm="0">
                                          <p:val>
                                            <p:strVal val="#ppt_x-0.05"/>
                                          </p:val>
                                        </p:tav>
                                        <p:tav tm="100000">
                                          <p:val>
                                            <p:strVal val="#ppt_x"/>
                                          </p:val>
                                        </p:tav>
                                      </p:tavLst>
                                    </p:anim>
                                    <p:anim calcmode="lin" valueType="num">
                                      <p:cBhvr>
                                        <p:cTn id="274" dur="200" accel="100000" fill="hold">
                                          <p:stCondLst>
                                            <p:cond delay="800"/>
                                          </p:stCondLst>
                                        </p:cTn>
                                        <p:tgtEl>
                                          <p:spTgt spid="5">
                                            <p:txEl>
                                              <p:pRg st="7" end="7"/>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0"/>
            <a:ext cx="4572000" cy="7848302"/>
          </a:xfrm>
          <a:prstGeom prst="rect">
            <a:avLst/>
          </a:prstGeom>
        </p:spPr>
        <p:txBody>
          <a:bodyPr>
            <a:spAutoFit/>
          </a:bodyPr>
          <a:lstStyle/>
          <a:p>
            <a:r>
              <a:rPr lang="en-US" dirty="0" smtClean="0"/>
              <a:t>#include &lt;</a:t>
            </a:r>
            <a:r>
              <a:rPr lang="en-US" dirty="0" err="1" smtClean="0"/>
              <a:t>stdio.h</a:t>
            </a:r>
            <a:r>
              <a:rPr lang="en-US" dirty="0" smtClean="0"/>
              <a:t>&gt;</a:t>
            </a:r>
          </a:p>
          <a:p>
            <a:r>
              <a:rPr lang="en-US" dirty="0" smtClean="0"/>
              <a:t>#include &lt;</a:t>
            </a:r>
            <a:r>
              <a:rPr lang="en-US" dirty="0" err="1" smtClean="0"/>
              <a:t>conio.h</a:t>
            </a:r>
            <a:r>
              <a:rPr lang="en-US" dirty="0" smtClean="0"/>
              <a:t>&gt;</a:t>
            </a:r>
          </a:p>
          <a:p>
            <a:r>
              <a:rPr lang="en-US" dirty="0" err="1" smtClean="0"/>
              <a:t>struct</a:t>
            </a:r>
            <a:r>
              <a:rPr lang="en-US" dirty="0" smtClean="0"/>
              <a:t> </a:t>
            </a:r>
            <a:r>
              <a:rPr lang="en-US" dirty="0" err="1" smtClean="0"/>
              <a:t>stduent</a:t>
            </a:r>
            <a:endParaRPr lang="en-US" dirty="0" smtClean="0"/>
          </a:p>
          <a:p>
            <a:r>
              <a:rPr lang="en-US" dirty="0" smtClean="0"/>
              <a:t>    {</a:t>
            </a:r>
          </a:p>
          <a:p>
            <a:r>
              <a:rPr lang="en-US" dirty="0" smtClean="0"/>
              <a:t>   </a:t>
            </a:r>
            <a:r>
              <a:rPr lang="en-US" dirty="0" err="1" smtClean="0"/>
              <a:t>int</a:t>
            </a:r>
            <a:r>
              <a:rPr lang="en-US" dirty="0" smtClean="0"/>
              <a:t> roll;</a:t>
            </a:r>
          </a:p>
          <a:p>
            <a:r>
              <a:rPr lang="en-US" dirty="0" smtClean="0"/>
              <a:t> char name[20];</a:t>
            </a:r>
          </a:p>
          <a:p>
            <a:r>
              <a:rPr lang="en-US" smtClean="0"/>
              <a:t>// </a:t>
            </a:r>
            <a:r>
              <a:rPr lang="en-US" dirty="0" smtClean="0"/>
              <a:t>long </a:t>
            </a:r>
            <a:r>
              <a:rPr lang="en-US" dirty="0" err="1" smtClean="0"/>
              <a:t>int</a:t>
            </a:r>
            <a:r>
              <a:rPr lang="en-US" dirty="0" smtClean="0"/>
              <a:t> phone;</a:t>
            </a:r>
          </a:p>
          <a:p>
            <a:r>
              <a:rPr lang="en-US" dirty="0" smtClean="0"/>
              <a:t> }</a:t>
            </a:r>
            <a:r>
              <a:rPr lang="en-US" dirty="0" err="1" smtClean="0"/>
              <a:t>kale,kali</a:t>
            </a:r>
            <a:r>
              <a:rPr lang="en-US" dirty="0" smtClean="0"/>
              <a:t>;</a:t>
            </a:r>
          </a:p>
          <a:p>
            <a:r>
              <a:rPr lang="en-US" dirty="0" smtClean="0"/>
              <a:t> void main()</a:t>
            </a:r>
          </a:p>
          <a:p>
            <a:r>
              <a:rPr lang="en-US" dirty="0" smtClean="0"/>
              <a:t>     {</a:t>
            </a:r>
          </a:p>
          <a:p>
            <a:r>
              <a:rPr lang="en-US" dirty="0" err="1" smtClean="0"/>
              <a:t>printf</a:t>
            </a:r>
            <a:r>
              <a:rPr lang="en-US" dirty="0" smtClean="0"/>
              <a:t>("enter the roll of kale:");</a:t>
            </a:r>
          </a:p>
          <a:p>
            <a:r>
              <a:rPr lang="en-US" dirty="0" err="1" smtClean="0"/>
              <a:t>scanf</a:t>
            </a:r>
            <a:r>
              <a:rPr lang="en-US" dirty="0" smtClean="0"/>
              <a:t>("%</a:t>
            </a:r>
            <a:r>
              <a:rPr lang="en-US" dirty="0" err="1" smtClean="0"/>
              <a:t>d",&amp;kale.roll</a:t>
            </a:r>
            <a:r>
              <a:rPr lang="en-US" dirty="0" smtClean="0"/>
              <a:t>);</a:t>
            </a:r>
          </a:p>
          <a:p>
            <a:r>
              <a:rPr lang="en-US" dirty="0" err="1" smtClean="0"/>
              <a:t>printf</a:t>
            </a:r>
            <a:r>
              <a:rPr lang="en-US" dirty="0" smtClean="0"/>
              <a:t>("enter the name of kale:");</a:t>
            </a:r>
          </a:p>
          <a:p>
            <a:r>
              <a:rPr lang="en-US" dirty="0" err="1" smtClean="0"/>
              <a:t>scanf</a:t>
            </a:r>
            <a:r>
              <a:rPr lang="en-US" dirty="0" smtClean="0"/>
              <a:t>("%</a:t>
            </a:r>
            <a:r>
              <a:rPr lang="en-US" dirty="0" err="1" smtClean="0"/>
              <a:t>s",kale.name</a:t>
            </a:r>
            <a:r>
              <a:rPr lang="en-US" dirty="0" smtClean="0"/>
              <a:t>);</a:t>
            </a:r>
          </a:p>
          <a:p>
            <a:r>
              <a:rPr lang="en-US" dirty="0" err="1" smtClean="0"/>
              <a:t>printf</a:t>
            </a:r>
            <a:r>
              <a:rPr lang="en-US" dirty="0" smtClean="0"/>
              <a:t>("enter the roll of kali:");</a:t>
            </a:r>
          </a:p>
          <a:p>
            <a:r>
              <a:rPr lang="en-US" dirty="0" err="1" smtClean="0"/>
              <a:t>scanf</a:t>
            </a:r>
            <a:r>
              <a:rPr lang="en-US" dirty="0" smtClean="0"/>
              <a:t>("%</a:t>
            </a:r>
            <a:r>
              <a:rPr lang="en-US" dirty="0" err="1" smtClean="0"/>
              <a:t>d",&amp;kali.roll</a:t>
            </a:r>
            <a:r>
              <a:rPr lang="en-US" dirty="0" smtClean="0"/>
              <a:t>);</a:t>
            </a:r>
          </a:p>
          <a:p>
            <a:r>
              <a:rPr lang="en-US" dirty="0" err="1" smtClean="0"/>
              <a:t>printf</a:t>
            </a:r>
            <a:r>
              <a:rPr lang="en-US" dirty="0" smtClean="0"/>
              <a:t>("enter the name of kali:");</a:t>
            </a:r>
          </a:p>
          <a:p>
            <a:r>
              <a:rPr lang="en-US" dirty="0" err="1" smtClean="0"/>
              <a:t>scanf</a:t>
            </a:r>
            <a:r>
              <a:rPr lang="en-US" dirty="0" smtClean="0"/>
              <a:t>("%</a:t>
            </a:r>
            <a:r>
              <a:rPr lang="en-US" dirty="0" err="1" smtClean="0"/>
              <a:t>s",kali.name</a:t>
            </a:r>
            <a:r>
              <a:rPr lang="en-US" dirty="0" smtClean="0"/>
              <a:t>);</a:t>
            </a:r>
          </a:p>
          <a:p>
            <a:r>
              <a:rPr lang="en-US" dirty="0" smtClean="0"/>
              <a:t> </a:t>
            </a:r>
            <a:r>
              <a:rPr lang="en-US" dirty="0" err="1" smtClean="0"/>
              <a:t>printf</a:t>
            </a:r>
            <a:r>
              <a:rPr lang="en-US" dirty="0" smtClean="0"/>
              <a:t>("\</a:t>
            </a:r>
            <a:r>
              <a:rPr lang="en-US" dirty="0" err="1" smtClean="0"/>
              <a:t>nroll</a:t>
            </a:r>
            <a:r>
              <a:rPr lang="en-US" dirty="0" smtClean="0"/>
              <a:t> of kale =%</a:t>
            </a:r>
            <a:r>
              <a:rPr lang="en-US" dirty="0" err="1" smtClean="0"/>
              <a:t>d",kale.roll</a:t>
            </a:r>
            <a:r>
              <a:rPr lang="en-US" dirty="0" smtClean="0"/>
              <a:t> );</a:t>
            </a:r>
          </a:p>
          <a:p>
            <a:r>
              <a:rPr lang="en-US" dirty="0" smtClean="0"/>
              <a:t> </a:t>
            </a:r>
            <a:r>
              <a:rPr lang="en-US" dirty="0" err="1" smtClean="0"/>
              <a:t>printf</a:t>
            </a:r>
            <a:r>
              <a:rPr lang="en-US" dirty="0" smtClean="0"/>
              <a:t>("\</a:t>
            </a:r>
            <a:r>
              <a:rPr lang="en-US" dirty="0" err="1" smtClean="0"/>
              <a:t>nname</a:t>
            </a:r>
            <a:r>
              <a:rPr lang="en-US" dirty="0" smtClean="0"/>
              <a:t> of kale =%</a:t>
            </a:r>
            <a:r>
              <a:rPr lang="en-US" dirty="0" err="1" smtClean="0"/>
              <a:t>s",kale.name</a:t>
            </a:r>
            <a:r>
              <a:rPr lang="en-US" dirty="0" smtClean="0"/>
              <a:t> );</a:t>
            </a:r>
          </a:p>
          <a:p>
            <a:r>
              <a:rPr lang="en-US" dirty="0" smtClean="0"/>
              <a:t> </a:t>
            </a:r>
            <a:r>
              <a:rPr lang="en-US" dirty="0" err="1" smtClean="0"/>
              <a:t>printf</a:t>
            </a:r>
            <a:r>
              <a:rPr lang="en-US" dirty="0" smtClean="0"/>
              <a:t>("\</a:t>
            </a:r>
            <a:r>
              <a:rPr lang="en-US" dirty="0" err="1" smtClean="0"/>
              <a:t>nroll</a:t>
            </a:r>
            <a:r>
              <a:rPr lang="en-US" dirty="0" smtClean="0"/>
              <a:t> of kali =%</a:t>
            </a:r>
            <a:r>
              <a:rPr lang="en-US" dirty="0" err="1" smtClean="0"/>
              <a:t>d",kali.roll</a:t>
            </a:r>
            <a:r>
              <a:rPr lang="en-US" dirty="0" smtClean="0"/>
              <a:t> );</a:t>
            </a:r>
          </a:p>
          <a:p>
            <a:r>
              <a:rPr lang="en-US" dirty="0" smtClean="0"/>
              <a:t> </a:t>
            </a:r>
            <a:r>
              <a:rPr lang="en-US" dirty="0" err="1" smtClean="0"/>
              <a:t>printf</a:t>
            </a:r>
            <a:r>
              <a:rPr lang="en-US" dirty="0" smtClean="0"/>
              <a:t>("\</a:t>
            </a:r>
            <a:r>
              <a:rPr lang="en-US" dirty="0" err="1" smtClean="0"/>
              <a:t>nname</a:t>
            </a:r>
            <a:r>
              <a:rPr lang="en-US" dirty="0" smtClean="0"/>
              <a:t> of kali =%</a:t>
            </a:r>
            <a:r>
              <a:rPr lang="en-US" dirty="0" err="1" smtClean="0"/>
              <a:t>s",kali.name</a:t>
            </a:r>
            <a:r>
              <a:rPr lang="en-US" dirty="0" smtClean="0"/>
              <a:t> );</a:t>
            </a:r>
          </a:p>
          <a:p>
            <a:r>
              <a:rPr lang="en-US" dirty="0" smtClean="0"/>
              <a:t> </a:t>
            </a:r>
            <a:r>
              <a:rPr lang="en-US" dirty="0" err="1" smtClean="0"/>
              <a:t>getch</a:t>
            </a:r>
            <a:r>
              <a:rPr lang="en-US" dirty="0" smtClean="0"/>
              <a:t>();</a:t>
            </a:r>
          </a:p>
          <a:p>
            <a:r>
              <a:rPr lang="en-US" dirty="0" smtClean="0"/>
              <a:t> }</a:t>
            </a:r>
          </a:p>
          <a:p>
            <a:endParaRPr lang="en-US" dirty="0" smtClean="0"/>
          </a:p>
          <a:p>
            <a:endParaRPr lang="en-US" dirty="0" smtClean="0"/>
          </a:p>
          <a:p>
            <a:endParaRPr lang="en-US" dirty="0"/>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1"/>
            <a:ext cx="8686800" cy="3276599"/>
          </a:xfrm>
        </p:spPr>
        <p:txBody>
          <a:bodyPr/>
          <a:lstStyle/>
          <a:p>
            <a:pPr>
              <a:buNone/>
            </a:pPr>
            <a:r>
              <a:rPr lang="en-US" dirty="0" smtClean="0"/>
              <a:t>Q. </a:t>
            </a:r>
            <a:r>
              <a:rPr lang="en-US" b="1" dirty="0" smtClean="0"/>
              <a:t>Create a structure named </a:t>
            </a:r>
            <a:r>
              <a:rPr lang="en-US" i="1" dirty="0" smtClean="0"/>
              <a:t>student</a:t>
            </a:r>
            <a:r>
              <a:rPr lang="en-US" b="1" dirty="0" smtClean="0"/>
              <a:t> that has </a:t>
            </a:r>
            <a:r>
              <a:rPr lang="en-US" i="1" dirty="0" smtClean="0"/>
              <a:t>name, roll </a:t>
            </a:r>
            <a:r>
              <a:rPr lang="en-US" b="1" dirty="0" smtClean="0"/>
              <a:t>and </a:t>
            </a:r>
            <a:r>
              <a:rPr lang="en-US" i="1" dirty="0" smtClean="0"/>
              <a:t>mark </a:t>
            </a:r>
            <a:r>
              <a:rPr lang="en-US" b="1" dirty="0" smtClean="0"/>
              <a:t> as members. Assume s appropriate types and size of member. Use this structure to read and display records of 5 student. </a:t>
            </a:r>
            <a:endParaRPr lang="en-US" b="1" dirty="0"/>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219200"/>
            <a:ext cx="4572000" cy="5355312"/>
          </a:xfrm>
          <a:prstGeom prst="rect">
            <a:avLst/>
          </a:prstGeom>
        </p:spPr>
        <p:txBody>
          <a:bodyPr>
            <a:spAutoFit/>
          </a:bodyPr>
          <a:lstStyle/>
          <a:p>
            <a:r>
              <a:rPr lang="en-US" dirty="0" smtClean="0"/>
              <a:t>#include &lt;</a:t>
            </a:r>
            <a:r>
              <a:rPr lang="en-US" dirty="0" err="1" smtClean="0"/>
              <a:t>stdio.h</a:t>
            </a:r>
            <a:r>
              <a:rPr lang="en-US" dirty="0" smtClean="0"/>
              <a:t>&gt;</a:t>
            </a:r>
          </a:p>
          <a:p>
            <a:r>
              <a:rPr lang="en-US" dirty="0" smtClean="0"/>
              <a:t>#include &lt;</a:t>
            </a:r>
            <a:r>
              <a:rPr lang="en-US" dirty="0" err="1" smtClean="0"/>
              <a:t>conio.h</a:t>
            </a:r>
            <a:r>
              <a:rPr lang="en-US" dirty="0" smtClean="0"/>
              <a:t>&gt;</a:t>
            </a:r>
          </a:p>
          <a:p>
            <a:r>
              <a:rPr lang="en-US" dirty="0" err="1" smtClean="0"/>
              <a:t>struct</a:t>
            </a:r>
            <a:r>
              <a:rPr lang="en-US" dirty="0" smtClean="0"/>
              <a:t> </a:t>
            </a:r>
            <a:r>
              <a:rPr lang="en-US" dirty="0" err="1" smtClean="0"/>
              <a:t>stduent</a:t>
            </a:r>
            <a:endParaRPr lang="en-US" dirty="0" smtClean="0"/>
          </a:p>
          <a:p>
            <a:r>
              <a:rPr lang="en-US" dirty="0" smtClean="0"/>
              <a:t>    {</a:t>
            </a:r>
          </a:p>
          <a:p>
            <a:r>
              <a:rPr lang="en-US" dirty="0" smtClean="0"/>
              <a:t>   </a:t>
            </a:r>
            <a:r>
              <a:rPr lang="en-US" dirty="0" err="1" smtClean="0"/>
              <a:t>int</a:t>
            </a:r>
            <a:r>
              <a:rPr lang="en-US" dirty="0" smtClean="0"/>
              <a:t> roll;</a:t>
            </a:r>
          </a:p>
          <a:p>
            <a:r>
              <a:rPr lang="en-US" dirty="0" smtClean="0"/>
              <a:t>   char name[20];</a:t>
            </a:r>
          </a:p>
          <a:p>
            <a:r>
              <a:rPr lang="en-US" dirty="0" smtClean="0"/>
              <a:t>    </a:t>
            </a:r>
            <a:r>
              <a:rPr lang="en-US" dirty="0" err="1" smtClean="0"/>
              <a:t>int</a:t>
            </a:r>
            <a:r>
              <a:rPr lang="en-US" dirty="0" smtClean="0"/>
              <a:t> marks;</a:t>
            </a:r>
          </a:p>
          <a:p>
            <a:r>
              <a:rPr lang="en-US" dirty="0" smtClean="0"/>
              <a:t>    }s1[15];</a:t>
            </a:r>
          </a:p>
          <a:p>
            <a:r>
              <a:rPr lang="en-US" dirty="0" smtClean="0"/>
              <a:t>    void main()</a:t>
            </a:r>
          </a:p>
          <a:p>
            <a:r>
              <a:rPr lang="en-US" dirty="0" smtClean="0"/>
              <a:t>     {</a:t>
            </a:r>
          </a:p>
          <a:p>
            <a:r>
              <a:rPr lang="en-US" dirty="0" smtClean="0"/>
              <a:t>     </a:t>
            </a:r>
            <a:r>
              <a:rPr lang="en-US" dirty="0" err="1" smtClean="0"/>
              <a:t>int</a:t>
            </a:r>
            <a:r>
              <a:rPr lang="en-US" dirty="0" smtClean="0"/>
              <a:t> </a:t>
            </a:r>
            <a:r>
              <a:rPr lang="en-US" dirty="0" err="1" smtClean="0"/>
              <a:t>i</a:t>
            </a:r>
            <a:r>
              <a:rPr lang="en-US" dirty="0" smtClean="0"/>
              <a:t>;</a:t>
            </a:r>
          </a:p>
          <a:p>
            <a:r>
              <a:rPr lang="en-US" dirty="0" smtClean="0"/>
              <a:t>     </a:t>
            </a:r>
            <a:r>
              <a:rPr lang="en-US" dirty="0" err="1" smtClean="0"/>
              <a:t>clrscr</a:t>
            </a:r>
            <a:r>
              <a:rPr lang="en-US" dirty="0" smtClean="0"/>
              <a:t>();</a:t>
            </a:r>
          </a:p>
          <a:p>
            <a:r>
              <a:rPr lang="en-US" dirty="0" smtClean="0"/>
              <a:t>     for(</a:t>
            </a:r>
            <a:r>
              <a:rPr lang="en-US" dirty="0" err="1" smtClean="0"/>
              <a:t>i</a:t>
            </a:r>
            <a:r>
              <a:rPr lang="en-US" dirty="0" smtClean="0"/>
              <a:t>=1;i&lt;=5;i++)</a:t>
            </a:r>
          </a:p>
          <a:p>
            <a:r>
              <a:rPr lang="en-US" dirty="0" smtClean="0"/>
              <a:t>      {</a:t>
            </a:r>
          </a:p>
          <a:p>
            <a:r>
              <a:rPr lang="en-US" dirty="0" smtClean="0"/>
              <a:t>     </a:t>
            </a:r>
            <a:r>
              <a:rPr lang="en-US" dirty="0" err="1" smtClean="0"/>
              <a:t>printf</a:t>
            </a:r>
            <a:r>
              <a:rPr lang="en-US" dirty="0" smtClean="0"/>
              <a:t>("enter the information of  student  ");</a:t>
            </a:r>
          </a:p>
          <a:p>
            <a:r>
              <a:rPr lang="en-US" dirty="0" smtClean="0"/>
              <a:t>     </a:t>
            </a:r>
            <a:r>
              <a:rPr lang="en-US" dirty="0" err="1" smtClean="0"/>
              <a:t>printf</a:t>
            </a:r>
            <a:r>
              <a:rPr lang="en-US" dirty="0" smtClean="0"/>
              <a:t>("Name:\t");</a:t>
            </a:r>
          </a:p>
          <a:p>
            <a:r>
              <a:rPr lang="en-US" dirty="0" smtClean="0"/>
              <a:t>     </a:t>
            </a:r>
            <a:r>
              <a:rPr lang="en-US" dirty="0" err="1" smtClean="0"/>
              <a:t>scanf</a:t>
            </a:r>
            <a:r>
              <a:rPr lang="en-US" dirty="0" smtClean="0"/>
              <a:t>("%s",s1[</a:t>
            </a:r>
            <a:r>
              <a:rPr lang="en-US" dirty="0" err="1" smtClean="0"/>
              <a:t>i</a:t>
            </a:r>
            <a:r>
              <a:rPr lang="en-US" dirty="0" smtClean="0"/>
              <a:t>].name);</a:t>
            </a:r>
          </a:p>
          <a:p>
            <a:r>
              <a:rPr lang="en-US" dirty="0" smtClean="0"/>
              <a:t>     </a:t>
            </a:r>
            <a:r>
              <a:rPr lang="en-US" dirty="0" err="1" smtClean="0"/>
              <a:t>printf</a:t>
            </a:r>
            <a:r>
              <a:rPr lang="en-US" dirty="0" smtClean="0"/>
              <a:t>("Roll  \t" );</a:t>
            </a:r>
          </a:p>
          <a:p>
            <a:r>
              <a:rPr lang="en-US" dirty="0" smtClean="0"/>
              <a:t>     </a:t>
            </a:r>
            <a:r>
              <a:rPr lang="en-US" dirty="0" err="1" smtClean="0"/>
              <a:t>scanf</a:t>
            </a:r>
            <a:r>
              <a:rPr lang="en-US" dirty="0" smtClean="0"/>
              <a:t>("%d",&amp;s1[</a:t>
            </a:r>
            <a:r>
              <a:rPr lang="en-US" dirty="0" err="1" smtClean="0"/>
              <a:t>i</a:t>
            </a:r>
            <a:r>
              <a:rPr lang="en-US" dirty="0" smtClean="0"/>
              <a:t>].roll);</a:t>
            </a:r>
          </a:p>
        </p:txBody>
      </p:sp>
      <p:sp>
        <p:nvSpPr>
          <p:cNvPr id="5" name="Rectangle 4"/>
          <p:cNvSpPr/>
          <p:nvPr/>
        </p:nvSpPr>
        <p:spPr>
          <a:xfrm>
            <a:off x="3200400" y="609600"/>
            <a:ext cx="6477000" cy="2862322"/>
          </a:xfrm>
          <a:prstGeom prst="rect">
            <a:avLst/>
          </a:prstGeom>
        </p:spPr>
        <p:txBody>
          <a:bodyPr wrap="square">
            <a:spAutoFit/>
          </a:bodyPr>
          <a:lstStyle/>
          <a:p>
            <a:r>
              <a:rPr lang="en-US" dirty="0" smtClean="0"/>
              <a:t> </a:t>
            </a:r>
            <a:r>
              <a:rPr lang="en-US" dirty="0" err="1" smtClean="0"/>
              <a:t>printf</a:t>
            </a:r>
            <a:r>
              <a:rPr lang="en-US" dirty="0" smtClean="0"/>
              <a:t>("student marks  \t" );</a:t>
            </a:r>
          </a:p>
          <a:p>
            <a:r>
              <a:rPr lang="en-US" dirty="0" smtClean="0"/>
              <a:t>     </a:t>
            </a:r>
            <a:r>
              <a:rPr lang="en-US" dirty="0" err="1" smtClean="0"/>
              <a:t>scanf</a:t>
            </a:r>
            <a:r>
              <a:rPr lang="en-US" dirty="0" smtClean="0"/>
              <a:t>("%d",&amp;s1[</a:t>
            </a:r>
            <a:r>
              <a:rPr lang="en-US" dirty="0" err="1" smtClean="0"/>
              <a:t>i</a:t>
            </a:r>
            <a:r>
              <a:rPr lang="en-US" dirty="0" smtClean="0"/>
              <a:t>].marks);</a:t>
            </a:r>
          </a:p>
          <a:p>
            <a:r>
              <a:rPr lang="en-US" dirty="0" smtClean="0"/>
              <a:t>     }</a:t>
            </a:r>
          </a:p>
          <a:p>
            <a:r>
              <a:rPr lang="en-US" dirty="0" smtClean="0"/>
              <a:t>     </a:t>
            </a:r>
            <a:r>
              <a:rPr lang="en-US" dirty="0" err="1" smtClean="0"/>
              <a:t>printf</a:t>
            </a:r>
            <a:r>
              <a:rPr lang="en-US" dirty="0" smtClean="0"/>
              <a:t>("\n\n The </a:t>
            </a:r>
            <a:r>
              <a:rPr lang="en-US" dirty="0" err="1" smtClean="0"/>
              <a:t>deatail</a:t>
            </a:r>
            <a:r>
              <a:rPr lang="en-US" dirty="0" smtClean="0"/>
              <a:t> information is \n");</a:t>
            </a:r>
          </a:p>
          <a:p>
            <a:r>
              <a:rPr lang="en-US" dirty="0" smtClean="0"/>
              <a:t>     </a:t>
            </a:r>
            <a:r>
              <a:rPr lang="en-US" dirty="0" err="1" smtClean="0"/>
              <a:t>printf</a:t>
            </a:r>
            <a:r>
              <a:rPr lang="en-US" dirty="0" smtClean="0"/>
              <a:t>(" Student name\t Roll\t Marks");</a:t>
            </a:r>
          </a:p>
          <a:p>
            <a:r>
              <a:rPr lang="en-US" dirty="0" smtClean="0"/>
              <a:t>     </a:t>
            </a:r>
            <a:r>
              <a:rPr lang="en-US" dirty="0" err="1" smtClean="0"/>
              <a:t>printf</a:t>
            </a:r>
            <a:r>
              <a:rPr lang="en-US" dirty="0" smtClean="0"/>
              <a:t>("\n-------------------------------\n");</a:t>
            </a:r>
          </a:p>
          <a:p>
            <a:r>
              <a:rPr lang="en-US" dirty="0" smtClean="0"/>
              <a:t>      for(</a:t>
            </a:r>
            <a:r>
              <a:rPr lang="en-US" dirty="0" err="1" smtClean="0"/>
              <a:t>i</a:t>
            </a:r>
            <a:r>
              <a:rPr lang="en-US" dirty="0" smtClean="0"/>
              <a:t>=1;i&lt;=5; </a:t>
            </a:r>
            <a:r>
              <a:rPr lang="en-US" dirty="0" err="1" smtClean="0"/>
              <a:t>i</a:t>
            </a:r>
            <a:r>
              <a:rPr lang="en-US" dirty="0" smtClean="0"/>
              <a:t>++)</a:t>
            </a:r>
          </a:p>
          <a:p>
            <a:r>
              <a:rPr lang="en-US" dirty="0" smtClean="0"/>
              <a:t>     </a:t>
            </a:r>
            <a:r>
              <a:rPr lang="en-US" dirty="0" err="1" smtClean="0"/>
              <a:t>printf</a:t>
            </a:r>
            <a:r>
              <a:rPr lang="en-US" dirty="0" smtClean="0"/>
              <a:t>("%s\t\</a:t>
            </a:r>
            <a:r>
              <a:rPr lang="en-US" dirty="0" err="1" smtClean="0"/>
              <a:t>t%d</a:t>
            </a:r>
            <a:r>
              <a:rPr lang="en-US" dirty="0" smtClean="0"/>
              <a:t>\</a:t>
            </a:r>
            <a:r>
              <a:rPr lang="en-US" dirty="0" err="1" smtClean="0"/>
              <a:t>t%d</a:t>
            </a:r>
            <a:r>
              <a:rPr lang="en-US" dirty="0" smtClean="0"/>
              <a:t>\n", s1[</a:t>
            </a:r>
            <a:r>
              <a:rPr lang="en-US" dirty="0" err="1" smtClean="0"/>
              <a:t>i</a:t>
            </a:r>
            <a:r>
              <a:rPr lang="en-US" dirty="0" smtClean="0"/>
              <a:t>].name,s1[</a:t>
            </a:r>
            <a:r>
              <a:rPr lang="en-US" dirty="0" err="1" smtClean="0"/>
              <a:t>i</a:t>
            </a:r>
            <a:r>
              <a:rPr lang="en-US" dirty="0" smtClean="0"/>
              <a:t>].roll,s1[</a:t>
            </a:r>
            <a:r>
              <a:rPr lang="en-US" dirty="0" err="1" smtClean="0"/>
              <a:t>i</a:t>
            </a:r>
            <a:r>
              <a:rPr lang="en-US" dirty="0" smtClean="0"/>
              <a:t>].marks);</a:t>
            </a:r>
          </a:p>
          <a:p>
            <a:r>
              <a:rPr lang="en-US" dirty="0" smtClean="0"/>
              <a:t>     </a:t>
            </a:r>
            <a:r>
              <a:rPr lang="en-US" dirty="0" err="1" smtClean="0"/>
              <a:t>getch</a:t>
            </a:r>
            <a:r>
              <a:rPr lang="en-US" dirty="0" smtClean="0"/>
              <a:t>();</a:t>
            </a:r>
          </a:p>
          <a:p>
            <a:r>
              <a:rPr lang="en-US" dirty="0" smtClean="0"/>
              <a:t>         }</a:t>
            </a:r>
            <a:endParaRPr lang="en-US" dirty="0"/>
          </a:p>
        </p:txBody>
      </p:sp>
      <p:cxnSp>
        <p:nvCxnSpPr>
          <p:cNvPr id="9" name="Elbow Connector 8"/>
          <p:cNvCxnSpPr/>
          <p:nvPr/>
        </p:nvCxnSpPr>
        <p:spPr>
          <a:xfrm rot="16200000" flipV="1">
            <a:off x="1752600" y="4572000"/>
            <a:ext cx="3581400" cy="533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blipFill>
            <a:blip r:embed="rId2" cstate="print"/>
            <a:tile tx="0" ty="0" sx="100000" sy="100000" flip="none" algn="tl"/>
          </a:blipFill>
        </p:spPr>
        <p:txBody>
          <a:bodyPr/>
          <a:lstStyle/>
          <a:p>
            <a:r>
              <a:rPr lang="en-US" dirty="0" smtClean="0"/>
              <a:t>Union</a:t>
            </a:r>
            <a:endParaRPr lang="en-US" dirty="0"/>
          </a:p>
        </p:txBody>
      </p:sp>
      <p:sp>
        <p:nvSpPr>
          <p:cNvPr id="3" name="Content Placeholder 2"/>
          <p:cNvSpPr>
            <a:spLocks noGrp="1"/>
          </p:cNvSpPr>
          <p:nvPr>
            <p:ph idx="1"/>
          </p:nvPr>
        </p:nvSpPr>
        <p:spPr>
          <a:xfrm>
            <a:off x="0" y="1143000"/>
            <a:ext cx="9144000" cy="5715000"/>
          </a:xfrm>
        </p:spPr>
        <p:txBody>
          <a:bodyPr>
            <a:normAutofit lnSpcReduction="10000"/>
          </a:bodyPr>
          <a:lstStyle/>
          <a:p>
            <a:pPr>
              <a:buNone/>
            </a:pPr>
            <a:r>
              <a:rPr lang="en-US" sz="2600" dirty="0" smtClean="0"/>
              <a:t>     A union is a program (defined data type) that refers to a memory location  in which there are several data types. Unions are similar to structure. Their  syntax and use is  similar to structure. Each data member begins at the same memory location. We declare a union in the same way as declare a structure.</a:t>
            </a:r>
          </a:p>
          <a:p>
            <a:pPr>
              <a:buNone/>
            </a:pPr>
            <a:r>
              <a:rPr lang="en-US" b="1" i="1" dirty="0" smtClean="0"/>
              <a:t>Example :</a:t>
            </a:r>
          </a:p>
          <a:p>
            <a:pPr algn="ctr">
              <a:buNone/>
            </a:pPr>
            <a:r>
              <a:rPr lang="en-US" dirty="0" smtClean="0"/>
              <a:t> Union student</a:t>
            </a:r>
          </a:p>
          <a:p>
            <a:pPr algn="ctr">
              <a:buNone/>
            </a:pPr>
            <a:r>
              <a:rPr lang="en-US" dirty="0" smtClean="0"/>
              <a:t>{ </a:t>
            </a:r>
          </a:p>
          <a:p>
            <a:pPr algn="ctr">
              <a:buNone/>
            </a:pPr>
            <a:r>
              <a:rPr lang="en-US" dirty="0" err="1" smtClean="0"/>
              <a:t>int</a:t>
            </a:r>
            <a:r>
              <a:rPr lang="en-US" dirty="0" smtClean="0"/>
              <a:t> roll;</a:t>
            </a:r>
          </a:p>
          <a:p>
            <a:pPr algn="ctr">
              <a:buNone/>
            </a:pPr>
            <a:r>
              <a:rPr lang="en-US" dirty="0" smtClean="0"/>
              <a:t>Float mark;</a:t>
            </a:r>
          </a:p>
          <a:p>
            <a:pPr algn="ctr">
              <a:buNone/>
            </a:pPr>
            <a:r>
              <a:rPr lang="en-US" dirty="0" smtClean="0"/>
              <a:t>};</a:t>
            </a:r>
          </a:p>
          <a:p>
            <a:pPr>
              <a:buNone/>
            </a:pPr>
            <a:endParaRPr lang="en-US" dirty="0" smtClean="0"/>
          </a:p>
          <a:p>
            <a:pPr>
              <a:buNone/>
            </a:pPr>
            <a:endParaRPr lang="en-US" dirty="0" smtClean="0"/>
          </a:p>
          <a:p>
            <a:pPr>
              <a:buNone/>
            </a:pPr>
            <a:endParaRPr lang="en-US" dirty="0"/>
          </a:p>
        </p:txBody>
      </p:sp>
    </p:spTree>
  </p:cSld>
  <p:clrMapOvr>
    <a:masterClrMapping/>
  </p:clrMapOvr>
  <p:transition advClick="0" advTm="12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5"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anim calcmode="lin" valueType="num">
                                      <p:cBhvr>
                                        <p:cTn id="14"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15"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2000" fill="hold"/>
                                        <p:tgtEl>
                                          <p:spTgt spid="3">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7" fill="hold">
                      <p:stCondLst>
                        <p:cond delay="indefinite"/>
                      </p:stCondLst>
                      <p:childTnLst>
                        <p:par>
                          <p:cTn id="18" fill="hold">
                            <p:stCondLst>
                              <p:cond delay="0"/>
                            </p:stCondLst>
                            <p:childTnLst>
                              <p:par>
                                <p:cTn id="19" presetID="35"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2000"/>
                                        <p:tgtEl>
                                          <p:spTgt spid="3">
                                            <p:txEl>
                                              <p:pRg st="1" end="1"/>
                                            </p:txEl>
                                          </p:spTgt>
                                        </p:tgtEl>
                                      </p:cBhvr>
                                    </p:animEffect>
                                    <p:anim calcmode="lin" valueType="num">
                                      <p:cBhvr>
                                        <p:cTn id="22" dur="2000" fill="hold"/>
                                        <p:tgtEl>
                                          <p:spTgt spid="3">
                                            <p:txEl>
                                              <p:pRg st="1" end="1"/>
                                            </p:txEl>
                                          </p:spTgt>
                                        </p:tgtEl>
                                        <p:attrNameLst>
                                          <p:attrName>style.rotation</p:attrName>
                                        </p:attrNameLst>
                                      </p:cBhvr>
                                      <p:tavLst>
                                        <p:tav tm="0">
                                          <p:val>
                                            <p:fltVal val="720"/>
                                          </p:val>
                                        </p:tav>
                                        <p:tav tm="100000">
                                          <p:val>
                                            <p:fltVal val="0"/>
                                          </p:val>
                                        </p:tav>
                                      </p:tavLst>
                                    </p:anim>
                                    <p:anim calcmode="lin" valueType="num">
                                      <p:cBhvr>
                                        <p:cTn id="23"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2000" fill="hold"/>
                                        <p:tgtEl>
                                          <p:spTgt spid="3">
                                            <p:txEl>
                                              <p:pRg st="1" end="1"/>
                                            </p:txEl>
                                          </p:spTgt>
                                        </p:tgtEl>
                                        <p:attrNameLst>
                                          <p:attrName>ppt_w</p:attrName>
                                        </p:attrNameLst>
                                      </p:cBhvr>
                                      <p:tavLst>
                                        <p:tav tm="0">
                                          <p:val>
                                            <p:fltVal val="0"/>
                                          </p:val>
                                        </p:tav>
                                        <p:tav tm="100000">
                                          <p:val>
                                            <p:strVal val="#ppt_w"/>
                                          </p:val>
                                        </p:tav>
                                      </p:tavLst>
                                    </p:anim>
                                  </p:childTnLst>
                                </p:cTn>
                              </p:par>
                            </p:childTnLst>
                          </p:cTn>
                        </p:par>
                      </p:childTnLst>
                    </p:cTn>
                  </p:par>
                  <p:par>
                    <p:cTn id="25" fill="hold">
                      <p:stCondLst>
                        <p:cond delay="indefinite"/>
                      </p:stCondLst>
                      <p:childTnLst>
                        <p:par>
                          <p:cTn id="26" fill="hold">
                            <p:stCondLst>
                              <p:cond delay="0"/>
                            </p:stCondLst>
                            <p:childTnLst>
                              <p:par>
                                <p:cTn id="27" presetID="35"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2000"/>
                                        <p:tgtEl>
                                          <p:spTgt spid="3">
                                            <p:txEl>
                                              <p:pRg st="2" end="2"/>
                                            </p:txEl>
                                          </p:spTgt>
                                        </p:tgtEl>
                                      </p:cBhvr>
                                    </p:animEffect>
                                    <p:anim calcmode="lin" valueType="num">
                                      <p:cBhvr>
                                        <p:cTn id="30" dur="2000" fill="hold"/>
                                        <p:tgtEl>
                                          <p:spTgt spid="3">
                                            <p:txEl>
                                              <p:pRg st="2" end="2"/>
                                            </p:txEl>
                                          </p:spTgt>
                                        </p:tgtEl>
                                        <p:attrNameLst>
                                          <p:attrName>style.rotation</p:attrName>
                                        </p:attrNameLst>
                                      </p:cBhvr>
                                      <p:tavLst>
                                        <p:tav tm="0">
                                          <p:val>
                                            <p:fltVal val="720"/>
                                          </p:val>
                                        </p:tav>
                                        <p:tav tm="100000">
                                          <p:val>
                                            <p:fltVal val="0"/>
                                          </p:val>
                                        </p:tav>
                                      </p:tavLst>
                                    </p:anim>
                                    <p:anim calcmode="lin" valueType="num">
                                      <p:cBhvr>
                                        <p:cTn id="31"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2" dur="2000" fill="hold"/>
                                        <p:tgtEl>
                                          <p:spTgt spid="3">
                                            <p:txEl>
                                              <p:pRg st="2" end="2"/>
                                            </p:txEl>
                                          </p:spTgt>
                                        </p:tgtEl>
                                        <p:attrNameLst>
                                          <p:attrName>ppt_w</p:attrName>
                                        </p:attrNameLst>
                                      </p:cBhvr>
                                      <p:tavLst>
                                        <p:tav tm="0">
                                          <p:val>
                                            <p:fltVal val="0"/>
                                          </p:val>
                                        </p:tav>
                                        <p:tav tm="100000">
                                          <p:val>
                                            <p:strVal val="#ppt_w"/>
                                          </p:val>
                                        </p:tav>
                                      </p:tavLst>
                                    </p:anim>
                                  </p:childTnLst>
                                </p:cTn>
                              </p:par>
                            </p:childTnLst>
                          </p:cTn>
                        </p:par>
                      </p:childTnLst>
                    </p:cTn>
                  </p:par>
                  <p:par>
                    <p:cTn id="33" fill="hold">
                      <p:stCondLst>
                        <p:cond delay="indefinite"/>
                      </p:stCondLst>
                      <p:childTnLst>
                        <p:par>
                          <p:cTn id="34" fill="hold">
                            <p:stCondLst>
                              <p:cond delay="0"/>
                            </p:stCondLst>
                            <p:childTnLst>
                              <p:par>
                                <p:cTn id="35" presetID="35"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2000"/>
                                        <p:tgtEl>
                                          <p:spTgt spid="3">
                                            <p:txEl>
                                              <p:pRg st="3" end="3"/>
                                            </p:txEl>
                                          </p:spTgt>
                                        </p:tgtEl>
                                      </p:cBhvr>
                                    </p:animEffect>
                                    <p:anim calcmode="lin" valueType="num">
                                      <p:cBhvr>
                                        <p:cTn id="38" dur="2000" fill="hold"/>
                                        <p:tgtEl>
                                          <p:spTgt spid="3">
                                            <p:txEl>
                                              <p:pRg st="3" end="3"/>
                                            </p:txEl>
                                          </p:spTgt>
                                        </p:tgtEl>
                                        <p:attrNameLst>
                                          <p:attrName>style.rotation</p:attrName>
                                        </p:attrNameLst>
                                      </p:cBhvr>
                                      <p:tavLst>
                                        <p:tav tm="0">
                                          <p:val>
                                            <p:fltVal val="720"/>
                                          </p:val>
                                        </p:tav>
                                        <p:tav tm="100000">
                                          <p:val>
                                            <p:fltVal val="0"/>
                                          </p:val>
                                        </p:tav>
                                      </p:tavLst>
                                    </p:anim>
                                    <p:anim calcmode="lin" valueType="num">
                                      <p:cBhvr>
                                        <p:cTn id="39"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0" dur="2000" fill="hold"/>
                                        <p:tgtEl>
                                          <p:spTgt spid="3">
                                            <p:txEl>
                                              <p:pRg st="3" end="3"/>
                                            </p:txEl>
                                          </p:spTgt>
                                        </p:tgtEl>
                                        <p:attrNameLst>
                                          <p:attrName>ppt_w</p:attrName>
                                        </p:attrNameLst>
                                      </p:cBhvr>
                                      <p:tavLst>
                                        <p:tav tm="0">
                                          <p:val>
                                            <p:fltVal val="0"/>
                                          </p:val>
                                        </p:tav>
                                        <p:tav tm="100000">
                                          <p:val>
                                            <p:strVal val="#ppt_w"/>
                                          </p:val>
                                        </p:tav>
                                      </p:tavLst>
                                    </p:anim>
                                  </p:childTnLst>
                                </p:cTn>
                              </p:par>
                            </p:childTnLst>
                          </p:cTn>
                        </p:par>
                      </p:childTnLst>
                    </p:cTn>
                  </p:par>
                  <p:par>
                    <p:cTn id="41" fill="hold">
                      <p:stCondLst>
                        <p:cond delay="indefinite"/>
                      </p:stCondLst>
                      <p:childTnLst>
                        <p:par>
                          <p:cTn id="42" fill="hold">
                            <p:stCondLst>
                              <p:cond delay="0"/>
                            </p:stCondLst>
                            <p:childTnLst>
                              <p:par>
                                <p:cTn id="43" presetID="35" presetClass="entr" presetSubtype="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2000"/>
                                        <p:tgtEl>
                                          <p:spTgt spid="3">
                                            <p:txEl>
                                              <p:pRg st="4" end="4"/>
                                            </p:txEl>
                                          </p:spTgt>
                                        </p:tgtEl>
                                      </p:cBhvr>
                                    </p:animEffect>
                                    <p:anim calcmode="lin" valueType="num">
                                      <p:cBhvr>
                                        <p:cTn id="46" dur="2000" fill="hold"/>
                                        <p:tgtEl>
                                          <p:spTgt spid="3">
                                            <p:txEl>
                                              <p:pRg st="4" end="4"/>
                                            </p:txEl>
                                          </p:spTgt>
                                        </p:tgtEl>
                                        <p:attrNameLst>
                                          <p:attrName>style.rotation</p:attrName>
                                        </p:attrNameLst>
                                      </p:cBhvr>
                                      <p:tavLst>
                                        <p:tav tm="0">
                                          <p:val>
                                            <p:fltVal val="720"/>
                                          </p:val>
                                        </p:tav>
                                        <p:tav tm="100000">
                                          <p:val>
                                            <p:fltVal val="0"/>
                                          </p:val>
                                        </p:tav>
                                      </p:tavLst>
                                    </p:anim>
                                    <p:anim calcmode="lin" valueType="num">
                                      <p:cBhvr>
                                        <p:cTn id="47"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8" dur="2000" fill="hold"/>
                                        <p:tgtEl>
                                          <p:spTgt spid="3">
                                            <p:txEl>
                                              <p:pRg st="4" end="4"/>
                                            </p:txEl>
                                          </p:spTgt>
                                        </p:tgtEl>
                                        <p:attrNameLst>
                                          <p:attrName>ppt_w</p:attrName>
                                        </p:attrNameLst>
                                      </p:cBhvr>
                                      <p:tavLst>
                                        <p:tav tm="0">
                                          <p:val>
                                            <p:fltVal val="0"/>
                                          </p:val>
                                        </p:tav>
                                        <p:tav tm="100000">
                                          <p:val>
                                            <p:strVal val="#ppt_w"/>
                                          </p:val>
                                        </p:tav>
                                      </p:tavLst>
                                    </p:anim>
                                  </p:childTnLst>
                                </p:cTn>
                              </p:par>
                            </p:childTnLst>
                          </p:cTn>
                        </p:par>
                      </p:childTnLst>
                    </p:cTn>
                  </p:par>
                  <p:par>
                    <p:cTn id="49" fill="hold">
                      <p:stCondLst>
                        <p:cond delay="indefinite"/>
                      </p:stCondLst>
                      <p:childTnLst>
                        <p:par>
                          <p:cTn id="50" fill="hold">
                            <p:stCondLst>
                              <p:cond delay="0"/>
                            </p:stCondLst>
                            <p:childTnLst>
                              <p:par>
                                <p:cTn id="51" presetID="35" presetClass="entr" presetSubtype="0" fill="hold" grpId="0"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Effect transition="in" filter="fade">
                                      <p:cBhvr>
                                        <p:cTn id="53" dur="2000"/>
                                        <p:tgtEl>
                                          <p:spTgt spid="3">
                                            <p:txEl>
                                              <p:pRg st="5" end="5"/>
                                            </p:txEl>
                                          </p:spTgt>
                                        </p:tgtEl>
                                      </p:cBhvr>
                                    </p:animEffect>
                                    <p:anim calcmode="lin" valueType="num">
                                      <p:cBhvr>
                                        <p:cTn id="54" dur="2000" fill="hold"/>
                                        <p:tgtEl>
                                          <p:spTgt spid="3">
                                            <p:txEl>
                                              <p:pRg st="5" end="5"/>
                                            </p:txEl>
                                          </p:spTgt>
                                        </p:tgtEl>
                                        <p:attrNameLst>
                                          <p:attrName>style.rotation</p:attrName>
                                        </p:attrNameLst>
                                      </p:cBhvr>
                                      <p:tavLst>
                                        <p:tav tm="0">
                                          <p:val>
                                            <p:fltVal val="720"/>
                                          </p:val>
                                        </p:tav>
                                        <p:tav tm="100000">
                                          <p:val>
                                            <p:fltVal val="0"/>
                                          </p:val>
                                        </p:tav>
                                      </p:tavLst>
                                    </p:anim>
                                    <p:anim calcmode="lin" valueType="num">
                                      <p:cBhvr>
                                        <p:cTn id="55"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6" dur="2000" fill="hold"/>
                                        <p:tgtEl>
                                          <p:spTgt spid="3">
                                            <p:txEl>
                                              <p:pRg st="5" end="5"/>
                                            </p:txEl>
                                          </p:spTgt>
                                        </p:tgtEl>
                                        <p:attrNameLst>
                                          <p:attrName>ppt_w</p:attrName>
                                        </p:attrNameLst>
                                      </p:cBhvr>
                                      <p:tavLst>
                                        <p:tav tm="0">
                                          <p:val>
                                            <p:fltVal val="0"/>
                                          </p:val>
                                        </p:tav>
                                        <p:tav tm="100000">
                                          <p:val>
                                            <p:strVal val="#ppt_w"/>
                                          </p:val>
                                        </p:tav>
                                      </p:tavLst>
                                    </p:anim>
                                  </p:childTnLst>
                                </p:cTn>
                              </p:par>
                            </p:childTnLst>
                          </p:cTn>
                        </p:par>
                      </p:childTnLst>
                    </p:cTn>
                  </p:par>
                  <p:par>
                    <p:cTn id="57" fill="hold">
                      <p:stCondLst>
                        <p:cond delay="indefinite"/>
                      </p:stCondLst>
                      <p:childTnLst>
                        <p:par>
                          <p:cTn id="58" fill="hold">
                            <p:stCondLst>
                              <p:cond delay="0"/>
                            </p:stCondLst>
                            <p:childTnLst>
                              <p:par>
                                <p:cTn id="59" presetID="35"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fade">
                                      <p:cBhvr>
                                        <p:cTn id="61" dur="2000"/>
                                        <p:tgtEl>
                                          <p:spTgt spid="3">
                                            <p:txEl>
                                              <p:pRg st="6" end="6"/>
                                            </p:txEl>
                                          </p:spTgt>
                                        </p:tgtEl>
                                      </p:cBhvr>
                                    </p:animEffect>
                                    <p:anim calcmode="lin" valueType="num">
                                      <p:cBhvr>
                                        <p:cTn id="62" dur="2000" fill="hold"/>
                                        <p:tgtEl>
                                          <p:spTgt spid="3">
                                            <p:txEl>
                                              <p:pRg st="6" end="6"/>
                                            </p:txEl>
                                          </p:spTgt>
                                        </p:tgtEl>
                                        <p:attrNameLst>
                                          <p:attrName>style.rotation</p:attrName>
                                        </p:attrNameLst>
                                      </p:cBhvr>
                                      <p:tavLst>
                                        <p:tav tm="0">
                                          <p:val>
                                            <p:fltVal val="720"/>
                                          </p:val>
                                        </p:tav>
                                        <p:tav tm="100000">
                                          <p:val>
                                            <p:fltVal val="0"/>
                                          </p:val>
                                        </p:tav>
                                      </p:tavLst>
                                    </p:anim>
                                    <p:anim calcmode="lin" valueType="num">
                                      <p:cBhvr>
                                        <p:cTn id="63" dur="2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64" dur="2000" fill="hold"/>
                                        <p:tgtEl>
                                          <p:spTgt spid="3">
                                            <p:txEl>
                                              <p:pRg st="6" end="6"/>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2800" dirty="0" smtClean="0"/>
              <a:t>Difference between structure and union</a:t>
            </a:r>
            <a:endParaRPr lang="en-US" sz="2800" dirty="0"/>
          </a:p>
        </p:txBody>
      </p:sp>
      <p:sp>
        <p:nvSpPr>
          <p:cNvPr id="3" name="Content Placeholder 2"/>
          <p:cNvSpPr>
            <a:spLocks noGrp="1"/>
          </p:cNvSpPr>
          <p:nvPr>
            <p:ph sz="half" idx="1"/>
          </p:nvPr>
        </p:nvSpPr>
        <p:spPr>
          <a:xfrm>
            <a:off x="0" y="1600200"/>
            <a:ext cx="4495800" cy="5257800"/>
          </a:xfrm>
        </p:spPr>
        <p:txBody>
          <a:bodyPr>
            <a:normAutofit fontScale="62500" lnSpcReduction="20000"/>
          </a:bodyPr>
          <a:lstStyle/>
          <a:p>
            <a:pPr>
              <a:buNone/>
            </a:pPr>
            <a:r>
              <a:rPr lang="en-US" sz="3800" b="1" i="1" u="sng" dirty="0" smtClean="0"/>
              <a:t>structure</a:t>
            </a:r>
            <a:endParaRPr lang="en-US" dirty="0" smtClean="0"/>
          </a:p>
          <a:p>
            <a:r>
              <a:rPr lang="en-US" dirty="0" smtClean="0"/>
              <a:t>Within a structure there is a own unique storage  to each member. It takes more memory than union.</a:t>
            </a:r>
          </a:p>
          <a:p>
            <a:pPr>
              <a:buNone/>
            </a:pPr>
            <a:endParaRPr lang="en-US" dirty="0" smtClean="0"/>
          </a:p>
          <a:p>
            <a:r>
              <a:rPr lang="en-US" dirty="0" smtClean="0"/>
              <a:t>The amount of memory required to store a structure is the sum of the sizes of all members. </a:t>
            </a:r>
          </a:p>
          <a:p>
            <a:endParaRPr lang="en-US" dirty="0" smtClean="0"/>
          </a:p>
          <a:p>
            <a:r>
              <a:rPr lang="en-US" dirty="0" smtClean="0"/>
              <a:t>All the structure members can be accessed (evaluated) at any point of time.</a:t>
            </a:r>
          </a:p>
          <a:p>
            <a:r>
              <a:rPr lang="en-US" dirty="0" smtClean="0"/>
              <a:t>Structure is declared as:</a:t>
            </a:r>
          </a:p>
          <a:p>
            <a:pPr>
              <a:buNone/>
            </a:pPr>
            <a:r>
              <a:rPr lang="en-US" b="1" i="1" dirty="0" err="1" smtClean="0"/>
              <a:t>Struct</a:t>
            </a:r>
            <a:r>
              <a:rPr lang="en-US" b="1" i="1" dirty="0" smtClean="0"/>
              <a:t> student </a:t>
            </a:r>
          </a:p>
          <a:p>
            <a:pPr>
              <a:buNone/>
            </a:pPr>
            <a:r>
              <a:rPr lang="en-US" i="1" dirty="0" smtClean="0"/>
              <a:t>    {</a:t>
            </a:r>
          </a:p>
          <a:p>
            <a:pPr>
              <a:buNone/>
            </a:pPr>
            <a:r>
              <a:rPr lang="en-US" i="1" dirty="0" smtClean="0"/>
              <a:t>Char name (20)</a:t>
            </a:r>
          </a:p>
          <a:p>
            <a:pPr>
              <a:buNone/>
            </a:pPr>
            <a:r>
              <a:rPr lang="en-US" i="1" dirty="0" err="1" smtClean="0"/>
              <a:t>Int</a:t>
            </a:r>
            <a:r>
              <a:rPr lang="en-US" i="1" dirty="0" smtClean="0"/>
              <a:t> roll;</a:t>
            </a:r>
          </a:p>
          <a:p>
            <a:pPr>
              <a:buNone/>
            </a:pPr>
            <a:r>
              <a:rPr lang="en-US" i="1" dirty="0" smtClean="0"/>
              <a:t>Float marks;</a:t>
            </a:r>
          </a:p>
          <a:p>
            <a:pPr>
              <a:buNone/>
            </a:pPr>
            <a:r>
              <a:rPr lang="en-US" i="1" dirty="0" smtClean="0"/>
              <a:t>};</a:t>
            </a:r>
            <a:r>
              <a:rPr lang="en-US" i="1" dirty="0" err="1" smtClean="0"/>
              <a:t>st</a:t>
            </a:r>
            <a:r>
              <a:rPr lang="en-US" i="1" dirty="0" smtClean="0"/>
              <a:t>;</a:t>
            </a:r>
            <a:endParaRPr lang="en-US" i="1" dirty="0"/>
          </a:p>
        </p:txBody>
      </p:sp>
      <p:sp>
        <p:nvSpPr>
          <p:cNvPr id="4" name="Content Placeholder 3"/>
          <p:cNvSpPr>
            <a:spLocks noGrp="1"/>
          </p:cNvSpPr>
          <p:nvPr>
            <p:ph sz="half" idx="2"/>
          </p:nvPr>
        </p:nvSpPr>
        <p:spPr>
          <a:xfrm>
            <a:off x="4648200" y="1600200"/>
            <a:ext cx="4495800" cy="5105400"/>
          </a:xfrm>
        </p:spPr>
        <p:txBody>
          <a:bodyPr>
            <a:normAutofit fontScale="62500" lnSpcReduction="20000"/>
          </a:bodyPr>
          <a:lstStyle/>
          <a:p>
            <a:pPr>
              <a:buNone/>
            </a:pPr>
            <a:r>
              <a:rPr lang="en-US" sz="3800" b="1" i="1" u="sng" dirty="0" smtClean="0"/>
              <a:t>union</a:t>
            </a:r>
          </a:p>
          <a:p>
            <a:r>
              <a:rPr lang="en-US" dirty="0" smtClean="0"/>
              <a:t>All members within union share the same storage area of computer memory. It takes less memory than structure.</a:t>
            </a:r>
          </a:p>
          <a:p>
            <a:pPr>
              <a:buNone/>
            </a:pPr>
            <a:endParaRPr lang="en-US" dirty="0" smtClean="0"/>
          </a:p>
          <a:p>
            <a:r>
              <a:rPr lang="en-US" dirty="0" smtClean="0"/>
              <a:t>The amount of memory required to store an union is same as member that occupies largest memory.</a:t>
            </a:r>
          </a:p>
          <a:p>
            <a:endParaRPr lang="en-US" dirty="0" smtClean="0"/>
          </a:p>
          <a:p>
            <a:r>
              <a:rPr lang="en-US" dirty="0" smtClean="0"/>
              <a:t>Only one member of union can be accessed at any given time.</a:t>
            </a:r>
          </a:p>
          <a:p>
            <a:r>
              <a:rPr lang="en-US" dirty="0" smtClean="0"/>
              <a:t>Union  is declared as:</a:t>
            </a:r>
          </a:p>
          <a:p>
            <a:pPr>
              <a:buNone/>
            </a:pPr>
            <a:r>
              <a:rPr lang="en-US" b="1" i="1" dirty="0" smtClean="0"/>
              <a:t>   union student</a:t>
            </a:r>
            <a:r>
              <a:rPr lang="en-US" dirty="0" smtClean="0"/>
              <a:t> </a:t>
            </a:r>
          </a:p>
          <a:p>
            <a:pPr>
              <a:buNone/>
            </a:pPr>
            <a:r>
              <a:rPr lang="en-US" dirty="0" smtClean="0"/>
              <a:t>      {</a:t>
            </a:r>
          </a:p>
          <a:p>
            <a:pPr>
              <a:buNone/>
            </a:pPr>
            <a:r>
              <a:rPr lang="en-US" i="1" dirty="0" smtClean="0"/>
              <a:t>Char name (20)</a:t>
            </a:r>
          </a:p>
          <a:p>
            <a:pPr>
              <a:buNone/>
            </a:pPr>
            <a:r>
              <a:rPr lang="en-US" i="1" dirty="0" err="1" smtClean="0"/>
              <a:t>Int</a:t>
            </a:r>
            <a:r>
              <a:rPr lang="en-US" i="1" dirty="0" smtClean="0"/>
              <a:t> roll;</a:t>
            </a:r>
          </a:p>
          <a:p>
            <a:pPr>
              <a:buNone/>
            </a:pPr>
            <a:r>
              <a:rPr lang="en-US" i="1" dirty="0" smtClean="0"/>
              <a:t>Float marks;</a:t>
            </a:r>
          </a:p>
          <a:p>
            <a:pPr>
              <a:buNone/>
            </a:pPr>
            <a:r>
              <a:rPr lang="en-US" i="1" dirty="0" smtClean="0"/>
              <a:t>}; </a:t>
            </a:r>
            <a:r>
              <a:rPr lang="en-US" i="1" dirty="0" err="1" smtClean="0"/>
              <a:t>st</a:t>
            </a:r>
            <a:r>
              <a:rPr lang="en-US" i="1" dirty="0" smtClean="0"/>
              <a:t>;</a:t>
            </a:r>
          </a:p>
          <a:p>
            <a:endParaRPr lang="en-US" dirty="0"/>
          </a:p>
        </p:txBody>
      </p:sp>
      <p:cxnSp>
        <p:nvCxnSpPr>
          <p:cNvPr id="7" name="Straight Connector 6"/>
          <p:cNvCxnSpPr/>
          <p:nvPr/>
        </p:nvCxnSpPr>
        <p:spPr>
          <a:xfrm flipH="1">
            <a:off x="4343400" y="1524000"/>
            <a:ext cx="76200" cy="5334000"/>
          </a:xfrm>
          <a:prstGeom prst="line">
            <a:avLst/>
          </a:prstGeom>
          <a:ln w="38100"/>
        </p:spPr>
        <p:style>
          <a:lnRef idx="2">
            <a:schemeClr val="accent2"/>
          </a:lnRef>
          <a:fillRef idx="0">
            <a:schemeClr val="accent2"/>
          </a:fillRef>
          <a:effectRef idx="1">
            <a:schemeClr val="accent2"/>
          </a:effectRef>
          <a:fontRef idx="minor">
            <a:schemeClr val="tx1"/>
          </a:fontRef>
        </p:style>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400" decel="100000"/>
                                        <p:tgtEl>
                                          <p:spTgt spid="3">
                                            <p:txEl>
                                              <p:pRg st="0" end="0"/>
                                            </p:txEl>
                                          </p:spTgt>
                                        </p:tgtEl>
                                      </p:cBhvr>
                                    </p:animEffect>
                                    <p:anim calcmode="lin" valueType="num">
                                      <p:cBhvr>
                                        <p:cTn id="26" dur="4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27" dur="4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28" dur="4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29" dur="100" accel="100000" fill="hold">
                                          <p:stCondLst>
                                            <p:cond delay="4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30" dur="100" accel="100000" fill="hold">
                                          <p:stCondLst>
                                            <p:cond delay="4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0"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fade">
                                      <p:cBhvr>
                                        <p:cTn id="35" dur="400" decel="100000"/>
                                        <p:tgtEl>
                                          <p:spTgt spid="3">
                                            <p:txEl>
                                              <p:pRg st="1" end="1"/>
                                            </p:txEl>
                                          </p:spTgt>
                                        </p:tgtEl>
                                      </p:cBhvr>
                                    </p:animEffect>
                                    <p:anim calcmode="lin" valueType="num">
                                      <p:cBhvr>
                                        <p:cTn id="36" dur="4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37" dur="4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38" dur="4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39" dur="100" accel="100000" fill="hold">
                                          <p:stCondLst>
                                            <p:cond delay="4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40" dur="100" accel="100000" fill="hold">
                                          <p:stCondLst>
                                            <p:cond delay="4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0" presetClass="entr" presetSubtype="0" fill="hold" grpId="0"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fade">
                                      <p:cBhvr>
                                        <p:cTn id="45" dur="400" decel="100000"/>
                                        <p:tgtEl>
                                          <p:spTgt spid="3">
                                            <p:txEl>
                                              <p:pRg st="3" end="3"/>
                                            </p:txEl>
                                          </p:spTgt>
                                        </p:tgtEl>
                                      </p:cBhvr>
                                    </p:animEffect>
                                    <p:anim calcmode="lin" valueType="num">
                                      <p:cBhvr>
                                        <p:cTn id="46" dur="4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7" dur="4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8" dur="4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9" dur="100" accel="100000" fill="hold">
                                          <p:stCondLst>
                                            <p:cond delay="4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50" dur="100" accel="100000" fill="hold">
                                          <p:stCondLst>
                                            <p:cond delay="4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0" presetClass="entr" presetSubtype="0" fill="hold" grpId="0"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fade">
                                      <p:cBhvr>
                                        <p:cTn id="55" dur="400" decel="100000"/>
                                        <p:tgtEl>
                                          <p:spTgt spid="3">
                                            <p:txEl>
                                              <p:pRg st="5" end="5"/>
                                            </p:txEl>
                                          </p:spTgt>
                                        </p:tgtEl>
                                      </p:cBhvr>
                                    </p:animEffect>
                                    <p:anim calcmode="lin" valueType="num">
                                      <p:cBhvr>
                                        <p:cTn id="56" dur="4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57" dur="4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58" dur="4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59" dur="100" accel="100000" fill="hold">
                                          <p:stCondLst>
                                            <p:cond delay="4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60" dur="100" accel="100000" fill="hold">
                                          <p:stCondLst>
                                            <p:cond delay="4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30" presetClass="entr" presetSubtype="0" fill="hold" grpId="0" nodeType="click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400" decel="100000"/>
                                        <p:tgtEl>
                                          <p:spTgt spid="3">
                                            <p:txEl>
                                              <p:pRg st="6" end="6"/>
                                            </p:txEl>
                                          </p:spTgt>
                                        </p:tgtEl>
                                      </p:cBhvr>
                                    </p:animEffect>
                                    <p:anim calcmode="lin" valueType="num">
                                      <p:cBhvr>
                                        <p:cTn id="66" dur="400" decel="100000" fill="hold"/>
                                        <p:tgtEl>
                                          <p:spTgt spid="3">
                                            <p:txEl>
                                              <p:pRg st="6" end="6"/>
                                            </p:txEl>
                                          </p:spTgt>
                                        </p:tgtEl>
                                        <p:attrNameLst>
                                          <p:attrName>style.rotation</p:attrName>
                                        </p:attrNameLst>
                                      </p:cBhvr>
                                      <p:tavLst>
                                        <p:tav tm="0">
                                          <p:val>
                                            <p:fltVal val="-90"/>
                                          </p:val>
                                        </p:tav>
                                        <p:tav tm="100000">
                                          <p:val>
                                            <p:fltVal val="0"/>
                                          </p:val>
                                        </p:tav>
                                      </p:tavLst>
                                    </p:anim>
                                    <p:anim calcmode="lin" valueType="num">
                                      <p:cBhvr>
                                        <p:cTn id="67" dur="400" decel="100000" fill="hold"/>
                                        <p:tgtEl>
                                          <p:spTgt spid="3">
                                            <p:txEl>
                                              <p:pRg st="6" end="6"/>
                                            </p:txEl>
                                          </p:spTgt>
                                        </p:tgtEl>
                                        <p:attrNameLst>
                                          <p:attrName>ppt_x</p:attrName>
                                        </p:attrNameLst>
                                      </p:cBhvr>
                                      <p:tavLst>
                                        <p:tav tm="0">
                                          <p:val>
                                            <p:strVal val="#ppt_x+0.4"/>
                                          </p:val>
                                        </p:tav>
                                        <p:tav tm="100000">
                                          <p:val>
                                            <p:strVal val="#ppt_x-0.05"/>
                                          </p:val>
                                        </p:tav>
                                      </p:tavLst>
                                    </p:anim>
                                    <p:anim calcmode="lin" valueType="num">
                                      <p:cBhvr>
                                        <p:cTn id="68" dur="400" decel="100000" fill="hold"/>
                                        <p:tgtEl>
                                          <p:spTgt spid="3">
                                            <p:txEl>
                                              <p:pRg st="6" end="6"/>
                                            </p:txEl>
                                          </p:spTgt>
                                        </p:tgtEl>
                                        <p:attrNameLst>
                                          <p:attrName>ppt_y</p:attrName>
                                        </p:attrNameLst>
                                      </p:cBhvr>
                                      <p:tavLst>
                                        <p:tav tm="0">
                                          <p:val>
                                            <p:strVal val="#ppt_y-0.4"/>
                                          </p:val>
                                        </p:tav>
                                        <p:tav tm="100000">
                                          <p:val>
                                            <p:strVal val="#ppt_y+0.1"/>
                                          </p:val>
                                        </p:tav>
                                      </p:tavLst>
                                    </p:anim>
                                    <p:anim calcmode="lin" valueType="num">
                                      <p:cBhvr>
                                        <p:cTn id="69" dur="100" accel="100000" fill="hold">
                                          <p:stCondLst>
                                            <p:cond delay="400"/>
                                          </p:stCondLst>
                                        </p:cTn>
                                        <p:tgtEl>
                                          <p:spTgt spid="3">
                                            <p:txEl>
                                              <p:pRg st="6" end="6"/>
                                            </p:txEl>
                                          </p:spTgt>
                                        </p:tgtEl>
                                        <p:attrNameLst>
                                          <p:attrName>ppt_x</p:attrName>
                                        </p:attrNameLst>
                                      </p:cBhvr>
                                      <p:tavLst>
                                        <p:tav tm="0">
                                          <p:val>
                                            <p:strVal val="#ppt_x-0.05"/>
                                          </p:val>
                                        </p:tav>
                                        <p:tav tm="100000">
                                          <p:val>
                                            <p:strVal val="#ppt_x"/>
                                          </p:val>
                                        </p:tav>
                                      </p:tavLst>
                                    </p:anim>
                                    <p:anim calcmode="lin" valueType="num">
                                      <p:cBhvr>
                                        <p:cTn id="70" dur="100" accel="100000" fill="hold">
                                          <p:stCondLst>
                                            <p:cond delay="400"/>
                                          </p:stCondLst>
                                        </p:cTn>
                                        <p:tgtEl>
                                          <p:spTgt spid="3">
                                            <p:txEl>
                                              <p:pRg st="6" end="6"/>
                                            </p:txEl>
                                          </p:spTgt>
                                        </p:tgtEl>
                                        <p:attrNameLst>
                                          <p:attrName>ppt_y</p:attrName>
                                        </p:attrNameLst>
                                      </p:cBhvr>
                                      <p:tavLst>
                                        <p:tav tm="0">
                                          <p:val>
                                            <p:strVal val="#ppt_y+0.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0" presetClass="entr" presetSubtype="0" fill="hold" grpId="0" nodeType="clickEffect">
                                  <p:stCondLst>
                                    <p:cond delay="0"/>
                                  </p:stCondLst>
                                  <p:childTnLst>
                                    <p:set>
                                      <p:cBhvr>
                                        <p:cTn id="74" dur="1" fill="hold">
                                          <p:stCondLst>
                                            <p:cond delay="0"/>
                                          </p:stCondLst>
                                        </p:cTn>
                                        <p:tgtEl>
                                          <p:spTgt spid="3">
                                            <p:txEl>
                                              <p:pRg st="7" end="7"/>
                                            </p:txEl>
                                          </p:spTgt>
                                        </p:tgtEl>
                                        <p:attrNameLst>
                                          <p:attrName>style.visibility</p:attrName>
                                        </p:attrNameLst>
                                      </p:cBhvr>
                                      <p:to>
                                        <p:strVal val="visible"/>
                                      </p:to>
                                    </p:set>
                                    <p:animEffect transition="in" filter="fade">
                                      <p:cBhvr>
                                        <p:cTn id="75" dur="400" decel="100000"/>
                                        <p:tgtEl>
                                          <p:spTgt spid="3">
                                            <p:txEl>
                                              <p:pRg st="7" end="7"/>
                                            </p:txEl>
                                          </p:spTgt>
                                        </p:tgtEl>
                                      </p:cBhvr>
                                    </p:animEffect>
                                    <p:anim calcmode="lin" valueType="num">
                                      <p:cBhvr>
                                        <p:cTn id="76" dur="400" decel="100000" fill="hold"/>
                                        <p:tgtEl>
                                          <p:spTgt spid="3">
                                            <p:txEl>
                                              <p:pRg st="7" end="7"/>
                                            </p:txEl>
                                          </p:spTgt>
                                        </p:tgtEl>
                                        <p:attrNameLst>
                                          <p:attrName>style.rotation</p:attrName>
                                        </p:attrNameLst>
                                      </p:cBhvr>
                                      <p:tavLst>
                                        <p:tav tm="0">
                                          <p:val>
                                            <p:fltVal val="-90"/>
                                          </p:val>
                                        </p:tav>
                                        <p:tav tm="100000">
                                          <p:val>
                                            <p:fltVal val="0"/>
                                          </p:val>
                                        </p:tav>
                                      </p:tavLst>
                                    </p:anim>
                                    <p:anim calcmode="lin" valueType="num">
                                      <p:cBhvr>
                                        <p:cTn id="77" dur="400" decel="100000" fill="hold"/>
                                        <p:tgtEl>
                                          <p:spTgt spid="3">
                                            <p:txEl>
                                              <p:pRg st="7" end="7"/>
                                            </p:txEl>
                                          </p:spTgt>
                                        </p:tgtEl>
                                        <p:attrNameLst>
                                          <p:attrName>ppt_x</p:attrName>
                                        </p:attrNameLst>
                                      </p:cBhvr>
                                      <p:tavLst>
                                        <p:tav tm="0">
                                          <p:val>
                                            <p:strVal val="#ppt_x+0.4"/>
                                          </p:val>
                                        </p:tav>
                                        <p:tav tm="100000">
                                          <p:val>
                                            <p:strVal val="#ppt_x-0.05"/>
                                          </p:val>
                                        </p:tav>
                                      </p:tavLst>
                                    </p:anim>
                                    <p:anim calcmode="lin" valueType="num">
                                      <p:cBhvr>
                                        <p:cTn id="78" dur="400" decel="100000" fill="hold"/>
                                        <p:tgtEl>
                                          <p:spTgt spid="3">
                                            <p:txEl>
                                              <p:pRg st="7" end="7"/>
                                            </p:txEl>
                                          </p:spTgt>
                                        </p:tgtEl>
                                        <p:attrNameLst>
                                          <p:attrName>ppt_y</p:attrName>
                                        </p:attrNameLst>
                                      </p:cBhvr>
                                      <p:tavLst>
                                        <p:tav tm="0">
                                          <p:val>
                                            <p:strVal val="#ppt_y-0.4"/>
                                          </p:val>
                                        </p:tav>
                                        <p:tav tm="100000">
                                          <p:val>
                                            <p:strVal val="#ppt_y+0.1"/>
                                          </p:val>
                                        </p:tav>
                                      </p:tavLst>
                                    </p:anim>
                                    <p:anim calcmode="lin" valueType="num">
                                      <p:cBhvr>
                                        <p:cTn id="79" dur="100" accel="100000" fill="hold">
                                          <p:stCondLst>
                                            <p:cond delay="400"/>
                                          </p:stCondLst>
                                        </p:cTn>
                                        <p:tgtEl>
                                          <p:spTgt spid="3">
                                            <p:txEl>
                                              <p:pRg st="7" end="7"/>
                                            </p:txEl>
                                          </p:spTgt>
                                        </p:tgtEl>
                                        <p:attrNameLst>
                                          <p:attrName>ppt_x</p:attrName>
                                        </p:attrNameLst>
                                      </p:cBhvr>
                                      <p:tavLst>
                                        <p:tav tm="0">
                                          <p:val>
                                            <p:strVal val="#ppt_x-0.05"/>
                                          </p:val>
                                        </p:tav>
                                        <p:tav tm="100000">
                                          <p:val>
                                            <p:strVal val="#ppt_x"/>
                                          </p:val>
                                        </p:tav>
                                      </p:tavLst>
                                    </p:anim>
                                    <p:anim calcmode="lin" valueType="num">
                                      <p:cBhvr>
                                        <p:cTn id="80" dur="100" accel="100000" fill="hold">
                                          <p:stCondLst>
                                            <p:cond delay="400"/>
                                          </p:stCondLst>
                                        </p:cTn>
                                        <p:tgtEl>
                                          <p:spTgt spid="3">
                                            <p:txEl>
                                              <p:pRg st="7" end="7"/>
                                            </p:txEl>
                                          </p:spTgt>
                                        </p:tgtEl>
                                        <p:attrNameLst>
                                          <p:attrName>ppt_y</p:attrName>
                                        </p:attrNameLst>
                                      </p:cBhvr>
                                      <p:tavLst>
                                        <p:tav tm="0">
                                          <p:val>
                                            <p:strVal val="#ppt_y+0.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30" presetClass="entr" presetSubtype="0" fill="hold" grpId="0" nodeType="clickEffect">
                                  <p:stCondLst>
                                    <p:cond delay="0"/>
                                  </p:stCondLst>
                                  <p:childTnLst>
                                    <p:set>
                                      <p:cBhvr>
                                        <p:cTn id="84" dur="1" fill="hold">
                                          <p:stCondLst>
                                            <p:cond delay="0"/>
                                          </p:stCondLst>
                                        </p:cTn>
                                        <p:tgtEl>
                                          <p:spTgt spid="3">
                                            <p:txEl>
                                              <p:pRg st="8" end="8"/>
                                            </p:txEl>
                                          </p:spTgt>
                                        </p:tgtEl>
                                        <p:attrNameLst>
                                          <p:attrName>style.visibility</p:attrName>
                                        </p:attrNameLst>
                                      </p:cBhvr>
                                      <p:to>
                                        <p:strVal val="visible"/>
                                      </p:to>
                                    </p:set>
                                    <p:animEffect transition="in" filter="fade">
                                      <p:cBhvr>
                                        <p:cTn id="85" dur="400" decel="100000"/>
                                        <p:tgtEl>
                                          <p:spTgt spid="3">
                                            <p:txEl>
                                              <p:pRg st="8" end="8"/>
                                            </p:txEl>
                                          </p:spTgt>
                                        </p:tgtEl>
                                      </p:cBhvr>
                                    </p:animEffect>
                                    <p:anim calcmode="lin" valueType="num">
                                      <p:cBhvr>
                                        <p:cTn id="86" dur="400" decel="100000" fill="hold"/>
                                        <p:tgtEl>
                                          <p:spTgt spid="3">
                                            <p:txEl>
                                              <p:pRg st="8" end="8"/>
                                            </p:txEl>
                                          </p:spTgt>
                                        </p:tgtEl>
                                        <p:attrNameLst>
                                          <p:attrName>style.rotation</p:attrName>
                                        </p:attrNameLst>
                                      </p:cBhvr>
                                      <p:tavLst>
                                        <p:tav tm="0">
                                          <p:val>
                                            <p:fltVal val="-90"/>
                                          </p:val>
                                        </p:tav>
                                        <p:tav tm="100000">
                                          <p:val>
                                            <p:fltVal val="0"/>
                                          </p:val>
                                        </p:tav>
                                      </p:tavLst>
                                    </p:anim>
                                    <p:anim calcmode="lin" valueType="num">
                                      <p:cBhvr>
                                        <p:cTn id="87" dur="400" decel="100000" fill="hold"/>
                                        <p:tgtEl>
                                          <p:spTgt spid="3">
                                            <p:txEl>
                                              <p:pRg st="8" end="8"/>
                                            </p:txEl>
                                          </p:spTgt>
                                        </p:tgtEl>
                                        <p:attrNameLst>
                                          <p:attrName>ppt_x</p:attrName>
                                        </p:attrNameLst>
                                      </p:cBhvr>
                                      <p:tavLst>
                                        <p:tav tm="0">
                                          <p:val>
                                            <p:strVal val="#ppt_x+0.4"/>
                                          </p:val>
                                        </p:tav>
                                        <p:tav tm="100000">
                                          <p:val>
                                            <p:strVal val="#ppt_x-0.05"/>
                                          </p:val>
                                        </p:tav>
                                      </p:tavLst>
                                    </p:anim>
                                    <p:anim calcmode="lin" valueType="num">
                                      <p:cBhvr>
                                        <p:cTn id="88" dur="400" decel="100000" fill="hold"/>
                                        <p:tgtEl>
                                          <p:spTgt spid="3">
                                            <p:txEl>
                                              <p:pRg st="8" end="8"/>
                                            </p:txEl>
                                          </p:spTgt>
                                        </p:tgtEl>
                                        <p:attrNameLst>
                                          <p:attrName>ppt_y</p:attrName>
                                        </p:attrNameLst>
                                      </p:cBhvr>
                                      <p:tavLst>
                                        <p:tav tm="0">
                                          <p:val>
                                            <p:strVal val="#ppt_y-0.4"/>
                                          </p:val>
                                        </p:tav>
                                        <p:tav tm="100000">
                                          <p:val>
                                            <p:strVal val="#ppt_y+0.1"/>
                                          </p:val>
                                        </p:tav>
                                      </p:tavLst>
                                    </p:anim>
                                    <p:anim calcmode="lin" valueType="num">
                                      <p:cBhvr>
                                        <p:cTn id="89" dur="100" accel="100000" fill="hold">
                                          <p:stCondLst>
                                            <p:cond delay="400"/>
                                          </p:stCondLst>
                                        </p:cTn>
                                        <p:tgtEl>
                                          <p:spTgt spid="3">
                                            <p:txEl>
                                              <p:pRg st="8" end="8"/>
                                            </p:txEl>
                                          </p:spTgt>
                                        </p:tgtEl>
                                        <p:attrNameLst>
                                          <p:attrName>ppt_x</p:attrName>
                                        </p:attrNameLst>
                                      </p:cBhvr>
                                      <p:tavLst>
                                        <p:tav tm="0">
                                          <p:val>
                                            <p:strVal val="#ppt_x-0.05"/>
                                          </p:val>
                                        </p:tav>
                                        <p:tav tm="100000">
                                          <p:val>
                                            <p:strVal val="#ppt_x"/>
                                          </p:val>
                                        </p:tav>
                                      </p:tavLst>
                                    </p:anim>
                                    <p:anim calcmode="lin" valueType="num">
                                      <p:cBhvr>
                                        <p:cTn id="90" dur="100" accel="100000" fill="hold">
                                          <p:stCondLst>
                                            <p:cond delay="400"/>
                                          </p:stCondLst>
                                        </p:cTn>
                                        <p:tgtEl>
                                          <p:spTgt spid="3">
                                            <p:txEl>
                                              <p:pRg st="8" end="8"/>
                                            </p:txEl>
                                          </p:spTgt>
                                        </p:tgtEl>
                                        <p:attrNameLst>
                                          <p:attrName>ppt_y</p:attrName>
                                        </p:attrNameLst>
                                      </p:cBhvr>
                                      <p:tavLst>
                                        <p:tav tm="0">
                                          <p:val>
                                            <p:strVal val="#ppt_y+0.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30" presetClass="entr" presetSubtype="0" fill="hold" grpId="0" nodeType="clickEffect">
                                  <p:stCondLst>
                                    <p:cond delay="0"/>
                                  </p:stCondLst>
                                  <p:childTnLst>
                                    <p:set>
                                      <p:cBhvr>
                                        <p:cTn id="94" dur="1" fill="hold">
                                          <p:stCondLst>
                                            <p:cond delay="0"/>
                                          </p:stCondLst>
                                        </p:cTn>
                                        <p:tgtEl>
                                          <p:spTgt spid="3">
                                            <p:txEl>
                                              <p:pRg st="9" end="9"/>
                                            </p:txEl>
                                          </p:spTgt>
                                        </p:tgtEl>
                                        <p:attrNameLst>
                                          <p:attrName>style.visibility</p:attrName>
                                        </p:attrNameLst>
                                      </p:cBhvr>
                                      <p:to>
                                        <p:strVal val="visible"/>
                                      </p:to>
                                    </p:set>
                                    <p:animEffect transition="in" filter="fade">
                                      <p:cBhvr>
                                        <p:cTn id="95" dur="400" decel="100000"/>
                                        <p:tgtEl>
                                          <p:spTgt spid="3">
                                            <p:txEl>
                                              <p:pRg st="9" end="9"/>
                                            </p:txEl>
                                          </p:spTgt>
                                        </p:tgtEl>
                                      </p:cBhvr>
                                    </p:animEffect>
                                    <p:anim calcmode="lin" valueType="num">
                                      <p:cBhvr>
                                        <p:cTn id="96" dur="400" decel="100000" fill="hold"/>
                                        <p:tgtEl>
                                          <p:spTgt spid="3">
                                            <p:txEl>
                                              <p:pRg st="9" end="9"/>
                                            </p:txEl>
                                          </p:spTgt>
                                        </p:tgtEl>
                                        <p:attrNameLst>
                                          <p:attrName>style.rotation</p:attrName>
                                        </p:attrNameLst>
                                      </p:cBhvr>
                                      <p:tavLst>
                                        <p:tav tm="0">
                                          <p:val>
                                            <p:fltVal val="-90"/>
                                          </p:val>
                                        </p:tav>
                                        <p:tav tm="100000">
                                          <p:val>
                                            <p:fltVal val="0"/>
                                          </p:val>
                                        </p:tav>
                                      </p:tavLst>
                                    </p:anim>
                                    <p:anim calcmode="lin" valueType="num">
                                      <p:cBhvr>
                                        <p:cTn id="97" dur="400" decel="100000" fill="hold"/>
                                        <p:tgtEl>
                                          <p:spTgt spid="3">
                                            <p:txEl>
                                              <p:pRg st="9" end="9"/>
                                            </p:txEl>
                                          </p:spTgt>
                                        </p:tgtEl>
                                        <p:attrNameLst>
                                          <p:attrName>ppt_x</p:attrName>
                                        </p:attrNameLst>
                                      </p:cBhvr>
                                      <p:tavLst>
                                        <p:tav tm="0">
                                          <p:val>
                                            <p:strVal val="#ppt_x+0.4"/>
                                          </p:val>
                                        </p:tav>
                                        <p:tav tm="100000">
                                          <p:val>
                                            <p:strVal val="#ppt_x-0.05"/>
                                          </p:val>
                                        </p:tav>
                                      </p:tavLst>
                                    </p:anim>
                                    <p:anim calcmode="lin" valueType="num">
                                      <p:cBhvr>
                                        <p:cTn id="98" dur="400" decel="100000" fill="hold"/>
                                        <p:tgtEl>
                                          <p:spTgt spid="3">
                                            <p:txEl>
                                              <p:pRg st="9" end="9"/>
                                            </p:txEl>
                                          </p:spTgt>
                                        </p:tgtEl>
                                        <p:attrNameLst>
                                          <p:attrName>ppt_y</p:attrName>
                                        </p:attrNameLst>
                                      </p:cBhvr>
                                      <p:tavLst>
                                        <p:tav tm="0">
                                          <p:val>
                                            <p:strVal val="#ppt_y-0.4"/>
                                          </p:val>
                                        </p:tav>
                                        <p:tav tm="100000">
                                          <p:val>
                                            <p:strVal val="#ppt_y+0.1"/>
                                          </p:val>
                                        </p:tav>
                                      </p:tavLst>
                                    </p:anim>
                                    <p:anim calcmode="lin" valueType="num">
                                      <p:cBhvr>
                                        <p:cTn id="99" dur="100" accel="100000" fill="hold">
                                          <p:stCondLst>
                                            <p:cond delay="400"/>
                                          </p:stCondLst>
                                        </p:cTn>
                                        <p:tgtEl>
                                          <p:spTgt spid="3">
                                            <p:txEl>
                                              <p:pRg st="9" end="9"/>
                                            </p:txEl>
                                          </p:spTgt>
                                        </p:tgtEl>
                                        <p:attrNameLst>
                                          <p:attrName>ppt_x</p:attrName>
                                        </p:attrNameLst>
                                      </p:cBhvr>
                                      <p:tavLst>
                                        <p:tav tm="0">
                                          <p:val>
                                            <p:strVal val="#ppt_x-0.05"/>
                                          </p:val>
                                        </p:tav>
                                        <p:tav tm="100000">
                                          <p:val>
                                            <p:strVal val="#ppt_x"/>
                                          </p:val>
                                        </p:tav>
                                      </p:tavLst>
                                    </p:anim>
                                    <p:anim calcmode="lin" valueType="num">
                                      <p:cBhvr>
                                        <p:cTn id="100" dur="100" accel="100000" fill="hold">
                                          <p:stCondLst>
                                            <p:cond delay="400"/>
                                          </p:stCondLst>
                                        </p:cTn>
                                        <p:tgtEl>
                                          <p:spTgt spid="3">
                                            <p:txEl>
                                              <p:pRg st="9" end="9"/>
                                            </p:txEl>
                                          </p:spTgt>
                                        </p:tgtEl>
                                        <p:attrNameLst>
                                          <p:attrName>ppt_y</p:attrName>
                                        </p:attrNameLst>
                                      </p:cBhvr>
                                      <p:tavLst>
                                        <p:tav tm="0">
                                          <p:val>
                                            <p:strVal val="#ppt_y+0.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30" presetClass="entr" presetSubtype="0" fill="hold" grpId="0" nodeType="clickEffect">
                                  <p:stCondLst>
                                    <p:cond delay="0"/>
                                  </p:stCondLst>
                                  <p:childTnLst>
                                    <p:set>
                                      <p:cBhvr>
                                        <p:cTn id="104" dur="1" fill="hold">
                                          <p:stCondLst>
                                            <p:cond delay="0"/>
                                          </p:stCondLst>
                                        </p:cTn>
                                        <p:tgtEl>
                                          <p:spTgt spid="3">
                                            <p:txEl>
                                              <p:pRg st="10" end="10"/>
                                            </p:txEl>
                                          </p:spTgt>
                                        </p:tgtEl>
                                        <p:attrNameLst>
                                          <p:attrName>style.visibility</p:attrName>
                                        </p:attrNameLst>
                                      </p:cBhvr>
                                      <p:to>
                                        <p:strVal val="visible"/>
                                      </p:to>
                                    </p:set>
                                    <p:animEffect transition="in" filter="fade">
                                      <p:cBhvr>
                                        <p:cTn id="105" dur="400" decel="100000"/>
                                        <p:tgtEl>
                                          <p:spTgt spid="3">
                                            <p:txEl>
                                              <p:pRg st="10" end="10"/>
                                            </p:txEl>
                                          </p:spTgt>
                                        </p:tgtEl>
                                      </p:cBhvr>
                                    </p:animEffect>
                                    <p:anim calcmode="lin" valueType="num">
                                      <p:cBhvr>
                                        <p:cTn id="106" dur="400" decel="100000" fill="hold"/>
                                        <p:tgtEl>
                                          <p:spTgt spid="3">
                                            <p:txEl>
                                              <p:pRg st="10" end="10"/>
                                            </p:txEl>
                                          </p:spTgt>
                                        </p:tgtEl>
                                        <p:attrNameLst>
                                          <p:attrName>style.rotation</p:attrName>
                                        </p:attrNameLst>
                                      </p:cBhvr>
                                      <p:tavLst>
                                        <p:tav tm="0">
                                          <p:val>
                                            <p:fltVal val="-90"/>
                                          </p:val>
                                        </p:tav>
                                        <p:tav tm="100000">
                                          <p:val>
                                            <p:fltVal val="0"/>
                                          </p:val>
                                        </p:tav>
                                      </p:tavLst>
                                    </p:anim>
                                    <p:anim calcmode="lin" valueType="num">
                                      <p:cBhvr>
                                        <p:cTn id="107" dur="400" decel="100000" fill="hold"/>
                                        <p:tgtEl>
                                          <p:spTgt spid="3">
                                            <p:txEl>
                                              <p:pRg st="10" end="10"/>
                                            </p:txEl>
                                          </p:spTgt>
                                        </p:tgtEl>
                                        <p:attrNameLst>
                                          <p:attrName>ppt_x</p:attrName>
                                        </p:attrNameLst>
                                      </p:cBhvr>
                                      <p:tavLst>
                                        <p:tav tm="0">
                                          <p:val>
                                            <p:strVal val="#ppt_x+0.4"/>
                                          </p:val>
                                        </p:tav>
                                        <p:tav tm="100000">
                                          <p:val>
                                            <p:strVal val="#ppt_x-0.05"/>
                                          </p:val>
                                        </p:tav>
                                      </p:tavLst>
                                    </p:anim>
                                    <p:anim calcmode="lin" valueType="num">
                                      <p:cBhvr>
                                        <p:cTn id="108" dur="400" decel="100000" fill="hold"/>
                                        <p:tgtEl>
                                          <p:spTgt spid="3">
                                            <p:txEl>
                                              <p:pRg st="10" end="10"/>
                                            </p:txEl>
                                          </p:spTgt>
                                        </p:tgtEl>
                                        <p:attrNameLst>
                                          <p:attrName>ppt_y</p:attrName>
                                        </p:attrNameLst>
                                      </p:cBhvr>
                                      <p:tavLst>
                                        <p:tav tm="0">
                                          <p:val>
                                            <p:strVal val="#ppt_y-0.4"/>
                                          </p:val>
                                        </p:tav>
                                        <p:tav tm="100000">
                                          <p:val>
                                            <p:strVal val="#ppt_y+0.1"/>
                                          </p:val>
                                        </p:tav>
                                      </p:tavLst>
                                    </p:anim>
                                    <p:anim calcmode="lin" valueType="num">
                                      <p:cBhvr>
                                        <p:cTn id="109" dur="100" accel="100000" fill="hold">
                                          <p:stCondLst>
                                            <p:cond delay="400"/>
                                          </p:stCondLst>
                                        </p:cTn>
                                        <p:tgtEl>
                                          <p:spTgt spid="3">
                                            <p:txEl>
                                              <p:pRg st="10" end="10"/>
                                            </p:txEl>
                                          </p:spTgt>
                                        </p:tgtEl>
                                        <p:attrNameLst>
                                          <p:attrName>ppt_x</p:attrName>
                                        </p:attrNameLst>
                                      </p:cBhvr>
                                      <p:tavLst>
                                        <p:tav tm="0">
                                          <p:val>
                                            <p:strVal val="#ppt_x-0.05"/>
                                          </p:val>
                                        </p:tav>
                                        <p:tav tm="100000">
                                          <p:val>
                                            <p:strVal val="#ppt_x"/>
                                          </p:val>
                                        </p:tav>
                                      </p:tavLst>
                                    </p:anim>
                                    <p:anim calcmode="lin" valueType="num">
                                      <p:cBhvr>
                                        <p:cTn id="110" dur="100" accel="100000" fill="hold">
                                          <p:stCondLst>
                                            <p:cond delay="400"/>
                                          </p:stCondLst>
                                        </p:cTn>
                                        <p:tgtEl>
                                          <p:spTgt spid="3">
                                            <p:txEl>
                                              <p:pRg st="10" end="10"/>
                                            </p:txEl>
                                          </p:spTgt>
                                        </p:tgtEl>
                                        <p:attrNameLst>
                                          <p:attrName>ppt_y</p:attrName>
                                        </p:attrNameLst>
                                      </p:cBhvr>
                                      <p:tavLst>
                                        <p:tav tm="0">
                                          <p:val>
                                            <p:strVal val="#ppt_y+0.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30" presetClass="entr" presetSubtype="0" fill="hold" grpId="0" nodeType="clickEffect">
                                  <p:stCondLst>
                                    <p:cond delay="0"/>
                                  </p:stCondLst>
                                  <p:childTnLst>
                                    <p:set>
                                      <p:cBhvr>
                                        <p:cTn id="114" dur="1" fill="hold">
                                          <p:stCondLst>
                                            <p:cond delay="0"/>
                                          </p:stCondLst>
                                        </p:cTn>
                                        <p:tgtEl>
                                          <p:spTgt spid="3">
                                            <p:txEl>
                                              <p:pRg st="11" end="11"/>
                                            </p:txEl>
                                          </p:spTgt>
                                        </p:tgtEl>
                                        <p:attrNameLst>
                                          <p:attrName>style.visibility</p:attrName>
                                        </p:attrNameLst>
                                      </p:cBhvr>
                                      <p:to>
                                        <p:strVal val="visible"/>
                                      </p:to>
                                    </p:set>
                                    <p:animEffect transition="in" filter="fade">
                                      <p:cBhvr>
                                        <p:cTn id="115" dur="400" decel="100000"/>
                                        <p:tgtEl>
                                          <p:spTgt spid="3">
                                            <p:txEl>
                                              <p:pRg st="11" end="11"/>
                                            </p:txEl>
                                          </p:spTgt>
                                        </p:tgtEl>
                                      </p:cBhvr>
                                    </p:animEffect>
                                    <p:anim calcmode="lin" valueType="num">
                                      <p:cBhvr>
                                        <p:cTn id="116" dur="400" decel="100000" fill="hold"/>
                                        <p:tgtEl>
                                          <p:spTgt spid="3">
                                            <p:txEl>
                                              <p:pRg st="11" end="11"/>
                                            </p:txEl>
                                          </p:spTgt>
                                        </p:tgtEl>
                                        <p:attrNameLst>
                                          <p:attrName>style.rotation</p:attrName>
                                        </p:attrNameLst>
                                      </p:cBhvr>
                                      <p:tavLst>
                                        <p:tav tm="0">
                                          <p:val>
                                            <p:fltVal val="-90"/>
                                          </p:val>
                                        </p:tav>
                                        <p:tav tm="100000">
                                          <p:val>
                                            <p:fltVal val="0"/>
                                          </p:val>
                                        </p:tav>
                                      </p:tavLst>
                                    </p:anim>
                                    <p:anim calcmode="lin" valueType="num">
                                      <p:cBhvr>
                                        <p:cTn id="117" dur="400" decel="100000" fill="hold"/>
                                        <p:tgtEl>
                                          <p:spTgt spid="3">
                                            <p:txEl>
                                              <p:pRg st="11" end="11"/>
                                            </p:txEl>
                                          </p:spTgt>
                                        </p:tgtEl>
                                        <p:attrNameLst>
                                          <p:attrName>ppt_x</p:attrName>
                                        </p:attrNameLst>
                                      </p:cBhvr>
                                      <p:tavLst>
                                        <p:tav tm="0">
                                          <p:val>
                                            <p:strVal val="#ppt_x+0.4"/>
                                          </p:val>
                                        </p:tav>
                                        <p:tav tm="100000">
                                          <p:val>
                                            <p:strVal val="#ppt_x-0.05"/>
                                          </p:val>
                                        </p:tav>
                                      </p:tavLst>
                                    </p:anim>
                                    <p:anim calcmode="lin" valueType="num">
                                      <p:cBhvr>
                                        <p:cTn id="118" dur="400" decel="100000" fill="hold"/>
                                        <p:tgtEl>
                                          <p:spTgt spid="3">
                                            <p:txEl>
                                              <p:pRg st="11" end="11"/>
                                            </p:txEl>
                                          </p:spTgt>
                                        </p:tgtEl>
                                        <p:attrNameLst>
                                          <p:attrName>ppt_y</p:attrName>
                                        </p:attrNameLst>
                                      </p:cBhvr>
                                      <p:tavLst>
                                        <p:tav tm="0">
                                          <p:val>
                                            <p:strVal val="#ppt_y-0.4"/>
                                          </p:val>
                                        </p:tav>
                                        <p:tav tm="100000">
                                          <p:val>
                                            <p:strVal val="#ppt_y+0.1"/>
                                          </p:val>
                                        </p:tav>
                                      </p:tavLst>
                                    </p:anim>
                                    <p:anim calcmode="lin" valueType="num">
                                      <p:cBhvr>
                                        <p:cTn id="119" dur="100" accel="100000" fill="hold">
                                          <p:stCondLst>
                                            <p:cond delay="400"/>
                                          </p:stCondLst>
                                        </p:cTn>
                                        <p:tgtEl>
                                          <p:spTgt spid="3">
                                            <p:txEl>
                                              <p:pRg st="11" end="11"/>
                                            </p:txEl>
                                          </p:spTgt>
                                        </p:tgtEl>
                                        <p:attrNameLst>
                                          <p:attrName>ppt_x</p:attrName>
                                        </p:attrNameLst>
                                      </p:cBhvr>
                                      <p:tavLst>
                                        <p:tav tm="0">
                                          <p:val>
                                            <p:strVal val="#ppt_x-0.05"/>
                                          </p:val>
                                        </p:tav>
                                        <p:tav tm="100000">
                                          <p:val>
                                            <p:strVal val="#ppt_x"/>
                                          </p:val>
                                        </p:tav>
                                      </p:tavLst>
                                    </p:anim>
                                    <p:anim calcmode="lin" valueType="num">
                                      <p:cBhvr>
                                        <p:cTn id="120" dur="100" accel="100000" fill="hold">
                                          <p:stCondLst>
                                            <p:cond delay="400"/>
                                          </p:stCondLst>
                                        </p:cTn>
                                        <p:tgtEl>
                                          <p:spTgt spid="3">
                                            <p:txEl>
                                              <p:pRg st="11" end="11"/>
                                            </p:txEl>
                                          </p:spTgt>
                                        </p:tgtEl>
                                        <p:attrNameLst>
                                          <p:attrName>ppt_y</p:attrName>
                                        </p:attrNameLst>
                                      </p:cBhvr>
                                      <p:tavLst>
                                        <p:tav tm="0">
                                          <p:val>
                                            <p:strVal val="#ppt_y+0.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30" presetClass="entr" presetSubtype="0" fill="hold" grpId="0" nodeType="clickEffect">
                                  <p:stCondLst>
                                    <p:cond delay="0"/>
                                  </p:stCondLst>
                                  <p:childTnLst>
                                    <p:set>
                                      <p:cBhvr>
                                        <p:cTn id="124" dur="1" fill="hold">
                                          <p:stCondLst>
                                            <p:cond delay="0"/>
                                          </p:stCondLst>
                                        </p:cTn>
                                        <p:tgtEl>
                                          <p:spTgt spid="3">
                                            <p:txEl>
                                              <p:pRg st="12" end="12"/>
                                            </p:txEl>
                                          </p:spTgt>
                                        </p:tgtEl>
                                        <p:attrNameLst>
                                          <p:attrName>style.visibility</p:attrName>
                                        </p:attrNameLst>
                                      </p:cBhvr>
                                      <p:to>
                                        <p:strVal val="visible"/>
                                      </p:to>
                                    </p:set>
                                    <p:animEffect transition="in" filter="fade">
                                      <p:cBhvr>
                                        <p:cTn id="125" dur="400" decel="100000"/>
                                        <p:tgtEl>
                                          <p:spTgt spid="3">
                                            <p:txEl>
                                              <p:pRg st="12" end="12"/>
                                            </p:txEl>
                                          </p:spTgt>
                                        </p:tgtEl>
                                      </p:cBhvr>
                                    </p:animEffect>
                                    <p:anim calcmode="lin" valueType="num">
                                      <p:cBhvr>
                                        <p:cTn id="126" dur="400" decel="100000" fill="hold"/>
                                        <p:tgtEl>
                                          <p:spTgt spid="3">
                                            <p:txEl>
                                              <p:pRg st="12" end="12"/>
                                            </p:txEl>
                                          </p:spTgt>
                                        </p:tgtEl>
                                        <p:attrNameLst>
                                          <p:attrName>style.rotation</p:attrName>
                                        </p:attrNameLst>
                                      </p:cBhvr>
                                      <p:tavLst>
                                        <p:tav tm="0">
                                          <p:val>
                                            <p:fltVal val="-90"/>
                                          </p:val>
                                        </p:tav>
                                        <p:tav tm="100000">
                                          <p:val>
                                            <p:fltVal val="0"/>
                                          </p:val>
                                        </p:tav>
                                      </p:tavLst>
                                    </p:anim>
                                    <p:anim calcmode="lin" valueType="num">
                                      <p:cBhvr>
                                        <p:cTn id="127" dur="400" decel="100000" fill="hold"/>
                                        <p:tgtEl>
                                          <p:spTgt spid="3">
                                            <p:txEl>
                                              <p:pRg st="12" end="12"/>
                                            </p:txEl>
                                          </p:spTgt>
                                        </p:tgtEl>
                                        <p:attrNameLst>
                                          <p:attrName>ppt_x</p:attrName>
                                        </p:attrNameLst>
                                      </p:cBhvr>
                                      <p:tavLst>
                                        <p:tav tm="0">
                                          <p:val>
                                            <p:strVal val="#ppt_x+0.4"/>
                                          </p:val>
                                        </p:tav>
                                        <p:tav tm="100000">
                                          <p:val>
                                            <p:strVal val="#ppt_x-0.05"/>
                                          </p:val>
                                        </p:tav>
                                      </p:tavLst>
                                    </p:anim>
                                    <p:anim calcmode="lin" valueType="num">
                                      <p:cBhvr>
                                        <p:cTn id="128" dur="400" decel="100000" fill="hold"/>
                                        <p:tgtEl>
                                          <p:spTgt spid="3">
                                            <p:txEl>
                                              <p:pRg st="12" end="12"/>
                                            </p:txEl>
                                          </p:spTgt>
                                        </p:tgtEl>
                                        <p:attrNameLst>
                                          <p:attrName>ppt_y</p:attrName>
                                        </p:attrNameLst>
                                      </p:cBhvr>
                                      <p:tavLst>
                                        <p:tav tm="0">
                                          <p:val>
                                            <p:strVal val="#ppt_y-0.4"/>
                                          </p:val>
                                        </p:tav>
                                        <p:tav tm="100000">
                                          <p:val>
                                            <p:strVal val="#ppt_y+0.1"/>
                                          </p:val>
                                        </p:tav>
                                      </p:tavLst>
                                    </p:anim>
                                    <p:anim calcmode="lin" valueType="num">
                                      <p:cBhvr>
                                        <p:cTn id="129" dur="100" accel="100000" fill="hold">
                                          <p:stCondLst>
                                            <p:cond delay="400"/>
                                          </p:stCondLst>
                                        </p:cTn>
                                        <p:tgtEl>
                                          <p:spTgt spid="3">
                                            <p:txEl>
                                              <p:pRg st="12" end="12"/>
                                            </p:txEl>
                                          </p:spTgt>
                                        </p:tgtEl>
                                        <p:attrNameLst>
                                          <p:attrName>ppt_x</p:attrName>
                                        </p:attrNameLst>
                                      </p:cBhvr>
                                      <p:tavLst>
                                        <p:tav tm="0">
                                          <p:val>
                                            <p:strVal val="#ppt_x-0.05"/>
                                          </p:val>
                                        </p:tav>
                                        <p:tav tm="100000">
                                          <p:val>
                                            <p:strVal val="#ppt_x"/>
                                          </p:val>
                                        </p:tav>
                                      </p:tavLst>
                                    </p:anim>
                                    <p:anim calcmode="lin" valueType="num">
                                      <p:cBhvr>
                                        <p:cTn id="130" dur="100" accel="100000" fill="hold">
                                          <p:stCondLst>
                                            <p:cond delay="400"/>
                                          </p:stCondLst>
                                        </p:cTn>
                                        <p:tgtEl>
                                          <p:spTgt spid="3">
                                            <p:txEl>
                                              <p:pRg st="12" end="12"/>
                                            </p:txEl>
                                          </p:spTgt>
                                        </p:tgtEl>
                                        <p:attrNameLst>
                                          <p:attrName>ppt_y</p:attrName>
                                        </p:attrNameLst>
                                      </p:cBhvr>
                                      <p:tavLst>
                                        <p:tav tm="0">
                                          <p:val>
                                            <p:strVal val="#ppt_y+0.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30" presetClass="entr" presetSubtype="0" fill="hold" grpId="0" nodeType="clickEffect">
                                  <p:stCondLst>
                                    <p:cond delay="0"/>
                                  </p:stCondLst>
                                  <p:childTnLst>
                                    <p:set>
                                      <p:cBhvr>
                                        <p:cTn id="134" dur="1" fill="hold">
                                          <p:stCondLst>
                                            <p:cond delay="0"/>
                                          </p:stCondLst>
                                        </p:cTn>
                                        <p:tgtEl>
                                          <p:spTgt spid="4">
                                            <p:txEl>
                                              <p:pRg st="0" end="0"/>
                                            </p:txEl>
                                          </p:spTgt>
                                        </p:tgtEl>
                                        <p:attrNameLst>
                                          <p:attrName>style.visibility</p:attrName>
                                        </p:attrNameLst>
                                      </p:cBhvr>
                                      <p:to>
                                        <p:strVal val="visible"/>
                                      </p:to>
                                    </p:set>
                                    <p:animEffect transition="in" filter="fade">
                                      <p:cBhvr>
                                        <p:cTn id="135" dur="400" decel="100000"/>
                                        <p:tgtEl>
                                          <p:spTgt spid="4">
                                            <p:txEl>
                                              <p:pRg st="0" end="0"/>
                                            </p:txEl>
                                          </p:spTgt>
                                        </p:tgtEl>
                                      </p:cBhvr>
                                    </p:animEffect>
                                    <p:anim calcmode="lin" valueType="num">
                                      <p:cBhvr>
                                        <p:cTn id="136" dur="400" decel="100000" fill="hold"/>
                                        <p:tgtEl>
                                          <p:spTgt spid="4">
                                            <p:txEl>
                                              <p:pRg st="0" end="0"/>
                                            </p:txEl>
                                          </p:spTgt>
                                        </p:tgtEl>
                                        <p:attrNameLst>
                                          <p:attrName>style.rotation</p:attrName>
                                        </p:attrNameLst>
                                      </p:cBhvr>
                                      <p:tavLst>
                                        <p:tav tm="0">
                                          <p:val>
                                            <p:fltVal val="-90"/>
                                          </p:val>
                                        </p:tav>
                                        <p:tav tm="100000">
                                          <p:val>
                                            <p:fltVal val="0"/>
                                          </p:val>
                                        </p:tav>
                                      </p:tavLst>
                                    </p:anim>
                                    <p:anim calcmode="lin" valueType="num">
                                      <p:cBhvr>
                                        <p:cTn id="137" dur="400" decel="100000" fill="hold"/>
                                        <p:tgtEl>
                                          <p:spTgt spid="4">
                                            <p:txEl>
                                              <p:pRg st="0" end="0"/>
                                            </p:txEl>
                                          </p:spTgt>
                                        </p:tgtEl>
                                        <p:attrNameLst>
                                          <p:attrName>ppt_x</p:attrName>
                                        </p:attrNameLst>
                                      </p:cBhvr>
                                      <p:tavLst>
                                        <p:tav tm="0">
                                          <p:val>
                                            <p:strVal val="#ppt_x+0.4"/>
                                          </p:val>
                                        </p:tav>
                                        <p:tav tm="100000">
                                          <p:val>
                                            <p:strVal val="#ppt_x-0.05"/>
                                          </p:val>
                                        </p:tav>
                                      </p:tavLst>
                                    </p:anim>
                                    <p:anim calcmode="lin" valueType="num">
                                      <p:cBhvr>
                                        <p:cTn id="138" dur="400" decel="100000" fill="hold"/>
                                        <p:tgtEl>
                                          <p:spTgt spid="4">
                                            <p:txEl>
                                              <p:pRg st="0" end="0"/>
                                            </p:txEl>
                                          </p:spTgt>
                                        </p:tgtEl>
                                        <p:attrNameLst>
                                          <p:attrName>ppt_y</p:attrName>
                                        </p:attrNameLst>
                                      </p:cBhvr>
                                      <p:tavLst>
                                        <p:tav tm="0">
                                          <p:val>
                                            <p:strVal val="#ppt_y-0.4"/>
                                          </p:val>
                                        </p:tav>
                                        <p:tav tm="100000">
                                          <p:val>
                                            <p:strVal val="#ppt_y+0.1"/>
                                          </p:val>
                                        </p:tav>
                                      </p:tavLst>
                                    </p:anim>
                                    <p:anim calcmode="lin" valueType="num">
                                      <p:cBhvr>
                                        <p:cTn id="139" dur="100" accel="100000" fill="hold">
                                          <p:stCondLst>
                                            <p:cond delay="400"/>
                                          </p:stCondLst>
                                        </p:cTn>
                                        <p:tgtEl>
                                          <p:spTgt spid="4">
                                            <p:txEl>
                                              <p:pRg st="0" end="0"/>
                                            </p:txEl>
                                          </p:spTgt>
                                        </p:tgtEl>
                                        <p:attrNameLst>
                                          <p:attrName>ppt_x</p:attrName>
                                        </p:attrNameLst>
                                      </p:cBhvr>
                                      <p:tavLst>
                                        <p:tav tm="0">
                                          <p:val>
                                            <p:strVal val="#ppt_x-0.05"/>
                                          </p:val>
                                        </p:tav>
                                        <p:tav tm="100000">
                                          <p:val>
                                            <p:strVal val="#ppt_x"/>
                                          </p:val>
                                        </p:tav>
                                      </p:tavLst>
                                    </p:anim>
                                    <p:anim calcmode="lin" valueType="num">
                                      <p:cBhvr>
                                        <p:cTn id="140" dur="100" accel="100000" fill="hold">
                                          <p:stCondLst>
                                            <p:cond delay="400"/>
                                          </p:stCondLst>
                                        </p:cTn>
                                        <p:tgtEl>
                                          <p:spTgt spid="4">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30" presetClass="entr" presetSubtype="0" fill="hold" grpId="0" nodeType="clickEffect">
                                  <p:stCondLst>
                                    <p:cond delay="0"/>
                                  </p:stCondLst>
                                  <p:childTnLst>
                                    <p:set>
                                      <p:cBhvr>
                                        <p:cTn id="144" dur="1" fill="hold">
                                          <p:stCondLst>
                                            <p:cond delay="0"/>
                                          </p:stCondLst>
                                        </p:cTn>
                                        <p:tgtEl>
                                          <p:spTgt spid="4">
                                            <p:txEl>
                                              <p:pRg st="1" end="1"/>
                                            </p:txEl>
                                          </p:spTgt>
                                        </p:tgtEl>
                                        <p:attrNameLst>
                                          <p:attrName>style.visibility</p:attrName>
                                        </p:attrNameLst>
                                      </p:cBhvr>
                                      <p:to>
                                        <p:strVal val="visible"/>
                                      </p:to>
                                    </p:set>
                                    <p:animEffect transition="in" filter="fade">
                                      <p:cBhvr>
                                        <p:cTn id="145" dur="400" decel="100000"/>
                                        <p:tgtEl>
                                          <p:spTgt spid="4">
                                            <p:txEl>
                                              <p:pRg st="1" end="1"/>
                                            </p:txEl>
                                          </p:spTgt>
                                        </p:tgtEl>
                                      </p:cBhvr>
                                    </p:animEffect>
                                    <p:anim calcmode="lin" valueType="num">
                                      <p:cBhvr>
                                        <p:cTn id="146" dur="400" decel="100000" fill="hold"/>
                                        <p:tgtEl>
                                          <p:spTgt spid="4">
                                            <p:txEl>
                                              <p:pRg st="1" end="1"/>
                                            </p:txEl>
                                          </p:spTgt>
                                        </p:tgtEl>
                                        <p:attrNameLst>
                                          <p:attrName>style.rotation</p:attrName>
                                        </p:attrNameLst>
                                      </p:cBhvr>
                                      <p:tavLst>
                                        <p:tav tm="0">
                                          <p:val>
                                            <p:fltVal val="-90"/>
                                          </p:val>
                                        </p:tav>
                                        <p:tav tm="100000">
                                          <p:val>
                                            <p:fltVal val="0"/>
                                          </p:val>
                                        </p:tav>
                                      </p:tavLst>
                                    </p:anim>
                                    <p:anim calcmode="lin" valueType="num">
                                      <p:cBhvr>
                                        <p:cTn id="147" dur="400" decel="100000" fill="hold"/>
                                        <p:tgtEl>
                                          <p:spTgt spid="4">
                                            <p:txEl>
                                              <p:pRg st="1" end="1"/>
                                            </p:txEl>
                                          </p:spTgt>
                                        </p:tgtEl>
                                        <p:attrNameLst>
                                          <p:attrName>ppt_x</p:attrName>
                                        </p:attrNameLst>
                                      </p:cBhvr>
                                      <p:tavLst>
                                        <p:tav tm="0">
                                          <p:val>
                                            <p:strVal val="#ppt_x+0.4"/>
                                          </p:val>
                                        </p:tav>
                                        <p:tav tm="100000">
                                          <p:val>
                                            <p:strVal val="#ppt_x-0.05"/>
                                          </p:val>
                                        </p:tav>
                                      </p:tavLst>
                                    </p:anim>
                                    <p:anim calcmode="lin" valueType="num">
                                      <p:cBhvr>
                                        <p:cTn id="148" dur="400" decel="100000" fill="hold"/>
                                        <p:tgtEl>
                                          <p:spTgt spid="4">
                                            <p:txEl>
                                              <p:pRg st="1" end="1"/>
                                            </p:txEl>
                                          </p:spTgt>
                                        </p:tgtEl>
                                        <p:attrNameLst>
                                          <p:attrName>ppt_y</p:attrName>
                                        </p:attrNameLst>
                                      </p:cBhvr>
                                      <p:tavLst>
                                        <p:tav tm="0">
                                          <p:val>
                                            <p:strVal val="#ppt_y-0.4"/>
                                          </p:val>
                                        </p:tav>
                                        <p:tav tm="100000">
                                          <p:val>
                                            <p:strVal val="#ppt_y+0.1"/>
                                          </p:val>
                                        </p:tav>
                                      </p:tavLst>
                                    </p:anim>
                                    <p:anim calcmode="lin" valueType="num">
                                      <p:cBhvr>
                                        <p:cTn id="149" dur="100" accel="100000" fill="hold">
                                          <p:stCondLst>
                                            <p:cond delay="400"/>
                                          </p:stCondLst>
                                        </p:cTn>
                                        <p:tgtEl>
                                          <p:spTgt spid="4">
                                            <p:txEl>
                                              <p:pRg st="1" end="1"/>
                                            </p:txEl>
                                          </p:spTgt>
                                        </p:tgtEl>
                                        <p:attrNameLst>
                                          <p:attrName>ppt_x</p:attrName>
                                        </p:attrNameLst>
                                      </p:cBhvr>
                                      <p:tavLst>
                                        <p:tav tm="0">
                                          <p:val>
                                            <p:strVal val="#ppt_x-0.05"/>
                                          </p:val>
                                        </p:tav>
                                        <p:tav tm="100000">
                                          <p:val>
                                            <p:strVal val="#ppt_x"/>
                                          </p:val>
                                        </p:tav>
                                      </p:tavLst>
                                    </p:anim>
                                    <p:anim calcmode="lin" valueType="num">
                                      <p:cBhvr>
                                        <p:cTn id="150" dur="100" accel="100000" fill="hold">
                                          <p:stCondLst>
                                            <p:cond delay="400"/>
                                          </p:stCondLst>
                                        </p:cTn>
                                        <p:tgtEl>
                                          <p:spTgt spid="4">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30" presetClass="entr" presetSubtype="0" fill="hold" grpId="0" nodeType="clickEffect">
                                  <p:stCondLst>
                                    <p:cond delay="0"/>
                                  </p:stCondLst>
                                  <p:childTnLst>
                                    <p:set>
                                      <p:cBhvr>
                                        <p:cTn id="154" dur="1" fill="hold">
                                          <p:stCondLst>
                                            <p:cond delay="0"/>
                                          </p:stCondLst>
                                        </p:cTn>
                                        <p:tgtEl>
                                          <p:spTgt spid="4">
                                            <p:txEl>
                                              <p:pRg st="3" end="3"/>
                                            </p:txEl>
                                          </p:spTgt>
                                        </p:tgtEl>
                                        <p:attrNameLst>
                                          <p:attrName>style.visibility</p:attrName>
                                        </p:attrNameLst>
                                      </p:cBhvr>
                                      <p:to>
                                        <p:strVal val="visible"/>
                                      </p:to>
                                    </p:set>
                                    <p:animEffect transition="in" filter="fade">
                                      <p:cBhvr>
                                        <p:cTn id="155" dur="400" decel="100000"/>
                                        <p:tgtEl>
                                          <p:spTgt spid="4">
                                            <p:txEl>
                                              <p:pRg st="3" end="3"/>
                                            </p:txEl>
                                          </p:spTgt>
                                        </p:tgtEl>
                                      </p:cBhvr>
                                    </p:animEffect>
                                    <p:anim calcmode="lin" valueType="num">
                                      <p:cBhvr>
                                        <p:cTn id="156" dur="400" decel="100000" fill="hold"/>
                                        <p:tgtEl>
                                          <p:spTgt spid="4">
                                            <p:txEl>
                                              <p:pRg st="3" end="3"/>
                                            </p:txEl>
                                          </p:spTgt>
                                        </p:tgtEl>
                                        <p:attrNameLst>
                                          <p:attrName>style.rotation</p:attrName>
                                        </p:attrNameLst>
                                      </p:cBhvr>
                                      <p:tavLst>
                                        <p:tav tm="0">
                                          <p:val>
                                            <p:fltVal val="-90"/>
                                          </p:val>
                                        </p:tav>
                                        <p:tav tm="100000">
                                          <p:val>
                                            <p:fltVal val="0"/>
                                          </p:val>
                                        </p:tav>
                                      </p:tavLst>
                                    </p:anim>
                                    <p:anim calcmode="lin" valueType="num">
                                      <p:cBhvr>
                                        <p:cTn id="157" dur="400" decel="100000" fill="hold"/>
                                        <p:tgtEl>
                                          <p:spTgt spid="4">
                                            <p:txEl>
                                              <p:pRg st="3" end="3"/>
                                            </p:txEl>
                                          </p:spTgt>
                                        </p:tgtEl>
                                        <p:attrNameLst>
                                          <p:attrName>ppt_x</p:attrName>
                                        </p:attrNameLst>
                                      </p:cBhvr>
                                      <p:tavLst>
                                        <p:tav tm="0">
                                          <p:val>
                                            <p:strVal val="#ppt_x+0.4"/>
                                          </p:val>
                                        </p:tav>
                                        <p:tav tm="100000">
                                          <p:val>
                                            <p:strVal val="#ppt_x-0.05"/>
                                          </p:val>
                                        </p:tav>
                                      </p:tavLst>
                                    </p:anim>
                                    <p:anim calcmode="lin" valueType="num">
                                      <p:cBhvr>
                                        <p:cTn id="158" dur="400" decel="100000" fill="hold"/>
                                        <p:tgtEl>
                                          <p:spTgt spid="4">
                                            <p:txEl>
                                              <p:pRg st="3" end="3"/>
                                            </p:txEl>
                                          </p:spTgt>
                                        </p:tgtEl>
                                        <p:attrNameLst>
                                          <p:attrName>ppt_y</p:attrName>
                                        </p:attrNameLst>
                                      </p:cBhvr>
                                      <p:tavLst>
                                        <p:tav tm="0">
                                          <p:val>
                                            <p:strVal val="#ppt_y-0.4"/>
                                          </p:val>
                                        </p:tav>
                                        <p:tav tm="100000">
                                          <p:val>
                                            <p:strVal val="#ppt_y+0.1"/>
                                          </p:val>
                                        </p:tav>
                                      </p:tavLst>
                                    </p:anim>
                                    <p:anim calcmode="lin" valueType="num">
                                      <p:cBhvr>
                                        <p:cTn id="159" dur="100" accel="100000" fill="hold">
                                          <p:stCondLst>
                                            <p:cond delay="400"/>
                                          </p:stCondLst>
                                        </p:cTn>
                                        <p:tgtEl>
                                          <p:spTgt spid="4">
                                            <p:txEl>
                                              <p:pRg st="3" end="3"/>
                                            </p:txEl>
                                          </p:spTgt>
                                        </p:tgtEl>
                                        <p:attrNameLst>
                                          <p:attrName>ppt_x</p:attrName>
                                        </p:attrNameLst>
                                      </p:cBhvr>
                                      <p:tavLst>
                                        <p:tav tm="0">
                                          <p:val>
                                            <p:strVal val="#ppt_x-0.05"/>
                                          </p:val>
                                        </p:tav>
                                        <p:tav tm="100000">
                                          <p:val>
                                            <p:strVal val="#ppt_x"/>
                                          </p:val>
                                        </p:tav>
                                      </p:tavLst>
                                    </p:anim>
                                    <p:anim calcmode="lin" valueType="num">
                                      <p:cBhvr>
                                        <p:cTn id="160" dur="100" accel="100000" fill="hold">
                                          <p:stCondLst>
                                            <p:cond delay="400"/>
                                          </p:stCondLst>
                                        </p:cTn>
                                        <p:tgtEl>
                                          <p:spTgt spid="4">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30" presetClass="entr" presetSubtype="0" fill="hold" grpId="0" nodeType="clickEffect">
                                  <p:stCondLst>
                                    <p:cond delay="0"/>
                                  </p:stCondLst>
                                  <p:childTnLst>
                                    <p:set>
                                      <p:cBhvr>
                                        <p:cTn id="164" dur="1" fill="hold">
                                          <p:stCondLst>
                                            <p:cond delay="0"/>
                                          </p:stCondLst>
                                        </p:cTn>
                                        <p:tgtEl>
                                          <p:spTgt spid="4">
                                            <p:txEl>
                                              <p:pRg st="5" end="5"/>
                                            </p:txEl>
                                          </p:spTgt>
                                        </p:tgtEl>
                                        <p:attrNameLst>
                                          <p:attrName>style.visibility</p:attrName>
                                        </p:attrNameLst>
                                      </p:cBhvr>
                                      <p:to>
                                        <p:strVal val="visible"/>
                                      </p:to>
                                    </p:set>
                                    <p:animEffect transition="in" filter="fade">
                                      <p:cBhvr>
                                        <p:cTn id="165" dur="400" decel="100000"/>
                                        <p:tgtEl>
                                          <p:spTgt spid="4">
                                            <p:txEl>
                                              <p:pRg st="5" end="5"/>
                                            </p:txEl>
                                          </p:spTgt>
                                        </p:tgtEl>
                                      </p:cBhvr>
                                    </p:animEffect>
                                    <p:anim calcmode="lin" valueType="num">
                                      <p:cBhvr>
                                        <p:cTn id="166" dur="400" decel="100000" fill="hold"/>
                                        <p:tgtEl>
                                          <p:spTgt spid="4">
                                            <p:txEl>
                                              <p:pRg st="5" end="5"/>
                                            </p:txEl>
                                          </p:spTgt>
                                        </p:tgtEl>
                                        <p:attrNameLst>
                                          <p:attrName>style.rotation</p:attrName>
                                        </p:attrNameLst>
                                      </p:cBhvr>
                                      <p:tavLst>
                                        <p:tav tm="0">
                                          <p:val>
                                            <p:fltVal val="-90"/>
                                          </p:val>
                                        </p:tav>
                                        <p:tav tm="100000">
                                          <p:val>
                                            <p:fltVal val="0"/>
                                          </p:val>
                                        </p:tav>
                                      </p:tavLst>
                                    </p:anim>
                                    <p:anim calcmode="lin" valueType="num">
                                      <p:cBhvr>
                                        <p:cTn id="167" dur="400" decel="100000" fill="hold"/>
                                        <p:tgtEl>
                                          <p:spTgt spid="4">
                                            <p:txEl>
                                              <p:pRg st="5" end="5"/>
                                            </p:txEl>
                                          </p:spTgt>
                                        </p:tgtEl>
                                        <p:attrNameLst>
                                          <p:attrName>ppt_x</p:attrName>
                                        </p:attrNameLst>
                                      </p:cBhvr>
                                      <p:tavLst>
                                        <p:tav tm="0">
                                          <p:val>
                                            <p:strVal val="#ppt_x+0.4"/>
                                          </p:val>
                                        </p:tav>
                                        <p:tav tm="100000">
                                          <p:val>
                                            <p:strVal val="#ppt_x-0.05"/>
                                          </p:val>
                                        </p:tav>
                                      </p:tavLst>
                                    </p:anim>
                                    <p:anim calcmode="lin" valueType="num">
                                      <p:cBhvr>
                                        <p:cTn id="168" dur="400" decel="100000" fill="hold"/>
                                        <p:tgtEl>
                                          <p:spTgt spid="4">
                                            <p:txEl>
                                              <p:pRg st="5" end="5"/>
                                            </p:txEl>
                                          </p:spTgt>
                                        </p:tgtEl>
                                        <p:attrNameLst>
                                          <p:attrName>ppt_y</p:attrName>
                                        </p:attrNameLst>
                                      </p:cBhvr>
                                      <p:tavLst>
                                        <p:tav tm="0">
                                          <p:val>
                                            <p:strVal val="#ppt_y-0.4"/>
                                          </p:val>
                                        </p:tav>
                                        <p:tav tm="100000">
                                          <p:val>
                                            <p:strVal val="#ppt_y+0.1"/>
                                          </p:val>
                                        </p:tav>
                                      </p:tavLst>
                                    </p:anim>
                                    <p:anim calcmode="lin" valueType="num">
                                      <p:cBhvr>
                                        <p:cTn id="169" dur="100" accel="100000" fill="hold">
                                          <p:stCondLst>
                                            <p:cond delay="400"/>
                                          </p:stCondLst>
                                        </p:cTn>
                                        <p:tgtEl>
                                          <p:spTgt spid="4">
                                            <p:txEl>
                                              <p:pRg st="5" end="5"/>
                                            </p:txEl>
                                          </p:spTgt>
                                        </p:tgtEl>
                                        <p:attrNameLst>
                                          <p:attrName>ppt_x</p:attrName>
                                        </p:attrNameLst>
                                      </p:cBhvr>
                                      <p:tavLst>
                                        <p:tav tm="0">
                                          <p:val>
                                            <p:strVal val="#ppt_x-0.05"/>
                                          </p:val>
                                        </p:tav>
                                        <p:tav tm="100000">
                                          <p:val>
                                            <p:strVal val="#ppt_x"/>
                                          </p:val>
                                        </p:tav>
                                      </p:tavLst>
                                    </p:anim>
                                    <p:anim calcmode="lin" valueType="num">
                                      <p:cBhvr>
                                        <p:cTn id="170" dur="100" accel="100000" fill="hold">
                                          <p:stCondLst>
                                            <p:cond delay="400"/>
                                          </p:stCondLst>
                                        </p:cTn>
                                        <p:tgtEl>
                                          <p:spTgt spid="4">
                                            <p:txEl>
                                              <p:pRg st="5" end="5"/>
                                            </p:txEl>
                                          </p:spTgt>
                                        </p:tgtEl>
                                        <p:attrNameLst>
                                          <p:attrName>ppt_y</p:attrName>
                                        </p:attrNameLst>
                                      </p:cBhvr>
                                      <p:tavLst>
                                        <p:tav tm="0">
                                          <p:val>
                                            <p:strVal val="#ppt_y+0.1"/>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30" presetClass="entr" presetSubtype="0" fill="hold" grpId="0" nodeType="clickEffect">
                                  <p:stCondLst>
                                    <p:cond delay="0"/>
                                  </p:stCondLst>
                                  <p:childTnLst>
                                    <p:set>
                                      <p:cBhvr>
                                        <p:cTn id="174" dur="1" fill="hold">
                                          <p:stCondLst>
                                            <p:cond delay="0"/>
                                          </p:stCondLst>
                                        </p:cTn>
                                        <p:tgtEl>
                                          <p:spTgt spid="4">
                                            <p:txEl>
                                              <p:pRg st="6" end="6"/>
                                            </p:txEl>
                                          </p:spTgt>
                                        </p:tgtEl>
                                        <p:attrNameLst>
                                          <p:attrName>style.visibility</p:attrName>
                                        </p:attrNameLst>
                                      </p:cBhvr>
                                      <p:to>
                                        <p:strVal val="visible"/>
                                      </p:to>
                                    </p:set>
                                    <p:animEffect transition="in" filter="fade">
                                      <p:cBhvr>
                                        <p:cTn id="175" dur="400" decel="100000"/>
                                        <p:tgtEl>
                                          <p:spTgt spid="4">
                                            <p:txEl>
                                              <p:pRg st="6" end="6"/>
                                            </p:txEl>
                                          </p:spTgt>
                                        </p:tgtEl>
                                      </p:cBhvr>
                                    </p:animEffect>
                                    <p:anim calcmode="lin" valueType="num">
                                      <p:cBhvr>
                                        <p:cTn id="176" dur="400" decel="100000" fill="hold"/>
                                        <p:tgtEl>
                                          <p:spTgt spid="4">
                                            <p:txEl>
                                              <p:pRg st="6" end="6"/>
                                            </p:txEl>
                                          </p:spTgt>
                                        </p:tgtEl>
                                        <p:attrNameLst>
                                          <p:attrName>style.rotation</p:attrName>
                                        </p:attrNameLst>
                                      </p:cBhvr>
                                      <p:tavLst>
                                        <p:tav tm="0">
                                          <p:val>
                                            <p:fltVal val="-90"/>
                                          </p:val>
                                        </p:tav>
                                        <p:tav tm="100000">
                                          <p:val>
                                            <p:fltVal val="0"/>
                                          </p:val>
                                        </p:tav>
                                      </p:tavLst>
                                    </p:anim>
                                    <p:anim calcmode="lin" valueType="num">
                                      <p:cBhvr>
                                        <p:cTn id="177" dur="400" decel="100000" fill="hold"/>
                                        <p:tgtEl>
                                          <p:spTgt spid="4">
                                            <p:txEl>
                                              <p:pRg st="6" end="6"/>
                                            </p:txEl>
                                          </p:spTgt>
                                        </p:tgtEl>
                                        <p:attrNameLst>
                                          <p:attrName>ppt_x</p:attrName>
                                        </p:attrNameLst>
                                      </p:cBhvr>
                                      <p:tavLst>
                                        <p:tav tm="0">
                                          <p:val>
                                            <p:strVal val="#ppt_x+0.4"/>
                                          </p:val>
                                        </p:tav>
                                        <p:tav tm="100000">
                                          <p:val>
                                            <p:strVal val="#ppt_x-0.05"/>
                                          </p:val>
                                        </p:tav>
                                      </p:tavLst>
                                    </p:anim>
                                    <p:anim calcmode="lin" valueType="num">
                                      <p:cBhvr>
                                        <p:cTn id="178" dur="400" decel="100000" fill="hold"/>
                                        <p:tgtEl>
                                          <p:spTgt spid="4">
                                            <p:txEl>
                                              <p:pRg st="6" end="6"/>
                                            </p:txEl>
                                          </p:spTgt>
                                        </p:tgtEl>
                                        <p:attrNameLst>
                                          <p:attrName>ppt_y</p:attrName>
                                        </p:attrNameLst>
                                      </p:cBhvr>
                                      <p:tavLst>
                                        <p:tav tm="0">
                                          <p:val>
                                            <p:strVal val="#ppt_y-0.4"/>
                                          </p:val>
                                        </p:tav>
                                        <p:tav tm="100000">
                                          <p:val>
                                            <p:strVal val="#ppt_y+0.1"/>
                                          </p:val>
                                        </p:tav>
                                      </p:tavLst>
                                    </p:anim>
                                    <p:anim calcmode="lin" valueType="num">
                                      <p:cBhvr>
                                        <p:cTn id="179" dur="100" accel="100000" fill="hold">
                                          <p:stCondLst>
                                            <p:cond delay="400"/>
                                          </p:stCondLst>
                                        </p:cTn>
                                        <p:tgtEl>
                                          <p:spTgt spid="4">
                                            <p:txEl>
                                              <p:pRg st="6" end="6"/>
                                            </p:txEl>
                                          </p:spTgt>
                                        </p:tgtEl>
                                        <p:attrNameLst>
                                          <p:attrName>ppt_x</p:attrName>
                                        </p:attrNameLst>
                                      </p:cBhvr>
                                      <p:tavLst>
                                        <p:tav tm="0">
                                          <p:val>
                                            <p:strVal val="#ppt_x-0.05"/>
                                          </p:val>
                                        </p:tav>
                                        <p:tav tm="100000">
                                          <p:val>
                                            <p:strVal val="#ppt_x"/>
                                          </p:val>
                                        </p:tav>
                                      </p:tavLst>
                                    </p:anim>
                                    <p:anim calcmode="lin" valueType="num">
                                      <p:cBhvr>
                                        <p:cTn id="180" dur="100" accel="100000" fill="hold">
                                          <p:stCondLst>
                                            <p:cond delay="400"/>
                                          </p:stCondLst>
                                        </p:cTn>
                                        <p:tgtEl>
                                          <p:spTgt spid="4">
                                            <p:txEl>
                                              <p:pRg st="6" end="6"/>
                                            </p:txEl>
                                          </p:spTgt>
                                        </p:tgtEl>
                                        <p:attrNameLst>
                                          <p:attrName>ppt_y</p:attrName>
                                        </p:attrNameLst>
                                      </p:cBhvr>
                                      <p:tavLst>
                                        <p:tav tm="0">
                                          <p:val>
                                            <p:strVal val="#ppt_y+0.1"/>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30" presetClass="entr" presetSubtype="0" fill="hold" grpId="0" nodeType="clickEffect">
                                  <p:stCondLst>
                                    <p:cond delay="0"/>
                                  </p:stCondLst>
                                  <p:childTnLst>
                                    <p:set>
                                      <p:cBhvr>
                                        <p:cTn id="184" dur="1" fill="hold">
                                          <p:stCondLst>
                                            <p:cond delay="0"/>
                                          </p:stCondLst>
                                        </p:cTn>
                                        <p:tgtEl>
                                          <p:spTgt spid="4">
                                            <p:txEl>
                                              <p:pRg st="7" end="7"/>
                                            </p:txEl>
                                          </p:spTgt>
                                        </p:tgtEl>
                                        <p:attrNameLst>
                                          <p:attrName>style.visibility</p:attrName>
                                        </p:attrNameLst>
                                      </p:cBhvr>
                                      <p:to>
                                        <p:strVal val="visible"/>
                                      </p:to>
                                    </p:set>
                                    <p:animEffect transition="in" filter="fade">
                                      <p:cBhvr>
                                        <p:cTn id="185" dur="400" decel="100000"/>
                                        <p:tgtEl>
                                          <p:spTgt spid="4">
                                            <p:txEl>
                                              <p:pRg st="7" end="7"/>
                                            </p:txEl>
                                          </p:spTgt>
                                        </p:tgtEl>
                                      </p:cBhvr>
                                    </p:animEffect>
                                    <p:anim calcmode="lin" valueType="num">
                                      <p:cBhvr>
                                        <p:cTn id="186" dur="400" decel="100000" fill="hold"/>
                                        <p:tgtEl>
                                          <p:spTgt spid="4">
                                            <p:txEl>
                                              <p:pRg st="7" end="7"/>
                                            </p:txEl>
                                          </p:spTgt>
                                        </p:tgtEl>
                                        <p:attrNameLst>
                                          <p:attrName>style.rotation</p:attrName>
                                        </p:attrNameLst>
                                      </p:cBhvr>
                                      <p:tavLst>
                                        <p:tav tm="0">
                                          <p:val>
                                            <p:fltVal val="-90"/>
                                          </p:val>
                                        </p:tav>
                                        <p:tav tm="100000">
                                          <p:val>
                                            <p:fltVal val="0"/>
                                          </p:val>
                                        </p:tav>
                                      </p:tavLst>
                                    </p:anim>
                                    <p:anim calcmode="lin" valueType="num">
                                      <p:cBhvr>
                                        <p:cTn id="187" dur="400" decel="100000" fill="hold"/>
                                        <p:tgtEl>
                                          <p:spTgt spid="4">
                                            <p:txEl>
                                              <p:pRg st="7" end="7"/>
                                            </p:txEl>
                                          </p:spTgt>
                                        </p:tgtEl>
                                        <p:attrNameLst>
                                          <p:attrName>ppt_x</p:attrName>
                                        </p:attrNameLst>
                                      </p:cBhvr>
                                      <p:tavLst>
                                        <p:tav tm="0">
                                          <p:val>
                                            <p:strVal val="#ppt_x+0.4"/>
                                          </p:val>
                                        </p:tav>
                                        <p:tav tm="100000">
                                          <p:val>
                                            <p:strVal val="#ppt_x-0.05"/>
                                          </p:val>
                                        </p:tav>
                                      </p:tavLst>
                                    </p:anim>
                                    <p:anim calcmode="lin" valueType="num">
                                      <p:cBhvr>
                                        <p:cTn id="188" dur="400" decel="100000" fill="hold"/>
                                        <p:tgtEl>
                                          <p:spTgt spid="4">
                                            <p:txEl>
                                              <p:pRg st="7" end="7"/>
                                            </p:txEl>
                                          </p:spTgt>
                                        </p:tgtEl>
                                        <p:attrNameLst>
                                          <p:attrName>ppt_y</p:attrName>
                                        </p:attrNameLst>
                                      </p:cBhvr>
                                      <p:tavLst>
                                        <p:tav tm="0">
                                          <p:val>
                                            <p:strVal val="#ppt_y-0.4"/>
                                          </p:val>
                                        </p:tav>
                                        <p:tav tm="100000">
                                          <p:val>
                                            <p:strVal val="#ppt_y+0.1"/>
                                          </p:val>
                                        </p:tav>
                                      </p:tavLst>
                                    </p:anim>
                                    <p:anim calcmode="lin" valueType="num">
                                      <p:cBhvr>
                                        <p:cTn id="189" dur="100" accel="100000" fill="hold">
                                          <p:stCondLst>
                                            <p:cond delay="400"/>
                                          </p:stCondLst>
                                        </p:cTn>
                                        <p:tgtEl>
                                          <p:spTgt spid="4">
                                            <p:txEl>
                                              <p:pRg st="7" end="7"/>
                                            </p:txEl>
                                          </p:spTgt>
                                        </p:tgtEl>
                                        <p:attrNameLst>
                                          <p:attrName>ppt_x</p:attrName>
                                        </p:attrNameLst>
                                      </p:cBhvr>
                                      <p:tavLst>
                                        <p:tav tm="0">
                                          <p:val>
                                            <p:strVal val="#ppt_x-0.05"/>
                                          </p:val>
                                        </p:tav>
                                        <p:tav tm="100000">
                                          <p:val>
                                            <p:strVal val="#ppt_x"/>
                                          </p:val>
                                        </p:tav>
                                      </p:tavLst>
                                    </p:anim>
                                    <p:anim calcmode="lin" valueType="num">
                                      <p:cBhvr>
                                        <p:cTn id="190" dur="100" accel="100000" fill="hold">
                                          <p:stCondLst>
                                            <p:cond delay="400"/>
                                          </p:stCondLst>
                                        </p:cTn>
                                        <p:tgtEl>
                                          <p:spTgt spid="4">
                                            <p:txEl>
                                              <p:pRg st="7" end="7"/>
                                            </p:txEl>
                                          </p:spTgt>
                                        </p:tgtEl>
                                        <p:attrNameLst>
                                          <p:attrName>ppt_y</p:attrName>
                                        </p:attrNameLst>
                                      </p:cBhvr>
                                      <p:tavLst>
                                        <p:tav tm="0">
                                          <p:val>
                                            <p:strVal val="#ppt_y+0.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30" presetClass="entr" presetSubtype="0" fill="hold" grpId="0" nodeType="clickEffect">
                                  <p:stCondLst>
                                    <p:cond delay="0"/>
                                  </p:stCondLst>
                                  <p:childTnLst>
                                    <p:set>
                                      <p:cBhvr>
                                        <p:cTn id="194" dur="1" fill="hold">
                                          <p:stCondLst>
                                            <p:cond delay="0"/>
                                          </p:stCondLst>
                                        </p:cTn>
                                        <p:tgtEl>
                                          <p:spTgt spid="4">
                                            <p:txEl>
                                              <p:pRg st="8" end="8"/>
                                            </p:txEl>
                                          </p:spTgt>
                                        </p:tgtEl>
                                        <p:attrNameLst>
                                          <p:attrName>style.visibility</p:attrName>
                                        </p:attrNameLst>
                                      </p:cBhvr>
                                      <p:to>
                                        <p:strVal val="visible"/>
                                      </p:to>
                                    </p:set>
                                    <p:animEffect transition="in" filter="fade">
                                      <p:cBhvr>
                                        <p:cTn id="195" dur="400" decel="100000"/>
                                        <p:tgtEl>
                                          <p:spTgt spid="4">
                                            <p:txEl>
                                              <p:pRg st="8" end="8"/>
                                            </p:txEl>
                                          </p:spTgt>
                                        </p:tgtEl>
                                      </p:cBhvr>
                                    </p:animEffect>
                                    <p:anim calcmode="lin" valueType="num">
                                      <p:cBhvr>
                                        <p:cTn id="196" dur="400" decel="100000" fill="hold"/>
                                        <p:tgtEl>
                                          <p:spTgt spid="4">
                                            <p:txEl>
                                              <p:pRg st="8" end="8"/>
                                            </p:txEl>
                                          </p:spTgt>
                                        </p:tgtEl>
                                        <p:attrNameLst>
                                          <p:attrName>style.rotation</p:attrName>
                                        </p:attrNameLst>
                                      </p:cBhvr>
                                      <p:tavLst>
                                        <p:tav tm="0">
                                          <p:val>
                                            <p:fltVal val="-90"/>
                                          </p:val>
                                        </p:tav>
                                        <p:tav tm="100000">
                                          <p:val>
                                            <p:fltVal val="0"/>
                                          </p:val>
                                        </p:tav>
                                      </p:tavLst>
                                    </p:anim>
                                    <p:anim calcmode="lin" valueType="num">
                                      <p:cBhvr>
                                        <p:cTn id="197" dur="400" decel="100000" fill="hold"/>
                                        <p:tgtEl>
                                          <p:spTgt spid="4">
                                            <p:txEl>
                                              <p:pRg st="8" end="8"/>
                                            </p:txEl>
                                          </p:spTgt>
                                        </p:tgtEl>
                                        <p:attrNameLst>
                                          <p:attrName>ppt_x</p:attrName>
                                        </p:attrNameLst>
                                      </p:cBhvr>
                                      <p:tavLst>
                                        <p:tav tm="0">
                                          <p:val>
                                            <p:strVal val="#ppt_x+0.4"/>
                                          </p:val>
                                        </p:tav>
                                        <p:tav tm="100000">
                                          <p:val>
                                            <p:strVal val="#ppt_x-0.05"/>
                                          </p:val>
                                        </p:tav>
                                      </p:tavLst>
                                    </p:anim>
                                    <p:anim calcmode="lin" valueType="num">
                                      <p:cBhvr>
                                        <p:cTn id="198" dur="400" decel="100000" fill="hold"/>
                                        <p:tgtEl>
                                          <p:spTgt spid="4">
                                            <p:txEl>
                                              <p:pRg st="8" end="8"/>
                                            </p:txEl>
                                          </p:spTgt>
                                        </p:tgtEl>
                                        <p:attrNameLst>
                                          <p:attrName>ppt_y</p:attrName>
                                        </p:attrNameLst>
                                      </p:cBhvr>
                                      <p:tavLst>
                                        <p:tav tm="0">
                                          <p:val>
                                            <p:strVal val="#ppt_y-0.4"/>
                                          </p:val>
                                        </p:tav>
                                        <p:tav tm="100000">
                                          <p:val>
                                            <p:strVal val="#ppt_y+0.1"/>
                                          </p:val>
                                        </p:tav>
                                      </p:tavLst>
                                    </p:anim>
                                    <p:anim calcmode="lin" valueType="num">
                                      <p:cBhvr>
                                        <p:cTn id="199" dur="100" accel="100000" fill="hold">
                                          <p:stCondLst>
                                            <p:cond delay="400"/>
                                          </p:stCondLst>
                                        </p:cTn>
                                        <p:tgtEl>
                                          <p:spTgt spid="4">
                                            <p:txEl>
                                              <p:pRg st="8" end="8"/>
                                            </p:txEl>
                                          </p:spTgt>
                                        </p:tgtEl>
                                        <p:attrNameLst>
                                          <p:attrName>ppt_x</p:attrName>
                                        </p:attrNameLst>
                                      </p:cBhvr>
                                      <p:tavLst>
                                        <p:tav tm="0">
                                          <p:val>
                                            <p:strVal val="#ppt_x-0.05"/>
                                          </p:val>
                                        </p:tav>
                                        <p:tav tm="100000">
                                          <p:val>
                                            <p:strVal val="#ppt_x"/>
                                          </p:val>
                                        </p:tav>
                                      </p:tavLst>
                                    </p:anim>
                                    <p:anim calcmode="lin" valueType="num">
                                      <p:cBhvr>
                                        <p:cTn id="200" dur="100" accel="100000" fill="hold">
                                          <p:stCondLst>
                                            <p:cond delay="400"/>
                                          </p:stCondLst>
                                        </p:cTn>
                                        <p:tgtEl>
                                          <p:spTgt spid="4">
                                            <p:txEl>
                                              <p:pRg st="8" end="8"/>
                                            </p:txEl>
                                          </p:spTgt>
                                        </p:tgtEl>
                                        <p:attrNameLst>
                                          <p:attrName>ppt_y</p:attrName>
                                        </p:attrNameLst>
                                      </p:cBhvr>
                                      <p:tavLst>
                                        <p:tav tm="0">
                                          <p:val>
                                            <p:strVal val="#ppt_y+0.1"/>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30" presetClass="entr" presetSubtype="0" fill="hold" grpId="0" nodeType="clickEffect">
                                  <p:stCondLst>
                                    <p:cond delay="0"/>
                                  </p:stCondLst>
                                  <p:childTnLst>
                                    <p:set>
                                      <p:cBhvr>
                                        <p:cTn id="204" dur="1" fill="hold">
                                          <p:stCondLst>
                                            <p:cond delay="0"/>
                                          </p:stCondLst>
                                        </p:cTn>
                                        <p:tgtEl>
                                          <p:spTgt spid="4">
                                            <p:txEl>
                                              <p:pRg st="9" end="9"/>
                                            </p:txEl>
                                          </p:spTgt>
                                        </p:tgtEl>
                                        <p:attrNameLst>
                                          <p:attrName>style.visibility</p:attrName>
                                        </p:attrNameLst>
                                      </p:cBhvr>
                                      <p:to>
                                        <p:strVal val="visible"/>
                                      </p:to>
                                    </p:set>
                                    <p:animEffect transition="in" filter="fade">
                                      <p:cBhvr>
                                        <p:cTn id="205" dur="400" decel="100000"/>
                                        <p:tgtEl>
                                          <p:spTgt spid="4">
                                            <p:txEl>
                                              <p:pRg st="9" end="9"/>
                                            </p:txEl>
                                          </p:spTgt>
                                        </p:tgtEl>
                                      </p:cBhvr>
                                    </p:animEffect>
                                    <p:anim calcmode="lin" valueType="num">
                                      <p:cBhvr>
                                        <p:cTn id="206" dur="400" decel="100000" fill="hold"/>
                                        <p:tgtEl>
                                          <p:spTgt spid="4">
                                            <p:txEl>
                                              <p:pRg st="9" end="9"/>
                                            </p:txEl>
                                          </p:spTgt>
                                        </p:tgtEl>
                                        <p:attrNameLst>
                                          <p:attrName>style.rotation</p:attrName>
                                        </p:attrNameLst>
                                      </p:cBhvr>
                                      <p:tavLst>
                                        <p:tav tm="0">
                                          <p:val>
                                            <p:fltVal val="-90"/>
                                          </p:val>
                                        </p:tav>
                                        <p:tav tm="100000">
                                          <p:val>
                                            <p:fltVal val="0"/>
                                          </p:val>
                                        </p:tav>
                                      </p:tavLst>
                                    </p:anim>
                                    <p:anim calcmode="lin" valueType="num">
                                      <p:cBhvr>
                                        <p:cTn id="207" dur="400" decel="100000" fill="hold"/>
                                        <p:tgtEl>
                                          <p:spTgt spid="4">
                                            <p:txEl>
                                              <p:pRg st="9" end="9"/>
                                            </p:txEl>
                                          </p:spTgt>
                                        </p:tgtEl>
                                        <p:attrNameLst>
                                          <p:attrName>ppt_x</p:attrName>
                                        </p:attrNameLst>
                                      </p:cBhvr>
                                      <p:tavLst>
                                        <p:tav tm="0">
                                          <p:val>
                                            <p:strVal val="#ppt_x+0.4"/>
                                          </p:val>
                                        </p:tav>
                                        <p:tav tm="100000">
                                          <p:val>
                                            <p:strVal val="#ppt_x-0.05"/>
                                          </p:val>
                                        </p:tav>
                                      </p:tavLst>
                                    </p:anim>
                                    <p:anim calcmode="lin" valueType="num">
                                      <p:cBhvr>
                                        <p:cTn id="208" dur="400" decel="100000" fill="hold"/>
                                        <p:tgtEl>
                                          <p:spTgt spid="4">
                                            <p:txEl>
                                              <p:pRg st="9" end="9"/>
                                            </p:txEl>
                                          </p:spTgt>
                                        </p:tgtEl>
                                        <p:attrNameLst>
                                          <p:attrName>ppt_y</p:attrName>
                                        </p:attrNameLst>
                                      </p:cBhvr>
                                      <p:tavLst>
                                        <p:tav tm="0">
                                          <p:val>
                                            <p:strVal val="#ppt_y-0.4"/>
                                          </p:val>
                                        </p:tav>
                                        <p:tav tm="100000">
                                          <p:val>
                                            <p:strVal val="#ppt_y+0.1"/>
                                          </p:val>
                                        </p:tav>
                                      </p:tavLst>
                                    </p:anim>
                                    <p:anim calcmode="lin" valueType="num">
                                      <p:cBhvr>
                                        <p:cTn id="209" dur="100" accel="100000" fill="hold">
                                          <p:stCondLst>
                                            <p:cond delay="400"/>
                                          </p:stCondLst>
                                        </p:cTn>
                                        <p:tgtEl>
                                          <p:spTgt spid="4">
                                            <p:txEl>
                                              <p:pRg st="9" end="9"/>
                                            </p:txEl>
                                          </p:spTgt>
                                        </p:tgtEl>
                                        <p:attrNameLst>
                                          <p:attrName>ppt_x</p:attrName>
                                        </p:attrNameLst>
                                      </p:cBhvr>
                                      <p:tavLst>
                                        <p:tav tm="0">
                                          <p:val>
                                            <p:strVal val="#ppt_x-0.05"/>
                                          </p:val>
                                        </p:tav>
                                        <p:tav tm="100000">
                                          <p:val>
                                            <p:strVal val="#ppt_x"/>
                                          </p:val>
                                        </p:tav>
                                      </p:tavLst>
                                    </p:anim>
                                    <p:anim calcmode="lin" valueType="num">
                                      <p:cBhvr>
                                        <p:cTn id="210" dur="100" accel="100000" fill="hold">
                                          <p:stCondLst>
                                            <p:cond delay="400"/>
                                          </p:stCondLst>
                                        </p:cTn>
                                        <p:tgtEl>
                                          <p:spTgt spid="4">
                                            <p:txEl>
                                              <p:pRg st="9" end="9"/>
                                            </p:txEl>
                                          </p:spTgt>
                                        </p:tgtEl>
                                        <p:attrNameLst>
                                          <p:attrName>ppt_y</p:attrName>
                                        </p:attrNameLst>
                                      </p:cBhvr>
                                      <p:tavLst>
                                        <p:tav tm="0">
                                          <p:val>
                                            <p:strVal val="#ppt_y+0.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30" presetClass="entr" presetSubtype="0" fill="hold" grpId="0" nodeType="clickEffect">
                                  <p:stCondLst>
                                    <p:cond delay="0"/>
                                  </p:stCondLst>
                                  <p:childTnLst>
                                    <p:set>
                                      <p:cBhvr>
                                        <p:cTn id="214" dur="1" fill="hold">
                                          <p:stCondLst>
                                            <p:cond delay="0"/>
                                          </p:stCondLst>
                                        </p:cTn>
                                        <p:tgtEl>
                                          <p:spTgt spid="4">
                                            <p:txEl>
                                              <p:pRg st="10" end="10"/>
                                            </p:txEl>
                                          </p:spTgt>
                                        </p:tgtEl>
                                        <p:attrNameLst>
                                          <p:attrName>style.visibility</p:attrName>
                                        </p:attrNameLst>
                                      </p:cBhvr>
                                      <p:to>
                                        <p:strVal val="visible"/>
                                      </p:to>
                                    </p:set>
                                    <p:animEffect transition="in" filter="fade">
                                      <p:cBhvr>
                                        <p:cTn id="215" dur="400" decel="100000"/>
                                        <p:tgtEl>
                                          <p:spTgt spid="4">
                                            <p:txEl>
                                              <p:pRg st="10" end="10"/>
                                            </p:txEl>
                                          </p:spTgt>
                                        </p:tgtEl>
                                      </p:cBhvr>
                                    </p:animEffect>
                                    <p:anim calcmode="lin" valueType="num">
                                      <p:cBhvr>
                                        <p:cTn id="216" dur="400" decel="100000" fill="hold"/>
                                        <p:tgtEl>
                                          <p:spTgt spid="4">
                                            <p:txEl>
                                              <p:pRg st="10" end="10"/>
                                            </p:txEl>
                                          </p:spTgt>
                                        </p:tgtEl>
                                        <p:attrNameLst>
                                          <p:attrName>style.rotation</p:attrName>
                                        </p:attrNameLst>
                                      </p:cBhvr>
                                      <p:tavLst>
                                        <p:tav tm="0">
                                          <p:val>
                                            <p:fltVal val="-90"/>
                                          </p:val>
                                        </p:tav>
                                        <p:tav tm="100000">
                                          <p:val>
                                            <p:fltVal val="0"/>
                                          </p:val>
                                        </p:tav>
                                      </p:tavLst>
                                    </p:anim>
                                    <p:anim calcmode="lin" valueType="num">
                                      <p:cBhvr>
                                        <p:cTn id="217" dur="400" decel="100000" fill="hold"/>
                                        <p:tgtEl>
                                          <p:spTgt spid="4">
                                            <p:txEl>
                                              <p:pRg st="10" end="10"/>
                                            </p:txEl>
                                          </p:spTgt>
                                        </p:tgtEl>
                                        <p:attrNameLst>
                                          <p:attrName>ppt_x</p:attrName>
                                        </p:attrNameLst>
                                      </p:cBhvr>
                                      <p:tavLst>
                                        <p:tav tm="0">
                                          <p:val>
                                            <p:strVal val="#ppt_x+0.4"/>
                                          </p:val>
                                        </p:tav>
                                        <p:tav tm="100000">
                                          <p:val>
                                            <p:strVal val="#ppt_x-0.05"/>
                                          </p:val>
                                        </p:tav>
                                      </p:tavLst>
                                    </p:anim>
                                    <p:anim calcmode="lin" valueType="num">
                                      <p:cBhvr>
                                        <p:cTn id="218" dur="400" decel="100000" fill="hold"/>
                                        <p:tgtEl>
                                          <p:spTgt spid="4">
                                            <p:txEl>
                                              <p:pRg st="10" end="10"/>
                                            </p:txEl>
                                          </p:spTgt>
                                        </p:tgtEl>
                                        <p:attrNameLst>
                                          <p:attrName>ppt_y</p:attrName>
                                        </p:attrNameLst>
                                      </p:cBhvr>
                                      <p:tavLst>
                                        <p:tav tm="0">
                                          <p:val>
                                            <p:strVal val="#ppt_y-0.4"/>
                                          </p:val>
                                        </p:tav>
                                        <p:tav tm="100000">
                                          <p:val>
                                            <p:strVal val="#ppt_y+0.1"/>
                                          </p:val>
                                        </p:tav>
                                      </p:tavLst>
                                    </p:anim>
                                    <p:anim calcmode="lin" valueType="num">
                                      <p:cBhvr>
                                        <p:cTn id="219" dur="100" accel="100000" fill="hold">
                                          <p:stCondLst>
                                            <p:cond delay="400"/>
                                          </p:stCondLst>
                                        </p:cTn>
                                        <p:tgtEl>
                                          <p:spTgt spid="4">
                                            <p:txEl>
                                              <p:pRg st="10" end="10"/>
                                            </p:txEl>
                                          </p:spTgt>
                                        </p:tgtEl>
                                        <p:attrNameLst>
                                          <p:attrName>ppt_x</p:attrName>
                                        </p:attrNameLst>
                                      </p:cBhvr>
                                      <p:tavLst>
                                        <p:tav tm="0">
                                          <p:val>
                                            <p:strVal val="#ppt_x-0.05"/>
                                          </p:val>
                                        </p:tav>
                                        <p:tav tm="100000">
                                          <p:val>
                                            <p:strVal val="#ppt_x"/>
                                          </p:val>
                                        </p:tav>
                                      </p:tavLst>
                                    </p:anim>
                                    <p:anim calcmode="lin" valueType="num">
                                      <p:cBhvr>
                                        <p:cTn id="220" dur="100" accel="100000" fill="hold">
                                          <p:stCondLst>
                                            <p:cond delay="400"/>
                                          </p:stCondLst>
                                        </p:cTn>
                                        <p:tgtEl>
                                          <p:spTgt spid="4">
                                            <p:txEl>
                                              <p:pRg st="10" end="10"/>
                                            </p:txEl>
                                          </p:spTgt>
                                        </p:tgtEl>
                                        <p:attrNameLst>
                                          <p:attrName>ppt_y</p:attrName>
                                        </p:attrNameLst>
                                      </p:cBhvr>
                                      <p:tavLst>
                                        <p:tav tm="0">
                                          <p:val>
                                            <p:strVal val="#ppt_y+0.1"/>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30" presetClass="entr" presetSubtype="0" fill="hold" grpId="0" nodeType="clickEffect">
                                  <p:stCondLst>
                                    <p:cond delay="0"/>
                                  </p:stCondLst>
                                  <p:childTnLst>
                                    <p:set>
                                      <p:cBhvr>
                                        <p:cTn id="224" dur="1" fill="hold">
                                          <p:stCondLst>
                                            <p:cond delay="0"/>
                                          </p:stCondLst>
                                        </p:cTn>
                                        <p:tgtEl>
                                          <p:spTgt spid="4">
                                            <p:txEl>
                                              <p:pRg st="11" end="11"/>
                                            </p:txEl>
                                          </p:spTgt>
                                        </p:tgtEl>
                                        <p:attrNameLst>
                                          <p:attrName>style.visibility</p:attrName>
                                        </p:attrNameLst>
                                      </p:cBhvr>
                                      <p:to>
                                        <p:strVal val="visible"/>
                                      </p:to>
                                    </p:set>
                                    <p:animEffect transition="in" filter="fade">
                                      <p:cBhvr>
                                        <p:cTn id="225" dur="400" decel="100000"/>
                                        <p:tgtEl>
                                          <p:spTgt spid="4">
                                            <p:txEl>
                                              <p:pRg st="11" end="11"/>
                                            </p:txEl>
                                          </p:spTgt>
                                        </p:tgtEl>
                                      </p:cBhvr>
                                    </p:animEffect>
                                    <p:anim calcmode="lin" valueType="num">
                                      <p:cBhvr>
                                        <p:cTn id="226" dur="400" decel="100000" fill="hold"/>
                                        <p:tgtEl>
                                          <p:spTgt spid="4">
                                            <p:txEl>
                                              <p:pRg st="11" end="11"/>
                                            </p:txEl>
                                          </p:spTgt>
                                        </p:tgtEl>
                                        <p:attrNameLst>
                                          <p:attrName>style.rotation</p:attrName>
                                        </p:attrNameLst>
                                      </p:cBhvr>
                                      <p:tavLst>
                                        <p:tav tm="0">
                                          <p:val>
                                            <p:fltVal val="-90"/>
                                          </p:val>
                                        </p:tav>
                                        <p:tav tm="100000">
                                          <p:val>
                                            <p:fltVal val="0"/>
                                          </p:val>
                                        </p:tav>
                                      </p:tavLst>
                                    </p:anim>
                                    <p:anim calcmode="lin" valueType="num">
                                      <p:cBhvr>
                                        <p:cTn id="227" dur="400" decel="100000" fill="hold"/>
                                        <p:tgtEl>
                                          <p:spTgt spid="4">
                                            <p:txEl>
                                              <p:pRg st="11" end="11"/>
                                            </p:txEl>
                                          </p:spTgt>
                                        </p:tgtEl>
                                        <p:attrNameLst>
                                          <p:attrName>ppt_x</p:attrName>
                                        </p:attrNameLst>
                                      </p:cBhvr>
                                      <p:tavLst>
                                        <p:tav tm="0">
                                          <p:val>
                                            <p:strVal val="#ppt_x+0.4"/>
                                          </p:val>
                                        </p:tav>
                                        <p:tav tm="100000">
                                          <p:val>
                                            <p:strVal val="#ppt_x-0.05"/>
                                          </p:val>
                                        </p:tav>
                                      </p:tavLst>
                                    </p:anim>
                                    <p:anim calcmode="lin" valueType="num">
                                      <p:cBhvr>
                                        <p:cTn id="228" dur="400" decel="100000" fill="hold"/>
                                        <p:tgtEl>
                                          <p:spTgt spid="4">
                                            <p:txEl>
                                              <p:pRg st="11" end="11"/>
                                            </p:txEl>
                                          </p:spTgt>
                                        </p:tgtEl>
                                        <p:attrNameLst>
                                          <p:attrName>ppt_y</p:attrName>
                                        </p:attrNameLst>
                                      </p:cBhvr>
                                      <p:tavLst>
                                        <p:tav tm="0">
                                          <p:val>
                                            <p:strVal val="#ppt_y-0.4"/>
                                          </p:val>
                                        </p:tav>
                                        <p:tav tm="100000">
                                          <p:val>
                                            <p:strVal val="#ppt_y+0.1"/>
                                          </p:val>
                                        </p:tav>
                                      </p:tavLst>
                                    </p:anim>
                                    <p:anim calcmode="lin" valueType="num">
                                      <p:cBhvr>
                                        <p:cTn id="229" dur="100" accel="100000" fill="hold">
                                          <p:stCondLst>
                                            <p:cond delay="400"/>
                                          </p:stCondLst>
                                        </p:cTn>
                                        <p:tgtEl>
                                          <p:spTgt spid="4">
                                            <p:txEl>
                                              <p:pRg st="11" end="11"/>
                                            </p:txEl>
                                          </p:spTgt>
                                        </p:tgtEl>
                                        <p:attrNameLst>
                                          <p:attrName>ppt_x</p:attrName>
                                        </p:attrNameLst>
                                      </p:cBhvr>
                                      <p:tavLst>
                                        <p:tav tm="0">
                                          <p:val>
                                            <p:strVal val="#ppt_x-0.05"/>
                                          </p:val>
                                        </p:tav>
                                        <p:tav tm="100000">
                                          <p:val>
                                            <p:strVal val="#ppt_x"/>
                                          </p:val>
                                        </p:tav>
                                      </p:tavLst>
                                    </p:anim>
                                    <p:anim calcmode="lin" valueType="num">
                                      <p:cBhvr>
                                        <p:cTn id="230" dur="100" accel="100000" fill="hold">
                                          <p:stCondLst>
                                            <p:cond delay="400"/>
                                          </p:stCondLst>
                                        </p:cTn>
                                        <p:tgtEl>
                                          <p:spTgt spid="4">
                                            <p:txEl>
                                              <p:pRg st="11" end="11"/>
                                            </p:txEl>
                                          </p:spTgt>
                                        </p:tgtEl>
                                        <p:attrNameLst>
                                          <p:attrName>ppt_y</p:attrName>
                                        </p:attrNameLst>
                                      </p:cBhvr>
                                      <p:tavLst>
                                        <p:tav tm="0">
                                          <p:val>
                                            <p:strVal val="#ppt_y+0.1"/>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30" presetClass="entr" presetSubtype="0" fill="hold" grpId="0" nodeType="clickEffect">
                                  <p:stCondLst>
                                    <p:cond delay="0"/>
                                  </p:stCondLst>
                                  <p:childTnLst>
                                    <p:set>
                                      <p:cBhvr>
                                        <p:cTn id="234" dur="1" fill="hold">
                                          <p:stCondLst>
                                            <p:cond delay="0"/>
                                          </p:stCondLst>
                                        </p:cTn>
                                        <p:tgtEl>
                                          <p:spTgt spid="4">
                                            <p:txEl>
                                              <p:pRg st="12" end="12"/>
                                            </p:txEl>
                                          </p:spTgt>
                                        </p:tgtEl>
                                        <p:attrNameLst>
                                          <p:attrName>style.visibility</p:attrName>
                                        </p:attrNameLst>
                                      </p:cBhvr>
                                      <p:to>
                                        <p:strVal val="visible"/>
                                      </p:to>
                                    </p:set>
                                    <p:animEffect transition="in" filter="fade">
                                      <p:cBhvr>
                                        <p:cTn id="235" dur="400" decel="100000"/>
                                        <p:tgtEl>
                                          <p:spTgt spid="4">
                                            <p:txEl>
                                              <p:pRg st="12" end="12"/>
                                            </p:txEl>
                                          </p:spTgt>
                                        </p:tgtEl>
                                      </p:cBhvr>
                                    </p:animEffect>
                                    <p:anim calcmode="lin" valueType="num">
                                      <p:cBhvr>
                                        <p:cTn id="236" dur="400" decel="100000" fill="hold"/>
                                        <p:tgtEl>
                                          <p:spTgt spid="4">
                                            <p:txEl>
                                              <p:pRg st="12" end="12"/>
                                            </p:txEl>
                                          </p:spTgt>
                                        </p:tgtEl>
                                        <p:attrNameLst>
                                          <p:attrName>style.rotation</p:attrName>
                                        </p:attrNameLst>
                                      </p:cBhvr>
                                      <p:tavLst>
                                        <p:tav tm="0">
                                          <p:val>
                                            <p:fltVal val="-90"/>
                                          </p:val>
                                        </p:tav>
                                        <p:tav tm="100000">
                                          <p:val>
                                            <p:fltVal val="0"/>
                                          </p:val>
                                        </p:tav>
                                      </p:tavLst>
                                    </p:anim>
                                    <p:anim calcmode="lin" valueType="num">
                                      <p:cBhvr>
                                        <p:cTn id="237" dur="400" decel="100000" fill="hold"/>
                                        <p:tgtEl>
                                          <p:spTgt spid="4">
                                            <p:txEl>
                                              <p:pRg st="12" end="12"/>
                                            </p:txEl>
                                          </p:spTgt>
                                        </p:tgtEl>
                                        <p:attrNameLst>
                                          <p:attrName>ppt_x</p:attrName>
                                        </p:attrNameLst>
                                      </p:cBhvr>
                                      <p:tavLst>
                                        <p:tav tm="0">
                                          <p:val>
                                            <p:strVal val="#ppt_x+0.4"/>
                                          </p:val>
                                        </p:tav>
                                        <p:tav tm="100000">
                                          <p:val>
                                            <p:strVal val="#ppt_x-0.05"/>
                                          </p:val>
                                        </p:tav>
                                      </p:tavLst>
                                    </p:anim>
                                    <p:anim calcmode="lin" valueType="num">
                                      <p:cBhvr>
                                        <p:cTn id="238" dur="400" decel="100000" fill="hold"/>
                                        <p:tgtEl>
                                          <p:spTgt spid="4">
                                            <p:txEl>
                                              <p:pRg st="12" end="12"/>
                                            </p:txEl>
                                          </p:spTgt>
                                        </p:tgtEl>
                                        <p:attrNameLst>
                                          <p:attrName>ppt_y</p:attrName>
                                        </p:attrNameLst>
                                      </p:cBhvr>
                                      <p:tavLst>
                                        <p:tav tm="0">
                                          <p:val>
                                            <p:strVal val="#ppt_y-0.4"/>
                                          </p:val>
                                        </p:tav>
                                        <p:tav tm="100000">
                                          <p:val>
                                            <p:strVal val="#ppt_y+0.1"/>
                                          </p:val>
                                        </p:tav>
                                      </p:tavLst>
                                    </p:anim>
                                    <p:anim calcmode="lin" valueType="num">
                                      <p:cBhvr>
                                        <p:cTn id="239" dur="100" accel="100000" fill="hold">
                                          <p:stCondLst>
                                            <p:cond delay="400"/>
                                          </p:stCondLst>
                                        </p:cTn>
                                        <p:tgtEl>
                                          <p:spTgt spid="4">
                                            <p:txEl>
                                              <p:pRg st="12" end="12"/>
                                            </p:txEl>
                                          </p:spTgt>
                                        </p:tgtEl>
                                        <p:attrNameLst>
                                          <p:attrName>ppt_x</p:attrName>
                                        </p:attrNameLst>
                                      </p:cBhvr>
                                      <p:tavLst>
                                        <p:tav tm="0">
                                          <p:val>
                                            <p:strVal val="#ppt_x-0.05"/>
                                          </p:val>
                                        </p:tav>
                                        <p:tav tm="100000">
                                          <p:val>
                                            <p:strVal val="#ppt_x"/>
                                          </p:val>
                                        </p:tav>
                                      </p:tavLst>
                                    </p:anim>
                                    <p:anim calcmode="lin" valueType="num">
                                      <p:cBhvr>
                                        <p:cTn id="240" dur="100" accel="100000" fill="hold">
                                          <p:stCondLst>
                                            <p:cond delay="400"/>
                                          </p:stCondLst>
                                        </p:cTn>
                                        <p:tgtEl>
                                          <p:spTgt spid="4">
                                            <p:txEl>
                                              <p:pRg st="12" end="1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normAutofit/>
          </a:bodyPr>
          <a:lstStyle/>
          <a:p>
            <a:r>
              <a:rPr lang="en-US" sz="2200" dirty="0" smtClean="0"/>
              <a:t>Q. </a:t>
            </a:r>
            <a:r>
              <a:rPr lang="en-US" sz="2200" b="1" dirty="0" smtClean="0"/>
              <a:t>Create a union named </a:t>
            </a:r>
            <a:r>
              <a:rPr lang="en-US" sz="2200" i="1" dirty="0" smtClean="0"/>
              <a:t>student </a:t>
            </a:r>
            <a:r>
              <a:rPr lang="en-US" sz="2200" b="1" dirty="0" smtClean="0"/>
              <a:t>that has </a:t>
            </a:r>
            <a:r>
              <a:rPr lang="en-US" sz="2200" i="1" dirty="0" smtClean="0"/>
              <a:t>roll</a:t>
            </a:r>
            <a:r>
              <a:rPr lang="en-US" sz="2200" b="1" dirty="0" smtClean="0"/>
              <a:t> and </a:t>
            </a:r>
            <a:r>
              <a:rPr lang="en-US" sz="2200" i="1" dirty="0" smtClean="0"/>
              <a:t>marks</a:t>
            </a:r>
            <a:r>
              <a:rPr lang="en-US" sz="2200" b="1" dirty="0" smtClean="0"/>
              <a:t> as member. Assign some values to these members one at a time and display the result one at time</a:t>
            </a:r>
            <a:endParaRPr lang="en-US" sz="2200" b="1" dirty="0"/>
          </a:p>
        </p:txBody>
      </p:sp>
      <p:sp>
        <p:nvSpPr>
          <p:cNvPr id="3" name="Content Placeholder 2"/>
          <p:cNvSpPr>
            <a:spLocks noGrp="1"/>
          </p:cNvSpPr>
          <p:nvPr>
            <p:ph idx="1"/>
          </p:nvPr>
        </p:nvSpPr>
        <p:spPr>
          <a:xfrm>
            <a:off x="2895600" y="1752600"/>
            <a:ext cx="3429000" cy="4525963"/>
          </a:xfrm>
        </p:spPr>
        <p:txBody>
          <a:bodyPr>
            <a:normAutofit fontScale="55000" lnSpcReduction="20000"/>
          </a:bodyPr>
          <a:lstStyle/>
          <a:p>
            <a:pPr>
              <a:buNone/>
            </a:pPr>
            <a:r>
              <a:rPr lang="en-US" dirty="0" smtClean="0"/>
              <a:t>#include &lt;</a:t>
            </a:r>
            <a:r>
              <a:rPr lang="en-US" dirty="0" err="1" smtClean="0"/>
              <a:t>stdio.h</a:t>
            </a:r>
            <a:r>
              <a:rPr lang="en-US" dirty="0" smtClean="0"/>
              <a:t>&gt;</a:t>
            </a:r>
          </a:p>
          <a:p>
            <a:pPr>
              <a:buNone/>
            </a:pPr>
            <a:r>
              <a:rPr lang="en-US" dirty="0" smtClean="0"/>
              <a:t>#include &lt;</a:t>
            </a:r>
            <a:r>
              <a:rPr lang="en-US" dirty="0" err="1" smtClean="0"/>
              <a:t>conio.h</a:t>
            </a:r>
            <a:r>
              <a:rPr lang="en-US" dirty="0" smtClean="0"/>
              <a:t>&gt;</a:t>
            </a:r>
          </a:p>
          <a:p>
            <a:pPr>
              <a:buNone/>
            </a:pPr>
            <a:r>
              <a:rPr lang="en-US" dirty="0" smtClean="0"/>
              <a:t> void main()</a:t>
            </a:r>
          </a:p>
          <a:p>
            <a:pPr>
              <a:buNone/>
            </a:pPr>
            <a:r>
              <a:rPr lang="en-US" dirty="0" smtClean="0"/>
              <a:t> {</a:t>
            </a:r>
          </a:p>
          <a:p>
            <a:pPr>
              <a:buNone/>
            </a:pPr>
            <a:r>
              <a:rPr lang="en-US" dirty="0" smtClean="0"/>
              <a:t>union student</a:t>
            </a:r>
          </a:p>
          <a:p>
            <a:pPr>
              <a:buNone/>
            </a:pPr>
            <a:r>
              <a:rPr lang="en-US" dirty="0" smtClean="0"/>
              <a:t>   {</a:t>
            </a:r>
          </a:p>
          <a:p>
            <a:pPr>
              <a:buNone/>
            </a:pPr>
            <a:r>
              <a:rPr lang="en-US" dirty="0" smtClean="0"/>
              <a:t>   </a:t>
            </a:r>
            <a:r>
              <a:rPr lang="en-US" dirty="0" err="1" smtClean="0"/>
              <a:t>int</a:t>
            </a:r>
            <a:r>
              <a:rPr lang="en-US" dirty="0" smtClean="0"/>
              <a:t> roll;</a:t>
            </a:r>
          </a:p>
          <a:p>
            <a:pPr>
              <a:buNone/>
            </a:pPr>
            <a:r>
              <a:rPr lang="en-US" dirty="0" smtClean="0"/>
              <a:t>   float marks;</a:t>
            </a:r>
          </a:p>
          <a:p>
            <a:pPr>
              <a:buNone/>
            </a:pPr>
            <a:r>
              <a:rPr lang="en-US" dirty="0" smtClean="0"/>
              <a:t>   };</a:t>
            </a:r>
          </a:p>
          <a:p>
            <a:pPr>
              <a:buNone/>
            </a:pPr>
            <a:r>
              <a:rPr lang="en-US" dirty="0" smtClean="0"/>
              <a:t>   union student </a:t>
            </a:r>
            <a:r>
              <a:rPr lang="en-US" dirty="0" err="1" smtClean="0"/>
              <a:t>st</a:t>
            </a:r>
            <a:r>
              <a:rPr lang="en-US" dirty="0" smtClean="0"/>
              <a:t>;</a:t>
            </a:r>
          </a:p>
          <a:p>
            <a:pPr>
              <a:buNone/>
            </a:pPr>
            <a:r>
              <a:rPr lang="en-US" dirty="0" smtClean="0"/>
              <a:t>   </a:t>
            </a:r>
            <a:r>
              <a:rPr lang="en-US" dirty="0" err="1" smtClean="0"/>
              <a:t>st.roll</a:t>
            </a:r>
            <a:r>
              <a:rPr lang="en-US" dirty="0" smtClean="0"/>
              <a:t>=455;</a:t>
            </a:r>
          </a:p>
          <a:p>
            <a:pPr>
              <a:buNone/>
            </a:pPr>
            <a:r>
              <a:rPr lang="en-US" dirty="0" smtClean="0"/>
              <a:t>   </a:t>
            </a:r>
            <a:r>
              <a:rPr lang="en-US" dirty="0" err="1" smtClean="0"/>
              <a:t>printf</a:t>
            </a:r>
            <a:r>
              <a:rPr lang="en-US" dirty="0" smtClean="0"/>
              <a:t>("\n roll=%</a:t>
            </a:r>
            <a:r>
              <a:rPr lang="en-US" dirty="0" err="1" smtClean="0"/>
              <a:t>d",st.roll</a:t>
            </a:r>
            <a:r>
              <a:rPr lang="en-US" dirty="0" smtClean="0"/>
              <a:t>);</a:t>
            </a:r>
          </a:p>
          <a:p>
            <a:pPr>
              <a:buNone/>
            </a:pPr>
            <a:r>
              <a:rPr lang="en-US" dirty="0" smtClean="0"/>
              <a:t>   </a:t>
            </a:r>
            <a:r>
              <a:rPr lang="en-US" dirty="0" err="1" smtClean="0"/>
              <a:t>st.marks</a:t>
            </a:r>
            <a:r>
              <a:rPr lang="en-US" dirty="0" smtClean="0"/>
              <a:t>=78;</a:t>
            </a:r>
          </a:p>
          <a:p>
            <a:pPr>
              <a:buNone/>
            </a:pPr>
            <a:r>
              <a:rPr lang="en-US" dirty="0" smtClean="0"/>
              <a:t>   </a:t>
            </a:r>
            <a:r>
              <a:rPr lang="en-US" dirty="0" err="1" smtClean="0"/>
              <a:t>printf</a:t>
            </a:r>
            <a:r>
              <a:rPr lang="en-US" dirty="0" smtClean="0"/>
              <a:t>("\</a:t>
            </a:r>
            <a:r>
              <a:rPr lang="en-US" dirty="0" err="1" smtClean="0"/>
              <a:t>nMarks</a:t>
            </a:r>
            <a:r>
              <a:rPr lang="en-US" dirty="0" smtClean="0"/>
              <a:t>=%</a:t>
            </a:r>
            <a:r>
              <a:rPr lang="en-US" dirty="0" err="1" smtClean="0"/>
              <a:t>f",st.marks</a:t>
            </a:r>
            <a:r>
              <a:rPr lang="en-US" dirty="0" smtClean="0"/>
              <a:t>);</a:t>
            </a:r>
          </a:p>
          <a:p>
            <a:pPr>
              <a:buNone/>
            </a:pPr>
            <a:r>
              <a:rPr lang="en-US" dirty="0" smtClean="0"/>
              <a:t>   </a:t>
            </a:r>
            <a:r>
              <a:rPr lang="en-US" dirty="0" err="1" smtClean="0"/>
              <a:t>getch</a:t>
            </a:r>
            <a:r>
              <a:rPr lang="en-US" dirty="0" smtClean="0"/>
              <a:t>();</a:t>
            </a:r>
          </a:p>
          <a:p>
            <a:pPr>
              <a:buNone/>
            </a:pPr>
            <a:r>
              <a:rPr lang="en-US" dirty="0" smtClean="0"/>
              <a:t>    }</a:t>
            </a:r>
          </a:p>
          <a:p>
            <a:pPr>
              <a:buNone/>
            </a:pPr>
            <a:endParaRPr lang="en-US" dirty="0" smtClean="0"/>
          </a:p>
        </p:txBody>
      </p:sp>
      <p:sp>
        <p:nvSpPr>
          <p:cNvPr id="4" name="Rectangle 3"/>
          <p:cNvSpPr/>
          <p:nvPr/>
        </p:nvSpPr>
        <p:spPr>
          <a:xfrm>
            <a:off x="6172200" y="5638800"/>
            <a:ext cx="2743200" cy="923330"/>
          </a:xfrm>
          <a:prstGeom prst="rect">
            <a:avLst/>
          </a:prstGeom>
        </p:spPr>
        <p:txBody>
          <a:bodyPr wrap="square">
            <a:spAutoFit/>
          </a:bodyPr>
          <a:lstStyle/>
          <a:p>
            <a:pPr>
              <a:buNone/>
            </a:pPr>
            <a:r>
              <a:rPr lang="en-US" dirty="0" smtClean="0"/>
              <a:t>/*out put :</a:t>
            </a:r>
          </a:p>
          <a:p>
            <a:pPr>
              <a:buNone/>
            </a:pPr>
            <a:r>
              <a:rPr lang="en-US" dirty="0" smtClean="0"/>
              <a:t>Roll=45</a:t>
            </a:r>
          </a:p>
          <a:p>
            <a:pPr>
              <a:buNone/>
            </a:pPr>
            <a:r>
              <a:rPr lang="en-US" dirty="0" smtClean="0"/>
              <a:t>Marks =78*/</a:t>
            </a:r>
            <a:endParaRPr lang="en-US"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wipe(down)">
                                      <p:cBhvr>
                                        <p:cTn id="41" dur="580">
                                          <p:stCondLst>
                                            <p:cond delay="0"/>
                                          </p:stCondLst>
                                        </p:cTn>
                                        <p:tgtEl>
                                          <p:spTgt spid="3">
                                            <p:txEl>
                                              <p:pRg st="1" end="1"/>
                                            </p:txEl>
                                          </p:spTgt>
                                        </p:tgtEl>
                                      </p:cBhvr>
                                    </p:animEffect>
                                    <p:anim calcmode="lin" valueType="num">
                                      <p:cBhvr>
                                        <p:cTn id="4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1" end="1"/>
                                            </p:txEl>
                                          </p:spTgt>
                                        </p:tgtEl>
                                      </p:cBhvr>
                                      <p:to x="100000" y="60000"/>
                                    </p:animScale>
                                    <p:animScale>
                                      <p:cBhvr>
                                        <p:cTn id="48" dur="166" decel="50000">
                                          <p:stCondLst>
                                            <p:cond delay="676"/>
                                          </p:stCondLst>
                                        </p:cTn>
                                        <p:tgtEl>
                                          <p:spTgt spid="3">
                                            <p:txEl>
                                              <p:pRg st="1" end="1"/>
                                            </p:txEl>
                                          </p:spTgt>
                                        </p:tgtEl>
                                      </p:cBhvr>
                                      <p:to x="100000" y="100000"/>
                                    </p:animScale>
                                    <p:animScale>
                                      <p:cBhvr>
                                        <p:cTn id="49" dur="26">
                                          <p:stCondLst>
                                            <p:cond delay="1312"/>
                                          </p:stCondLst>
                                        </p:cTn>
                                        <p:tgtEl>
                                          <p:spTgt spid="3">
                                            <p:txEl>
                                              <p:pRg st="1" end="1"/>
                                            </p:txEl>
                                          </p:spTgt>
                                        </p:tgtEl>
                                      </p:cBhvr>
                                      <p:to x="100000" y="80000"/>
                                    </p:animScale>
                                    <p:animScale>
                                      <p:cBhvr>
                                        <p:cTn id="50" dur="166" decel="50000">
                                          <p:stCondLst>
                                            <p:cond delay="1338"/>
                                          </p:stCondLst>
                                        </p:cTn>
                                        <p:tgtEl>
                                          <p:spTgt spid="3">
                                            <p:txEl>
                                              <p:pRg st="1" end="1"/>
                                            </p:txEl>
                                          </p:spTgt>
                                        </p:tgtEl>
                                      </p:cBhvr>
                                      <p:to x="100000" y="100000"/>
                                    </p:animScale>
                                    <p:animScale>
                                      <p:cBhvr>
                                        <p:cTn id="51" dur="26">
                                          <p:stCondLst>
                                            <p:cond delay="1642"/>
                                          </p:stCondLst>
                                        </p:cTn>
                                        <p:tgtEl>
                                          <p:spTgt spid="3">
                                            <p:txEl>
                                              <p:pRg st="1" end="1"/>
                                            </p:txEl>
                                          </p:spTgt>
                                        </p:tgtEl>
                                      </p:cBhvr>
                                      <p:to x="100000" y="90000"/>
                                    </p:animScale>
                                    <p:animScale>
                                      <p:cBhvr>
                                        <p:cTn id="52" dur="166" decel="50000">
                                          <p:stCondLst>
                                            <p:cond delay="1668"/>
                                          </p:stCondLst>
                                        </p:cTn>
                                        <p:tgtEl>
                                          <p:spTgt spid="3">
                                            <p:txEl>
                                              <p:pRg st="1" end="1"/>
                                            </p:txEl>
                                          </p:spTgt>
                                        </p:tgtEl>
                                      </p:cBhvr>
                                      <p:to x="100000" y="100000"/>
                                    </p:animScale>
                                    <p:animScale>
                                      <p:cBhvr>
                                        <p:cTn id="53" dur="26">
                                          <p:stCondLst>
                                            <p:cond delay="1808"/>
                                          </p:stCondLst>
                                        </p:cTn>
                                        <p:tgtEl>
                                          <p:spTgt spid="3">
                                            <p:txEl>
                                              <p:pRg st="1" end="1"/>
                                            </p:txEl>
                                          </p:spTgt>
                                        </p:tgtEl>
                                      </p:cBhvr>
                                      <p:to x="100000" y="95000"/>
                                    </p:animScale>
                                    <p:animScale>
                                      <p:cBhvr>
                                        <p:cTn id="54" dur="166" decel="50000">
                                          <p:stCondLst>
                                            <p:cond delay="1834"/>
                                          </p:stCondLst>
                                        </p:cTn>
                                        <p:tgtEl>
                                          <p:spTgt spid="3">
                                            <p:txEl>
                                              <p:pRg st="1" end="1"/>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animEffect transition="in" filter="wipe(down)">
                                      <p:cBhvr>
                                        <p:cTn id="57" dur="580">
                                          <p:stCondLst>
                                            <p:cond delay="0"/>
                                          </p:stCondLst>
                                        </p:cTn>
                                        <p:tgtEl>
                                          <p:spTgt spid="3">
                                            <p:txEl>
                                              <p:pRg st="2" end="2"/>
                                            </p:txEl>
                                          </p:spTgt>
                                        </p:tgtEl>
                                      </p:cBhvr>
                                    </p:animEffect>
                                    <p:anim calcmode="lin" valueType="num">
                                      <p:cBhvr>
                                        <p:cTn id="5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2" end="2"/>
                                            </p:txEl>
                                          </p:spTgt>
                                        </p:tgtEl>
                                      </p:cBhvr>
                                      <p:to x="100000" y="60000"/>
                                    </p:animScale>
                                    <p:animScale>
                                      <p:cBhvr>
                                        <p:cTn id="64" dur="166" decel="50000">
                                          <p:stCondLst>
                                            <p:cond delay="676"/>
                                          </p:stCondLst>
                                        </p:cTn>
                                        <p:tgtEl>
                                          <p:spTgt spid="3">
                                            <p:txEl>
                                              <p:pRg st="2" end="2"/>
                                            </p:txEl>
                                          </p:spTgt>
                                        </p:tgtEl>
                                      </p:cBhvr>
                                      <p:to x="100000" y="100000"/>
                                    </p:animScale>
                                    <p:animScale>
                                      <p:cBhvr>
                                        <p:cTn id="65" dur="26">
                                          <p:stCondLst>
                                            <p:cond delay="1312"/>
                                          </p:stCondLst>
                                        </p:cTn>
                                        <p:tgtEl>
                                          <p:spTgt spid="3">
                                            <p:txEl>
                                              <p:pRg st="2" end="2"/>
                                            </p:txEl>
                                          </p:spTgt>
                                        </p:tgtEl>
                                      </p:cBhvr>
                                      <p:to x="100000" y="80000"/>
                                    </p:animScale>
                                    <p:animScale>
                                      <p:cBhvr>
                                        <p:cTn id="66" dur="166" decel="50000">
                                          <p:stCondLst>
                                            <p:cond delay="1338"/>
                                          </p:stCondLst>
                                        </p:cTn>
                                        <p:tgtEl>
                                          <p:spTgt spid="3">
                                            <p:txEl>
                                              <p:pRg st="2" end="2"/>
                                            </p:txEl>
                                          </p:spTgt>
                                        </p:tgtEl>
                                      </p:cBhvr>
                                      <p:to x="100000" y="100000"/>
                                    </p:animScale>
                                    <p:animScale>
                                      <p:cBhvr>
                                        <p:cTn id="67" dur="26">
                                          <p:stCondLst>
                                            <p:cond delay="1642"/>
                                          </p:stCondLst>
                                        </p:cTn>
                                        <p:tgtEl>
                                          <p:spTgt spid="3">
                                            <p:txEl>
                                              <p:pRg st="2" end="2"/>
                                            </p:txEl>
                                          </p:spTgt>
                                        </p:tgtEl>
                                      </p:cBhvr>
                                      <p:to x="100000" y="90000"/>
                                    </p:animScale>
                                    <p:animScale>
                                      <p:cBhvr>
                                        <p:cTn id="68" dur="166" decel="50000">
                                          <p:stCondLst>
                                            <p:cond delay="1668"/>
                                          </p:stCondLst>
                                        </p:cTn>
                                        <p:tgtEl>
                                          <p:spTgt spid="3">
                                            <p:txEl>
                                              <p:pRg st="2" end="2"/>
                                            </p:txEl>
                                          </p:spTgt>
                                        </p:tgtEl>
                                      </p:cBhvr>
                                      <p:to x="100000" y="100000"/>
                                    </p:animScale>
                                    <p:animScale>
                                      <p:cBhvr>
                                        <p:cTn id="69" dur="26">
                                          <p:stCondLst>
                                            <p:cond delay="1808"/>
                                          </p:stCondLst>
                                        </p:cTn>
                                        <p:tgtEl>
                                          <p:spTgt spid="3">
                                            <p:txEl>
                                              <p:pRg st="2" end="2"/>
                                            </p:txEl>
                                          </p:spTgt>
                                        </p:tgtEl>
                                      </p:cBhvr>
                                      <p:to x="100000" y="95000"/>
                                    </p:animScale>
                                    <p:animScale>
                                      <p:cBhvr>
                                        <p:cTn id="70" dur="166" decel="50000">
                                          <p:stCondLst>
                                            <p:cond delay="1834"/>
                                          </p:stCondLst>
                                        </p:cTn>
                                        <p:tgtEl>
                                          <p:spTgt spid="3">
                                            <p:txEl>
                                              <p:pRg st="2" end="2"/>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3" end="3"/>
                                            </p:txEl>
                                          </p:spTgt>
                                        </p:tgtEl>
                                        <p:attrNameLst>
                                          <p:attrName>style.visibility</p:attrName>
                                        </p:attrNameLst>
                                      </p:cBhvr>
                                      <p:to>
                                        <p:strVal val="visible"/>
                                      </p:to>
                                    </p:set>
                                    <p:animEffect transition="in" filter="wipe(down)">
                                      <p:cBhvr>
                                        <p:cTn id="73" dur="580">
                                          <p:stCondLst>
                                            <p:cond delay="0"/>
                                          </p:stCondLst>
                                        </p:cTn>
                                        <p:tgtEl>
                                          <p:spTgt spid="3">
                                            <p:txEl>
                                              <p:pRg st="3" end="3"/>
                                            </p:txEl>
                                          </p:spTgt>
                                        </p:tgtEl>
                                      </p:cBhvr>
                                    </p:animEffect>
                                    <p:anim calcmode="lin" valueType="num">
                                      <p:cBhvr>
                                        <p:cTn id="7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3" end="3"/>
                                            </p:txEl>
                                          </p:spTgt>
                                        </p:tgtEl>
                                      </p:cBhvr>
                                      <p:to x="100000" y="60000"/>
                                    </p:animScale>
                                    <p:animScale>
                                      <p:cBhvr>
                                        <p:cTn id="80" dur="166" decel="50000">
                                          <p:stCondLst>
                                            <p:cond delay="676"/>
                                          </p:stCondLst>
                                        </p:cTn>
                                        <p:tgtEl>
                                          <p:spTgt spid="3">
                                            <p:txEl>
                                              <p:pRg st="3" end="3"/>
                                            </p:txEl>
                                          </p:spTgt>
                                        </p:tgtEl>
                                      </p:cBhvr>
                                      <p:to x="100000" y="100000"/>
                                    </p:animScale>
                                    <p:animScale>
                                      <p:cBhvr>
                                        <p:cTn id="81" dur="26">
                                          <p:stCondLst>
                                            <p:cond delay="1312"/>
                                          </p:stCondLst>
                                        </p:cTn>
                                        <p:tgtEl>
                                          <p:spTgt spid="3">
                                            <p:txEl>
                                              <p:pRg st="3" end="3"/>
                                            </p:txEl>
                                          </p:spTgt>
                                        </p:tgtEl>
                                      </p:cBhvr>
                                      <p:to x="100000" y="80000"/>
                                    </p:animScale>
                                    <p:animScale>
                                      <p:cBhvr>
                                        <p:cTn id="82" dur="166" decel="50000">
                                          <p:stCondLst>
                                            <p:cond delay="1338"/>
                                          </p:stCondLst>
                                        </p:cTn>
                                        <p:tgtEl>
                                          <p:spTgt spid="3">
                                            <p:txEl>
                                              <p:pRg st="3" end="3"/>
                                            </p:txEl>
                                          </p:spTgt>
                                        </p:tgtEl>
                                      </p:cBhvr>
                                      <p:to x="100000" y="100000"/>
                                    </p:animScale>
                                    <p:animScale>
                                      <p:cBhvr>
                                        <p:cTn id="83" dur="26">
                                          <p:stCondLst>
                                            <p:cond delay="1642"/>
                                          </p:stCondLst>
                                        </p:cTn>
                                        <p:tgtEl>
                                          <p:spTgt spid="3">
                                            <p:txEl>
                                              <p:pRg st="3" end="3"/>
                                            </p:txEl>
                                          </p:spTgt>
                                        </p:tgtEl>
                                      </p:cBhvr>
                                      <p:to x="100000" y="90000"/>
                                    </p:animScale>
                                    <p:animScale>
                                      <p:cBhvr>
                                        <p:cTn id="84" dur="166" decel="50000">
                                          <p:stCondLst>
                                            <p:cond delay="1668"/>
                                          </p:stCondLst>
                                        </p:cTn>
                                        <p:tgtEl>
                                          <p:spTgt spid="3">
                                            <p:txEl>
                                              <p:pRg st="3" end="3"/>
                                            </p:txEl>
                                          </p:spTgt>
                                        </p:tgtEl>
                                      </p:cBhvr>
                                      <p:to x="100000" y="100000"/>
                                    </p:animScale>
                                    <p:animScale>
                                      <p:cBhvr>
                                        <p:cTn id="85" dur="26">
                                          <p:stCondLst>
                                            <p:cond delay="1808"/>
                                          </p:stCondLst>
                                        </p:cTn>
                                        <p:tgtEl>
                                          <p:spTgt spid="3">
                                            <p:txEl>
                                              <p:pRg st="3" end="3"/>
                                            </p:txEl>
                                          </p:spTgt>
                                        </p:tgtEl>
                                      </p:cBhvr>
                                      <p:to x="100000" y="95000"/>
                                    </p:animScale>
                                    <p:animScale>
                                      <p:cBhvr>
                                        <p:cTn id="86" dur="166" decel="50000">
                                          <p:stCondLst>
                                            <p:cond delay="1834"/>
                                          </p:stCondLst>
                                        </p:cTn>
                                        <p:tgtEl>
                                          <p:spTgt spid="3">
                                            <p:txEl>
                                              <p:pRg st="3" end="3"/>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animEffect transition="in" filter="wipe(down)">
                                      <p:cBhvr>
                                        <p:cTn id="89" dur="580">
                                          <p:stCondLst>
                                            <p:cond delay="0"/>
                                          </p:stCondLst>
                                        </p:cTn>
                                        <p:tgtEl>
                                          <p:spTgt spid="3">
                                            <p:txEl>
                                              <p:pRg st="4" end="4"/>
                                            </p:txEl>
                                          </p:spTgt>
                                        </p:tgtEl>
                                      </p:cBhvr>
                                    </p:animEffect>
                                    <p:anim calcmode="lin" valueType="num">
                                      <p:cBhvr>
                                        <p:cTn id="9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4" end="4"/>
                                            </p:txEl>
                                          </p:spTgt>
                                        </p:tgtEl>
                                      </p:cBhvr>
                                      <p:to x="100000" y="60000"/>
                                    </p:animScale>
                                    <p:animScale>
                                      <p:cBhvr>
                                        <p:cTn id="96" dur="166" decel="50000">
                                          <p:stCondLst>
                                            <p:cond delay="676"/>
                                          </p:stCondLst>
                                        </p:cTn>
                                        <p:tgtEl>
                                          <p:spTgt spid="3">
                                            <p:txEl>
                                              <p:pRg st="4" end="4"/>
                                            </p:txEl>
                                          </p:spTgt>
                                        </p:tgtEl>
                                      </p:cBhvr>
                                      <p:to x="100000" y="100000"/>
                                    </p:animScale>
                                    <p:animScale>
                                      <p:cBhvr>
                                        <p:cTn id="97" dur="26">
                                          <p:stCondLst>
                                            <p:cond delay="1312"/>
                                          </p:stCondLst>
                                        </p:cTn>
                                        <p:tgtEl>
                                          <p:spTgt spid="3">
                                            <p:txEl>
                                              <p:pRg st="4" end="4"/>
                                            </p:txEl>
                                          </p:spTgt>
                                        </p:tgtEl>
                                      </p:cBhvr>
                                      <p:to x="100000" y="80000"/>
                                    </p:animScale>
                                    <p:animScale>
                                      <p:cBhvr>
                                        <p:cTn id="98" dur="166" decel="50000">
                                          <p:stCondLst>
                                            <p:cond delay="1338"/>
                                          </p:stCondLst>
                                        </p:cTn>
                                        <p:tgtEl>
                                          <p:spTgt spid="3">
                                            <p:txEl>
                                              <p:pRg st="4" end="4"/>
                                            </p:txEl>
                                          </p:spTgt>
                                        </p:tgtEl>
                                      </p:cBhvr>
                                      <p:to x="100000" y="100000"/>
                                    </p:animScale>
                                    <p:animScale>
                                      <p:cBhvr>
                                        <p:cTn id="99" dur="26">
                                          <p:stCondLst>
                                            <p:cond delay="1642"/>
                                          </p:stCondLst>
                                        </p:cTn>
                                        <p:tgtEl>
                                          <p:spTgt spid="3">
                                            <p:txEl>
                                              <p:pRg st="4" end="4"/>
                                            </p:txEl>
                                          </p:spTgt>
                                        </p:tgtEl>
                                      </p:cBhvr>
                                      <p:to x="100000" y="90000"/>
                                    </p:animScale>
                                    <p:animScale>
                                      <p:cBhvr>
                                        <p:cTn id="100" dur="166" decel="50000">
                                          <p:stCondLst>
                                            <p:cond delay="1668"/>
                                          </p:stCondLst>
                                        </p:cTn>
                                        <p:tgtEl>
                                          <p:spTgt spid="3">
                                            <p:txEl>
                                              <p:pRg st="4" end="4"/>
                                            </p:txEl>
                                          </p:spTgt>
                                        </p:tgtEl>
                                      </p:cBhvr>
                                      <p:to x="100000" y="100000"/>
                                    </p:animScale>
                                    <p:animScale>
                                      <p:cBhvr>
                                        <p:cTn id="101" dur="26">
                                          <p:stCondLst>
                                            <p:cond delay="1808"/>
                                          </p:stCondLst>
                                        </p:cTn>
                                        <p:tgtEl>
                                          <p:spTgt spid="3">
                                            <p:txEl>
                                              <p:pRg st="4" end="4"/>
                                            </p:txEl>
                                          </p:spTgt>
                                        </p:tgtEl>
                                      </p:cBhvr>
                                      <p:to x="100000" y="95000"/>
                                    </p:animScale>
                                    <p:animScale>
                                      <p:cBhvr>
                                        <p:cTn id="102" dur="166" decel="50000">
                                          <p:stCondLst>
                                            <p:cond delay="1834"/>
                                          </p:stCondLst>
                                        </p:cTn>
                                        <p:tgtEl>
                                          <p:spTgt spid="3">
                                            <p:txEl>
                                              <p:pRg st="4" end="4"/>
                                            </p:txEl>
                                          </p:spTgt>
                                        </p:tgtEl>
                                      </p:cBhvr>
                                      <p:to x="100000" y="100000"/>
                                    </p:animScale>
                                  </p:childTnLst>
                                </p:cTn>
                              </p:par>
                              <p:par>
                                <p:cTn id="103" presetID="26" presetClass="entr" presetSubtype="0" fill="hold" nodeType="withEffect">
                                  <p:stCondLst>
                                    <p:cond delay="0"/>
                                  </p:stCondLst>
                                  <p:childTnLst>
                                    <p:set>
                                      <p:cBhvr>
                                        <p:cTn id="104" dur="1" fill="hold">
                                          <p:stCondLst>
                                            <p:cond delay="0"/>
                                          </p:stCondLst>
                                        </p:cTn>
                                        <p:tgtEl>
                                          <p:spTgt spid="3">
                                            <p:txEl>
                                              <p:pRg st="5" end="5"/>
                                            </p:txEl>
                                          </p:spTgt>
                                        </p:tgtEl>
                                        <p:attrNameLst>
                                          <p:attrName>style.visibility</p:attrName>
                                        </p:attrNameLst>
                                      </p:cBhvr>
                                      <p:to>
                                        <p:strVal val="visible"/>
                                      </p:to>
                                    </p:set>
                                    <p:animEffect transition="in" filter="wipe(down)">
                                      <p:cBhvr>
                                        <p:cTn id="105" dur="580">
                                          <p:stCondLst>
                                            <p:cond delay="0"/>
                                          </p:stCondLst>
                                        </p:cTn>
                                        <p:tgtEl>
                                          <p:spTgt spid="3">
                                            <p:txEl>
                                              <p:pRg st="5" end="5"/>
                                            </p:txEl>
                                          </p:spTgt>
                                        </p:tgtEl>
                                      </p:cBhvr>
                                    </p:animEffect>
                                    <p:anim calcmode="lin" valueType="num">
                                      <p:cBhvr>
                                        <p:cTn id="10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3">
                                            <p:txEl>
                                              <p:pRg st="5" end="5"/>
                                            </p:txEl>
                                          </p:spTgt>
                                        </p:tgtEl>
                                      </p:cBhvr>
                                      <p:to x="100000" y="60000"/>
                                    </p:animScale>
                                    <p:animScale>
                                      <p:cBhvr>
                                        <p:cTn id="112" dur="166" decel="50000">
                                          <p:stCondLst>
                                            <p:cond delay="676"/>
                                          </p:stCondLst>
                                        </p:cTn>
                                        <p:tgtEl>
                                          <p:spTgt spid="3">
                                            <p:txEl>
                                              <p:pRg st="5" end="5"/>
                                            </p:txEl>
                                          </p:spTgt>
                                        </p:tgtEl>
                                      </p:cBhvr>
                                      <p:to x="100000" y="100000"/>
                                    </p:animScale>
                                    <p:animScale>
                                      <p:cBhvr>
                                        <p:cTn id="113" dur="26">
                                          <p:stCondLst>
                                            <p:cond delay="1312"/>
                                          </p:stCondLst>
                                        </p:cTn>
                                        <p:tgtEl>
                                          <p:spTgt spid="3">
                                            <p:txEl>
                                              <p:pRg st="5" end="5"/>
                                            </p:txEl>
                                          </p:spTgt>
                                        </p:tgtEl>
                                      </p:cBhvr>
                                      <p:to x="100000" y="80000"/>
                                    </p:animScale>
                                    <p:animScale>
                                      <p:cBhvr>
                                        <p:cTn id="114" dur="166" decel="50000">
                                          <p:stCondLst>
                                            <p:cond delay="1338"/>
                                          </p:stCondLst>
                                        </p:cTn>
                                        <p:tgtEl>
                                          <p:spTgt spid="3">
                                            <p:txEl>
                                              <p:pRg st="5" end="5"/>
                                            </p:txEl>
                                          </p:spTgt>
                                        </p:tgtEl>
                                      </p:cBhvr>
                                      <p:to x="100000" y="100000"/>
                                    </p:animScale>
                                    <p:animScale>
                                      <p:cBhvr>
                                        <p:cTn id="115" dur="26">
                                          <p:stCondLst>
                                            <p:cond delay="1642"/>
                                          </p:stCondLst>
                                        </p:cTn>
                                        <p:tgtEl>
                                          <p:spTgt spid="3">
                                            <p:txEl>
                                              <p:pRg st="5" end="5"/>
                                            </p:txEl>
                                          </p:spTgt>
                                        </p:tgtEl>
                                      </p:cBhvr>
                                      <p:to x="100000" y="90000"/>
                                    </p:animScale>
                                    <p:animScale>
                                      <p:cBhvr>
                                        <p:cTn id="116" dur="166" decel="50000">
                                          <p:stCondLst>
                                            <p:cond delay="1668"/>
                                          </p:stCondLst>
                                        </p:cTn>
                                        <p:tgtEl>
                                          <p:spTgt spid="3">
                                            <p:txEl>
                                              <p:pRg st="5" end="5"/>
                                            </p:txEl>
                                          </p:spTgt>
                                        </p:tgtEl>
                                      </p:cBhvr>
                                      <p:to x="100000" y="100000"/>
                                    </p:animScale>
                                    <p:animScale>
                                      <p:cBhvr>
                                        <p:cTn id="117" dur="26">
                                          <p:stCondLst>
                                            <p:cond delay="1808"/>
                                          </p:stCondLst>
                                        </p:cTn>
                                        <p:tgtEl>
                                          <p:spTgt spid="3">
                                            <p:txEl>
                                              <p:pRg st="5" end="5"/>
                                            </p:txEl>
                                          </p:spTgt>
                                        </p:tgtEl>
                                      </p:cBhvr>
                                      <p:to x="100000" y="95000"/>
                                    </p:animScale>
                                    <p:animScale>
                                      <p:cBhvr>
                                        <p:cTn id="118" dur="166" decel="50000">
                                          <p:stCondLst>
                                            <p:cond delay="1834"/>
                                          </p:stCondLst>
                                        </p:cTn>
                                        <p:tgtEl>
                                          <p:spTgt spid="3">
                                            <p:txEl>
                                              <p:pRg st="5" end="5"/>
                                            </p:txEl>
                                          </p:spTgt>
                                        </p:tgtEl>
                                      </p:cBhvr>
                                      <p:to x="100000" y="100000"/>
                                    </p:animScale>
                                  </p:childTnLst>
                                </p:cTn>
                              </p:par>
                              <p:par>
                                <p:cTn id="119" presetID="26" presetClass="entr" presetSubtype="0" fill="hold" nodeType="withEffect">
                                  <p:stCondLst>
                                    <p:cond delay="0"/>
                                  </p:stCondLst>
                                  <p:childTnLst>
                                    <p:set>
                                      <p:cBhvr>
                                        <p:cTn id="120" dur="1" fill="hold">
                                          <p:stCondLst>
                                            <p:cond delay="0"/>
                                          </p:stCondLst>
                                        </p:cTn>
                                        <p:tgtEl>
                                          <p:spTgt spid="3">
                                            <p:txEl>
                                              <p:pRg st="6" end="6"/>
                                            </p:txEl>
                                          </p:spTgt>
                                        </p:tgtEl>
                                        <p:attrNameLst>
                                          <p:attrName>style.visibility</p:attrName>
                                        </p:attrNameLst>
                                      </p:cBhvr>
                                      <p:to>
                                        <p:strVal val="visible"/>
                                      </p:to>
                                    </p:set>
                                    <p:animEffect transition="in" filter="wipe(down)">
                                      <p:cBhvr>
                                        <p:cTn id="121" dur="580">
                                          <p:stCondLst>
                                            <p:cond delay="0"/>
                                          </p:stCondLst>
                                        </p:cTn>
                                        <p:tgtEl>
                                          <p:spTgt spid="3">
                                            <p:txEl>
                                              <p:pRg st="6" end="6"/>
                                            </p:txEl>
                                          </p:spTgt>
                                        </p:tgtEl>
                                      </p:cBhvr>
                                    </p:animEffect>
                                    <p:anim calcmode="lin" valueType="num">
                                      <p:cBhvr>
                                        <p:cTn id="122"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27" dur="26">
                                          <p:stCondLst>
                                            <p:cond delay="650"/>
                                          </p:stCondLst>
                                        </p:cTn>
                                        <p:tgtEl>
                                          <p:spTgt spid="3">
                                            <p:txEl>
                                              <p:pRg st="6" end="6"/>
                                            </p:txEl>
                                          </p:spTgt>
                                        </p:tgtEl>
                                      </p:cBhvr>
                                      <p:to x="100000" y="60000"/>
                                    </p:animScale>
                                    <p:animScale>
                                      <p:cBhvr>
                                        <p:cTn id="128" dur="166" decel="50000">
                                          <p:stCondLst>
                                            <p:cond delay="676"/>
                                          </p:stCondLst>
                                        </p:cTn>
                                        <p:tgtEl>
                                          <p:spTgt spid="3">
                                            <p:txEl>
                                              <p:pRg st="6" end="6"/>
                                            </p:txEl>
                                          </p:spTgt>
                                        </p:tgtEl>
                                      </p:cBhvr>
                                      <p:to x="100000" y="100000"/>
                                    </p:animScale>
                                    <p:animScale>
                                      <p:cBhvr>
                                        <p:cTn id="129" dur="26">
                                          <p:stCondLst>
                                            <p:cond delay="1312"/>
                                          </p:stCondLst>
                                        </p:cTn>
                                        <p:tgtEl>
                                          <p:spTgt spid="3">
                                            <p:txEl>
                                              <p:pRg st="6" end="6"/>
                                            </p:txEl>
                                          </p:spTgt>
                                        </p:tgtEl>
                                      </p:cBhvr>
                                      <p:to x="100000" y="80000"/>
                                    </p:animScale>
                                    <p:animScale>
                                      <p:cBhvr>
                                        <p:cTn id="130" dur="166" decel="50000">
                                          <p:stCondLst>
                                            <p:cond delay="1338"/>
                                          </p:stCondLst>
                                        </p:cTn>
                                        <p:tgtEl>
                                          <p:spTgt spid="3">
                                            <p:txEl>
                                              <p:pRg st="6" end="6"/>
                                            </p:txEl>
                                          </p:spTgt>
                                        </p:tgtEl>
                                      </p:cBhvr>
                                      <p:to x="100000" y="100000"/>
                                    </p:animScale>
                                    <p:animScale>
                                      <p:cBhvr>
                                        <p:cTn id="131" dur="26">
                                          <p:stCondLst>
                                            <p:cond delay="1642"/>
                                          </p:stCondLst>
                                        </p:cTn>
                                        <p:tgtEl>
                                          <p:spTgt spid="3">
                                            <p:txEl>
                                              <p:pRg st="6" end="6"/>
                                            </p:txEl>
                                          </p:spTgt>
                                        </p:tgtEl>
                                      </p:cBhvr>
                                      <p:to x="100000" y="90000"/>
                                    </p:animScale>
                                    <p:animScale>
                                      <p:cBhvr>
                                        <p:cTn id="132" dur="166" decel="50000">
                                          <p:stCondLst>
                                            <p:cond delay="1668"/>
                                          </p:stCondLst>
                                        </p:cTn>
                                        <p:tgtEl>
                                          <p:spTgt spid="3">
                                            <p:txEl>
                                              <p:pRg st="6" end="6"/>
                                            </p:txEl>
                                          </p:spTgt>
                                        </p:tgtEl>
                                      </p:cBhvr>
                                      <p:to x="100000" y="100000"/>
                                    </p:animScale>
                                    <p:animScale>
                                      <p:cBhvr>
                                        <p:cTn id="133" dur="26">
                                          <p:stCondLst>
                                            <p:cond delay="1808"/>
                                          </p:stCondLst>
                                        </p:cTn>
                                        <p:tgtEl>
                                          <p:spTgt spid="3">
                                            <p:txEl>
                                              <p:pRg st="6" end="6"/>
                                            </p:txEl>
                                          </p:spTgt>
                                        </p:tgtEl>
                                      </p:cBhvr>
                                      <p:to x="100000" y="95000"/>
                                    </p:animScale>
                                    <p:animScale>
                                      <p:cBhvr>
                                        <p:cTn id="134" dur="166" decel="50000">
                                          <p:stCondLst>
                                            <p:cond delay="1834"/>
                                          </p:stCondLst>
                                        </p:cTn>
                                        <p:tgtEl>
                                          <p:spTgt spid="3">
                                            <p:txEl>
                                              <p:pRg st="6" end="6"/>
                                            </p:txEl>
                                          </p:spTgt>
                                        </p:tgtEl>
                                      </p:cBhvr>
                                      <p:to x="100000" y="100000"/>
                                    </p:animScale>
                                  </p:childTnLst>
                                </p:cTn>
                              </p:par>
                              <p:par>
                                <p:cTn id="135" presetID="26" presetClass="entr" presetSubtype="0" fill="hold" nodeType="withEffect">
                                  <p:stCondLst>
                                    <p:cond delay="0"/>
                                  </p:stCondLst>
                                  <p:childTnLst>
                                    <p:set>
                                      <p:cBhvr>
                                        <p:cTn id="136" dur="1" fill="hold">
                                          <p:stCondLst>
                                            <p:cond delay="0"/>
                                          </p:stCondLst>
                                        </p:cTn>
                                        <p:tgtEl>
                                          <p:spTgt spid="3">
                                            <p:txEl>
                                              <p:pRg st="7" end="7"/>
                                            </p:txEl>
                                          </p:spTgt>
                                        </p:tgtEl>
                                        <p:attrNameLst>
                                          <p:attrName>style.visibility</p:attrName>
                                        </p:attrNameLst>
                                      </p:cBhvr>
                                      <p:to>
                                        <p:strVal val="visible"/>
                                      </p:to>
                                    </p:set>
                                    <p:animEffect transition="in" filter="wipe(down)">
                                      <p:cBhvr>
                                        <p:cTn id="137" dur="580">
                                          <p:stCondLst>
                                            <p:cond delay="0"/>
                                          </p:stCondLst>
                                        </p:cTn>
                                        <p:tgtEl>
                                          <p:spTgt spid="3">
                                            <p:txEl>
                                              <p:pRg st="7" end="7"/>
                                            </p:txEl>
                                          </p:spTgt>
                                        </p:tgtEl>
                                      </p:cBhvr>
                                    </p:animEffect>
                                    <p:anim calcmode="lin" valueType="num">
                                      <p:cBhvr>
                                        <p:cTn id="138"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39"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40"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41"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42"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43" dur="26">
                                          <p:stCondLst>
                                            <p:cond delay="650"/>
                                          </p:stCondLst>
                                        </p:cTn>
                                        <p:tgtEl>
                                          <p:spTgt spid="3">
                                            <p:txEl>
                                              <p:pRg st="7" end="7"/>
                                            </p:txEl>
                                          </p:spTgt>
                                        </p:tgtEl>
                                      </p:cBhvr>
                                      <p:to x="100000" y="60000"/>
                                    </p:animScale>
                                    <p:animScale>
                                      <p:cBhvr>
                                        <p:cTn id="144" dur="166" decel="50000">
                                          <p:stCondLst>
                                            <p:cond delay="676"/>
                                          </p:stCondLst>
                                        </p:cTn>
                                        <p:tgtEl>
                                          <p:spTgt spid="3">
                                            <p:txEl>
                                              <p:pRg st="7" end="7"/>
                                            </p:txEl>
                                          </p:spTgt>
                                        </p:tgtEl>
                                      </p:cBhvr>
                                      <p:to x="100000" y="100000"/>
                                    </p:animScale>
                                    <p:animScale>
                                      <p:cBhvr>
                                        <p:cTn id="145" dur="26">
                                          <p:stCondLst>
                                            <p:cond delay="1312"/>
                                          </p:stCondLst>
                                        </p:cTn>
                                        <p:tgtEl>
                                          <p:spTgt spid="3">
                                            <p:txEl>
                                              <p:pRg st="7" end="7"/>
                                            </p:txEl>
                                          </p:spTgt>
                                        </p:tgtEl>
                                      </p:cBhvr>
                                      <p:to x="100000" y="80000"/>
                                    </p:animScale>
                                    <p:animScale>
                                      <p:cBhvr>
                                        <p:cTn id="146" dur="166" decel="50000">
                                          <p:stCondLst>
                                            <p:cond delay="1338"/>
                                          </p:stCondLst>
                                        </p:cTn>
                                        <p:tgtEl>
                                          <p:spTgt spid="3">
                                            <p:txEl>
                                              <p:pRg st="7" end="7"/>
                                            </p:txEl>
                                          </p:spTgt>
                                        </p:tgtEl>
                                      </p:cBhvr>
                                      <p:to x="100000" y="100000"/>
                                    </p:animScale>
                                    <p:animScale>
                                      <p:cBhvr>
                                        <p:cTn id="147" dur="26">
                                          <p:stCondLst>
                                            <p:cond delay="1642"/>
                                          </p:stCondLst>
                                        </p:cTn>
                                        <p:tgtEl>
                                          <p:spTgt spid="3">
                                            <p:txEl>
                                              <p:pRg st="7" end="7"/>
                                            </p:txEl>
                                          </p:spTgt>
                                        </p:tgtEl>
                                      </p:cBhvr>
                                      <p:to x="100000" y="90000"/>
                                    </p:animScale>
                                    <p:animScale>
                                      <p:cBhvr>
                                        <p:cTn id="148" dur="166" decel="50000">
                                          <p:stCondLst>
                                            <p:cond delay="1668"/>
                                          </p:stCondLst>
                                        </p:cTn>
                                        <p:tgtEl>
                                          <p:spTgt spid="3">
                                            <p:txEl>
                                              <p:pRg st="7" end="7"/>
                                            </p:txEl>
                                          </p:spTgt>
                                        </p:tgtEl>
                                      </p:cBhvr>
                                      <p:to x="100000" y="100000"/>
                                    </p:animScale>
                                    <p:animScale>
                                      <p:cBhvr>
                                        <p:cTn id="149" dur="26">
                                          <p:stCondLst>
                                            <p:cond delay="1808"/>
                                          </p:stCondLst>
                                        </p:cTn>
                                        <p:tgtEl>
                                          <p:spTgt spid="3">
                                            <p:txEl>
                                              <p:pRg st="7" end="7"/>
                                            </p:txEl>
                                          </p:spTgt>
                                        </p:tgtEl>
                                      </p:cBhvr>
                                      <p:to x="100000" y="95000"/>
                                    </p:animScale>
                                    <p:animScale>
                                      <p:cBhvr>
                                        <p:cTn id="150" dur="166" decel="50000">
                                          <p:stCondLst>
                                            <p:cond delay="1834"/>
                                          </p:stCondLst>
                                        </p:cTn>
                                        <p:tgtEl>
                                          <p:spTgt spid="3">
                                            <p:txEl>
                                              <p:pRg st="7" end="7"/>
                                            </p:txEl>
                                          </p:spTgt>
                                        </p:tgtEl>
                                      </p:cBhvr>
                                      <p:to x="100000" y="100000"/>
                                    </p:animScale>
                                  </p:childTnLst>
                                </p:cTn>
                              </p:par>
                              <p:par>
                                <p:cTn id="151" presetID="26" presetClass="entr" presetSubtype="0" fill="hold" nodeType="withEffect">
                                  <p:stCondLst>
                                    <p:cond delay="0"/>
                                  </p:stCondLst>
                                  <p:childTnLst>
                                    <p:set>
                                      <p:cBhvr>
                                        <p:cTn id="152" dur="1" fill="hold">
                                          <p:stCondLst>
                                            <p:cond delay="0"/>
                                          </p:stCondLst>
                                        </p:cTn>
                                        <p:tgtEl>
                                          <p:spTgt spid="3">
                                            <p:txEl>
                                              <p:pRg st="8" end="8"/>
                                            </p:txEl>
                                          </p:spTgt>
                                        </p:tgtEl>
                                        <p:attrNameLst>
                                          <p:attrName>style.visibility</p:attrName>
                                        </p:attrNameLst>
                                      </p:cBhvr>
                                      <p:to>
                                        <p:strVal val="visible"/>
                                      </p:to>
                                    </p:set>
                                    <p:animEffect transition="in" filter="wipe(down)">
                                      <p:cBhvr>
                                        <p:cTn id="153" dur="580">
                                          <p:stCondLst>
                                            <p:cond delay="0"/>
                                          </p:stCondLst>
                                        </p:cTn>
                                        <p:tgtEl>
                                          <p:spTgt spid="3">
                                            <p:txEl>
                                              <p:pRg st="8" end="8"/>
                                            </p:txEl>
                                          </p:spTgt>
                                        </p:tgtEl>
                                      </p:cBhvr>
                                    </p:animEffect>
                                    <p:anim calcmode="lin" valueType="num">
                                      <p:cBhvr>
                                        <p:cTn id="154"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55"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56"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57"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58"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59" dur="26">
                                          <p:stCondLst>
                                            <p:cond delay="650"/>
                                          </p:stCondLst>
                                        </p:cTn>
                                        <p:tgtEl>
                                          <p:spTgt spid="3">
                                            <p:txEl>
                                              <p:pRg st="8" end="8"/>
                                            </p:txEl>
                                          </p:spTgt>
                                        </p:tgtEl>
                                      </p:cBhvr>
                                      <p:to x="100000" y="60000"/>
                                    </p:animScale>
                                    <p:animScale>
                                      <p:cBhvr>
                                        <p:cTn id="160" dur="166" decel="50000">
                                          <p:stCondLst>
                                            <p:cond delay="676"/>
                                          </p:stCondLst>
                                        </p:cTn>
                                        <p:tgtEl>
                                          <p:spTgt spid="3">
                                            <p:txEl>
                                              <p:pRg st="8" end="8"/>
                                            </p:txEl>
                                          </p:spTgt>
                                        </p:tgtEl>
                                      </p:cBhvr>
                                      <p:to x="100000" y="100000"/>
                                    </p:animScale>
                                    <p:animScale>
                                      <p:cBhvr>
                                        <p:cTn id="161" dur="26">
                                          <p:stCondLst>
                                            <p:cond delay="1312"/>
                                          </p:stCondLst>
                                        </p:cTn>
                                        <p:tgtEl>
                                          <p:spTgt spid="3">
                                            <p:txEl>
                                              <p:pRg st="8" end="8"/>
                                            </p:txEl>
                                          </p:spTgt>
                                        </p:tgtEl>
                                      </p:cBhvr>
                                      <p:to x="100000" y="80000"/>
                                    </p:animScale>
                                    <p:animScale>
                                      <p:cBhvr>
                                        <p:cTn id="162" dur="166" decel="50000">
                                          <p:stCondLst>
                                            <p:cond delay="1338"/>
                                          </p:stCondLst>
                                        </p:cTn>
                                        <p:tgtEl>
                                          <p:spTgt spid="3">
                                            <p:txEl>
                                              <p:pRg st="8" end="8"/>
                                            </p:txEl>
                                          </p:spTgt>
                                        </p:tgtEl>
                                      </p:cBhvr>
                                      <p:to x="100000" y="100000"/>
                                    </p:animScale>
                                    <p:animScale>
                                      <p:cBhvr>
                                        <p:cTn id="163" dur="26">
                                          <p:stCondLst>
                                            <p:cond delay="1642"/>
                                          </p:stCondLst>
                                        </p:cTn>
                                        <p:tgtEl>
                                          <p:spTgt spid="3">
                                            <p:txEl>
                                              <p:pRg st="8" end="8"/>
                                            </p:txEl>
                                          </p:spTgt>
                                        </p:tgtEl>
                                      </p:cBhvr>
                                      <p:to x="100000" y="90000"/>
                                    </p:animScale>
                                    <p:animScale>
                                      <p:cBhvr>
                                        <p:cTn id="164" dur="166" decel="50000">
                                          <p:stCondLst>
                                            <p:cond delay="1668"/>
                                          </p:stCondLst>
                                        </p:cTn>
                                        <p:tgtEl>
                                          <p:spTgt spid="3">
                                            <p:txEl>
                                              <p:pRg st="8" end="8"/>
                                            </p:txEl>
                                          </p:spTgt>
                                        </p:tgtEl>
                                      </p:cBhvr>
                                      <p:to x="100000" y="100000"/>
                                    </p:animScale>
                                    <p:animScale>
                                      <p:cBhvr>
                                        <p:cTn id="165" dur="26">
                                          <p:stCondLst>
                                            <p:cond delay="1808"/>
                                          </p:stCondLst>
                                        </p:cTn>
                                        <p:tgtEl>
                                          <p:spTgt spid="3">
                                            <p:txEl>
                                              <p:pRg st="8" end="8"/>
                                            </p:txEl>
                                          </p:spTgt>
                                        </p:tgtEl>
                                      </p:cBhvr>
                                      <p:to x="100000" y="95000"/>
                                    </p:animScale>
                                    <p:animScale>
                                      <p:cBhvr>
                                        <p:cTn id="166" dur="166" decel="50000">
                                          <p:stCondLst>
                                            <p:cond delay="1834"/>
                                          </p:stCondLst>
                                        </p:cTn>
                                        <p:tgtEl>
                                          <p:spTgt spid="3">
                                            <p:txEl>
                                              <p:pRg st="8" end="8"/>
                                            </p:txEl>
                                          </p:spTgt>
                                        </p:tgtEl>
                                      </p:cBhvr>
                                      <p:to x="100000" y="100000"/>
                                    </p:animScale>
                                  </p:childTnLst>
                                </p:cTn>
                              </p:par>
                              <p:par>
                                <p:cTn id="167" presetID="26" presetClass="entr" presetSubtype="0" fill="hold" nodeType="withEffect">
                                  <p:stCondLst>
                                    <p:cond delay="0"/>
                                  </p:stCondLst>
                                  <p:childTnLst>
                                    <p:set>
                                      <p:cBhvr>
                                        <p:cTn id="168" dur="1" fill="hold">
                                          <p:stCondLst>
                                            <p:cond delay="0"/>
                                          </p:stCondLst>
                                        </p:cTn>
                                        <p:tgtEl>
                                          <p:spTgt spid="3">
                                            <p:txEl>
                                              <p:pRg st="9" end="9"/>
                                            </p:txEl>
                                          </p:spTgt>
                                        </p:tgtEl>
                                        <p:attrNameLst>
                                          <p:attrName>style.visibility</p:attrName>
                                        </p:attrNameLst>
                                      </p:cBhvr>
                                      <p:to>
                                        <p:strVal val="visible"/>
                                      </p:to>
                                    </p:set>
                                    <p:animEffect transition="in" filter="wipe(down)">
                                      <p:cBhvr>
                                        <p:cTn id="169" dur="580">
                                          <p:stCondLst>
                                            <p:cond delay="0"/>
                                          </p:stCondLst>
                                        </p:cTn>
                                        <p:tgtEl>
                                          <p:spTgt spid="3">
                                            <p:txEl>
                                              <p:pRg st="9" end="9"/>
                                            </p:txEl>
                                          </p:spTgt>
                                        </p:tgtEl>
                                      </p:cBhvr>
                                    </p:animEffect>
                                    <p:anim calcmode="lin" valueType="num">
                                      <p:cBhvr>
                                        <p:cTn id="170"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3">
                                            <p:txEl>
                                              <p:pRg st="9" end="9"/>
                                            </p:txEl>
                                          </p:spTgt>
                                        </p:tgtEl>
                                      </p:cBhvr>
                                      <p:to x="100000" y="60000"/>
                                    </p:animScale>
                                    <p:animScale>
                                      <p:cBhvr>
                                        <p:cTn id="176" dur="166" decel="50000">
                                          <p:stCondLst>
                                            <p:cond delay="676"/>
                                          </p:stCondLst>
                                        </p:cTn>
                                        <p:tgtEl>
                                          <p:spTgt spid="3">
                                            <p:txEl>
                                              <p:pRg st="9" end="9"/>
                                            </p:txEl>
                                          </p:spTgt>
                                        </p:tgtEl>
                                      </p:cBhvr>
                                      <p:to x="100000" y="100000"/>
                                    </p:animScale>
                                    <p:animScale>
                                      <p:cBhvr>
                                        <p:cTn id="177" dur="26">
                                          <p:stCondLst>
                                            <p:cond delay="1312"/>
                                          </p:stCondLst>
                                        </p:cTn>
                                        <p:tgtEl>
                                          <p:spTgt spid="3">
                                            <p:txEl>
                                              <p:pRg st="9" end="9"/>
                                            </p:txEl>
                                          </p:spTgt>
                                        </p:tgtEl>
                                      </p:cBhvr>
                                      <p:to x="100000" y="80000"/>
                                    </p:animScale>
                                    <p:animScale>
                                      <p:cBhvr>
                                        <p:cTn id="178" dur="166" decel="50000">
                                          <p:stCondLst>
                                            <p:cond delay="1338"/>
                                          </p:stCondLst>
                                        </p:cTn>
                                        <p:tgtEl>
                                          <p:spTgt spid="3">
                                            <p:txEl>
                                              <p:pRg st="9" end="9"/>
                                            </p:txEl>
                                          </p:spTgt>
                                        </p:tgtEl>
                                      </p:cBhvr>
                                      <p:to x="100000" y="100000"/>
                                    </p:animScale>
                                    <p:animScale>
                                      <p:cBhvr>
                                        <p:cTn id="179" dur="26">
                                          <p:stCondLst>
                                            <p:cond delay="1642"/>
                                          </p:stCondLst>
                                        </p:cTn>
                                        <p:tgtEl>
                                          <p:spTgt spid="3">
                                            <p:txEl>
                                              <p:pRg st="9" end="9"/>
                                            </p:txEl>
                                          </p:spTgt>
                                        </p:tgtEl>
                                      </p:cBhvr>
                                      <p:to x="100000" y="90000"/>
                                    </p:animScale>
                                    <p:animScale>
                                      <p:cBhvr>
                                        <p:cTn id="180" dur="166" decel="50000">
                                          <p:stCondLst>
                                            <p:cond delay="1668"/>
                                          </p:stCondLst>
                                        </p:cTn>
                                        <p:tgtEl>
                                          <p:spTgt spid="3">
                                            <p:txEl>
                                              <p:pRg st="9" end="9"/>
                                            </p:txEl>
                                          </p:spTgt>
                                        </p:tgtEl>
                                      </p:cBhvr>
                                      <p:to x="100000" y="100000"/>
                                    </p:animScale>
                                    <p:animScale>
                                      <p:cBhvr>
                                        <p:cTn id="181" dur="26">
                                          <p:stCondLst>
                                            <p:cond delay="1808"/>
                                          </p:stCondLst>
                                        </p:cTn>
                                        <p:tgtEl>
                                          <p:spTgt spid="3">
                                            <p:txEl>
                                              <p:pRg st="9" end="9"/>
                                            </p:txEl>
                                          </p:spTgt>
                                        </p:tgtEl>
                                      </p:cBhvr>
                                      <p:to x="100000" y="95000"/>
                                    </p:animScale>
                                    <p:animScale>
                                      <p:cBhvr>
                                        <p:cTn id="182" dur="166" decel="50000">
                                          <p:stCondLst>
                                            <p:cond delay="1834"/>
                                          </p:stCondLst>
                                        </p:cTn>
                                        <p:tgtEl>
                                          <p:spTgt spid="3">
                                            <p:txEl>
                                              <p:pRg st="9" end="9"/>
                                            </p:txEl>
                                          </p:spTgt>
                                        </p:tgtEl>
                                      </p:cBhvr>
                                      <p:to x="100000" y="100000"/>
                                    </p:animScale>
                                  </p:childTnLst>
                                </p:cTn>
                              </p:par>
                              <p:par>
                                <p:cTn id="183" presetID="26" presetClass="entr" presetSubtype="0" fill="hold" nodeType="withEffect">
                                  <p:stCondLst>
                                    <p:cond delay="0"/>
                                  </p:stCondLst>
                                  <p:childTnLst>
                                    <p:set>
                                      <p:cBhvr>
                                        <p:cTn id="184" dur="1" fill="hold">
                                          <p:stCondLst>
                                            <p:cond delay="0"/>
                                          </p:stCondLst>
                                        </p:cTn>
                                        <p:tgtEl>
                                          <p:spTgt spid="3">
                                            <p:txEl>
                                              <p:pRg st="10" end="10"/>
                                            </p:txEl>
                                          </p:spTgt>
                                        </p:tgtEl>
                                        <p:attrNameLst>
                                          <p:attrName>style.visibility</p:attrName>
                                        </p:attrNameLst>
                                      </p:cBhvr>
                                      <p:to>
                                        <p:strVal val="visible"/>
                                      </p:to>
                                    </p:set>
                                    <p:animEffect transition="in" filter="wipe(down)">
                                      <p:cBhvr>
                                        <p:cTn id="185" dur="580">
                                          <p:stCondLst>
                                            <p:cond delay="0"/>
                                          </p:stCondLst>
                                        </p:cTn>
                                        <p:tgtEl>
                                          <p:spTgt spid="3">
                                            <p:txEl>
                                              <p:pRg st="10" end="10"/>
                                            </p:txEl>
                                          </p:spTgt>
                                        </p:tgtEl>
                                      </p:cBhvr>
                                    </p:animEffect>
                                    <p:anim calcmode="lin" valueType="num">
                                      <p:cBhvr>
                                        <p:cTn id="186"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87"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88"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89"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90"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91" dur="26">
                                          <p:stCondLst>
                                            <p:cond delay="650"/>
                                          </p:stCondLst>
                                        </p:cTn>
                                        <p:tgtEl>
                                          <p:spTgt spid="3">
                                            <p:txEl>
                                              <p:pRg st="10" end="10"/>
                                            </p:txEl>
                                          </p:spTgt>
                                        </p:tgtEl>
                                      </p:cBhvr>
                                      <p:to x="100000" y="60000"/>
                                    </p:animScale>
                                    <p:animScale>
                                      <p:cBhvr>
                                        <p:cTn id="192" dur="166" decel="50000">
                                          <p:stCondLst>
                                            <p:cond delay="676"/>
                                          </p:stCondLst>
                                        </p:cTn>
                                        <p:tgtEl>
                                          <p:spTgt spid="3">
                                            <p:txEl>
                                              <p:pRg st="10" end="10"/>
                                            </p:txEl>
                                          </p:spTgt>
                                        </p:tgtEl>
                                      </p:cBhvr>
                                      <p:to x="100000" y="100000"/>
                                    </p:animScale>
                                    <p:animScale>
                                      <p:cBhvr>
                                        <p:cTn id="193" dur="26">
                                          <p:stCondLst>
                                            <p:cond delay="1312"/>
                                          </p:stCondLst>
                                        </p:cTn>
                                        <p:tgtEl>
                                          <p:spTgt spid="3">
                                            <p:txEl>
                                              <p:pRg st="10" end="10"/>
                                            </p:txEl>
                                          </p:spTgt>
                                        </p:tgtEl>
                                      </p:cBhvr>
                                      <p:to x="100000" y="80000"/>
                                    </p:animScale>
                                    <p:animScale>
                                      <p:cBhvr>
                                        <p:cTn id="194" dur="166" decel="50000">
                                          <p:stCondLst>
                                            <p:cond delay="1338"/>
                                          </p:stCondLst>
                                        </p:cTn>
                                        <p:tgtEl>
                                          <p:spTgt spid="3">
                                            <p:txEl>
                                              <p:pRg st="10" end="10"/>
                                            </p:txEl>
                                          </p:spTgt>
                                        </p:tgtEl>
                                      </p:cBhvr>
                                      <p:to x="100000" y="100000"/>
                                    </p:animScale>
                                    <p:animScale>
                                      <p:cBhvr>
                                        <p:cTn id="195" dur="26">
                                          <p:stCondLst>
                                            <p:cond delay="1642"/>
                                          </p:stCondLst>
                                        </p:cTn>
                                        <p:tgtEl>
                                          <p:spTgt spid="3">
                                            <p:txEl>
                                              <p:pRg st="10" end="10"/>
                                            </p:txEl>
                                          </p:spTgt>
                                        </p:tgtEl>
                                      </p:cBhvr>
                                      <p:to x="100000" y="90000"/>
                                    </p:animScale>
                                    <p:animScale>
                                      <p:cBhvr>
                                        <p:cTn id="196" dur="166" decel="50000">
                                          <p:stCondLst>
                                            <p:cond delay="1668"/>
                                          </p:stCondLst>
                                        </p:cTn>
                                        <p:tgtEl>
                                          <p:spTgt spid="3">
                                            <p:txEl>
                                              <p:pRg st="10" end="10"/>
                                            </p:txEl>
                                          </p:spTgt>
                                        </p:tgtEl>
                                      </p:cBhvr>
                                      <p:to x="100000" y="100000"/>
                                    </p:animScale>
                                    <p:animScale>
                                      <p:cBhvr>
                                        <p:cTn id="197" dur="26">
                                          <p:stCondLst>
                                            <p:cond delay="1808"/>
                                          </p:stCondLst>
                                        </p:cTn>
                                        <p:tgtEl>
                                          <p:spTgt spid="3">
                                            <p:txEl>
                                              <p:pRg st="10" end="10"/>
                                            </p:txEl>
                                          </p:spTgt>
                                        </p:tgtEl>
                                      </p:cBhvr>
                                      <p:to x="100000" y="95000"/>
                                    </p:animScale>
                                    <p:animScale>
                                      <p:cBhvr>
                                        <p:cTn id="198" dur="166" decel="50000">
                                          <p:stCondLst>
                                            <p:cond delay="1834"/>
                                          </p:stCondLst>
                                        </p:cTn>
                                        <p:tgtEl>
                                          <p:spTgt spid="3">
                                            <p:txEl>
                                              <p:pRg st="10" end="10"/>
                                            </p:txEl>
                                          </p:spTgt>
                                        </p:tgtEl>
                                      </p:cBhvr>
                                      <p:to x="100000" y="100000"/>
                                    </p:animScale>
                                  </p:childTnLst>
                                </p:cTn>
                              </p:par>
                              <p:par>
                                <p:cTn id="199" presetID="26" presetClass="entr" presetSubtype="0" fill="hold" nodeType="withEffect">
                                  <p:stCondLst>
                                    <p:cond delay="0"/>
                                  </p:stCondLst>
                                  <p:childTnLst>
                                    <p:set>
                                      <p:cBhvr>
                                        <p:cTn id="200" dur="1" fill="hold">
                                          <p:stCondLst>
                                            <p:cond delay="0"/>
                                          </p:stCondLst>
                                        </p:cTn>
                                        <p:tgtEl>
                                          <p:spTgt spid="3">
                                            <p:txEl>
                                              <p:pRg st="11" end="11"/>
                                            </p:txEl>
                                          </p:spTgt>
                                        </p:tgtEl>
                                        <p:attrNameLst>
                                          <p:attrName>style.visibility</p:attrName>
                                        </p:attrNameLst>
                                      </p:cBhvr>
                                      <p:to>
                                        <p:strVal val="visible"/>
                                      </p:to>
                                    </p:set>
                                    <p:animEffect transition="in" filter="wipe(down)">
                                      <p:cBhvr>
                                        <p:cTn id="201" dur="580">
                                          <p:stCondLst>
                                            <p:cond delay="0"/>
                                          </p:stCondLst>
                                        </p:cTn>
                                        <p:tgtEl>
                                          <p:spTgt spid="3">
                                            <p:txEl>
                                              <p:pRg st="11" end="11"/>
                                            </p:txEl>
                                          </p:spTgt>
                                        </p:tgtEl>
                                      </p:cBhvr>
                                    </p:animEffect>
                                    <p:anim calcmode="lin" valueType="num">
                                      <p:cBhvr>
                                        <p:cTn id="202" dur="1822"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203" dur="664"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204" dur="664" tmFilter="0, 0; 0.125,0.2665; 0.25,0.4; 0.375,0.465; 0.5,0.5;  0.625,0.535; 0.75,0.6; 0.875,0.7335; 1,1">
                                          <p:stCondLst>
                                            <p:cond delay="664"/>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205" dur="332" tmFilter="0, 0; 0.125,0.2665; 0.25,0.4; 0.375,0.465; 0.5,0.5;  0.625,0.535; 0.75,0.6; 0.875,0.7335; 1,1">
                                          <p:stCondLst>
                                            <p:cond delay="1324"/>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206" dur="164" tmFilter="0, 0; 0.125,0.2665; 0.25,0.4; 0.375,0.465; 0.5,0.5;  0.625,0.535; 0.75,0.6; 0.875,0.7335; 1,1">
                                          <p:stCondLst>
                                            <p:cond delay="1656"/>
                                          </p:stCondLst>
                                        </p:cTn>
                                        <p:tgtEl>
                                          <p:spTgt spid="3">
                                            <p:txEl>
                                              <p:pRg st="11" end="11"/>
                                            </p:txEl>
                                          </p:spTgt>
                                        </p:tgtEl>
                                        <p:attrNameLst>
                                          <p:attrName>ppt_y</p:attrName>
                                        </p:attrNameLst>
                                      </p:cBhvr>
                                      <p:tavLst>
                                        <p:tav tm="0" fmla="#ppt_y-sin(pi*$)/81">
                                          <p:val>
                                            <p:fltVal val="0"/>
                                          </p:val>
                                        </p:tav>
                                        <p:tav tm="100000">
                                          <p:val>
                                            <p:fltVal val="1"/>
                                          </p:val>
                                        </p:tav>
                                      </p:tavLst>
                                    </p:anim>
                                    <p:animScale>
                                      <p:cBhvr>
                                        <p:cTn id="207" dur="26">
                                          <p:stCondLst>
                                            <p:cond delay="650"/>
                                          </p:stCondLst>
                                        </p:cTn>
                                        <p:tgtEl>
                                          <p:spTgt spid="3">
                                            <p:txEl>
                                              <p:pRg st="11" end="11"/>
                                            </p:txEl>
                                          </p:spTgt>
                                        </p:tgtEl>
                                      </p:cBhvr>
                                      <p:to x="100000" y="60000"/>
                                    </p:animScale>
                                    <p:animScale>
                                      <p:cBhvr>
                                        <p:cTn id="208" dur="166" decel="50000">
                                          <p:stCondLst>
                                            <p:cond delay="676"/>
                                          </p:stCondLst>
                                        </p:cTn>
                                        <p:tgtEl>
                                          <p:spTgt spid="3">
                                            <p:txEl>
                                              <p:pRg st="11" end="11"/>
                                            </p:txEl>
                                          </p:spTgt>
                                        </p:tgtEl>
                                      </p:cBhvr>
                                      <p:to x="100000" y="100000"/>
                                    </p:animScale>
                                    <p:animScale>
                                      <p:cBhvr>
                                        <p:cTn id="209" dur="26">
                                          <p:stCondLst>
                                            <p:cond delay="1312"/>
                                          </p:stCondLst>
                                        </p:cTn>
                                        <p:tgtEl>
                                          <p:spTgt spid="3">
                                            <p:txEl>
                                              <p:pRg st="11" end="11"/>
                                            </p:txEl>
                                          </p:spTgt>
                                        </p:tgtEl>
                                      </p:cBhvr>
                                      <p:to x="100000" y="80000"/>
                                    </p:animScale>
                                    <p:animScale>
                                      <p:cBhvr>
                                        <p:cTn id="210" dur="166" decel="50000">
                                          <p:stCondLst>
                                            <p:cond delay="1338"/>
                                          </p:stCondLst>
                                        </p:cTn>
                                        <p:tgtEl>
                                          <p:spTgt spid="3">
                                            <p:txEl>
                                              <p:pRg st="11" end="11"/>
                                            </p:txEl>
                                          </p:spTgt>
                                        </p:tgtEl>
                                      </p:cBhvr>
                                      <p:to x="100000" y="100000"/>
                                    </p:animScale>
                                    <p:animScale>
                                      <p:cBhvr>
                                        <p:cTn id="211" dur="26">
                                          <p:stCondLst>
                                            <p:cond delay="1642"/>
                                          </p:stCondLst>
                                        </p:cTn>
                                        <p:tgtEl>
                                          <p:spTgt spid="3">
                                            <p:txEl>
                                              <p:pRg st="11" end="11"/>
                                            </p:txEl>
                                          </p:spTgt>
                                        </p:tgtEl>
                                      </p:cBhvr>
                                      <p:to x="100000" y="90000"/>
                                    </p:animScale>
                                    <p:animScale>
                                      <p:cBhvr>
                                        <p:cTn id="212" dur="166" decel="50000">
                                          <p:stCondLst>
                                            <p:cond delay="1668"/>
                                          </p:stCondLst>
                                        </p:cTn>
                                        <p:tgtEl>
                                          <p:spTgt spid="3">
                                            <p:txEl>
                                              <p:pRg st="11" end="11"/>
                                            </p:txEl>
                                          </p:spTgt>
                                        </p:tgtEl>
                                      </p:cBhvr>
                                      <p:to x="100000" y="100000"/>
                                    </p:animScale>
                                    <p:animScale>
                                      <p:cBhvr>
                                        <p:cTn id="213" dur="26">
                                          <p:stCondLst>
                                            <p:cond delay="1808"/>
                                          </p:stCondLst>
                                        </p:cTn>
                                        <p:tgtEl>
                                          <p:spTgt spid="3">
                                            <p:txEl>
                                              <p:pRg st="11" end="11"/>
                                            </p:txEl>
                                          </p:spTgt>
                                        </p:tgtEl>
                                      </p:cBhvr>
                                      <p:to x="100000" y="95000"/>
                                    </p:animScale>
                                    <p:animScale>
                                      <p:cBhvr>
                                        <p:cTn id="214" dur="166" decel="50000">
                                          <p:stCondLst>
                                            <p:cond delay="1834"/>
                                          </p:stCondLst>
                                        </p:cTn>
                                        <p:tgtEl>
                                          <p:spTgt spid="3">
                                            <p:txEl>
                                              <p:pRg st="11" end="11"/>
                                            </p:txEl>
                                          </p:spTgt>
                                        </p:tgtEl>
                                      </p:cBhvr>
                                      <p:to x="100000" y="100000"/>
                                    </p:animScale>
                                  </p:childTnLst>
                                </p:cTn>
                              </p:par>
                              <p:par>
                                <p:cTn id="215" presetID="26" presetClass="entr" presetSubtype="0" fill="hold" nodeType="withEffect">
                                  <p:stCondLst>
                                    <p:cond delay="0"/>
                                  </p:stCondLst>
                                  <p:childTnLst>
                                    <p:set>
                                      <p:cBhvr>
                                        <p:cTn id="216" dur="1" fill="hold">
                                          <p:stCondLst>
                                            <p:cond delay="0"/>
                                          </p:stCondLst>
                                        </p:cTn>
                                        <p:tgtEl>
                                          <p:spTgt spid="3">
                                            <p:txEl>
                                              <p:pRg st="12" end="12"/>
                                            </p:txEl>
                                          </p:spTgt>
                                        </p:tgtEl>
                                        <p:attrNameLst>
                                          <p:attrName>style.visibility</p:attrName>
                                        </p:attrNameLst>
                                      </p:cBhvr>
                                      <p:to>
                                        <p:strVal val="visible"/>
                                      </p:to>
                                    </p:set>
                                    <p:animEffect transition="in" filter="wipe(down)">
                                      <p:cBhvr>
                                        <p:cTn id="217" dur="580">
                                          <p:stCondLst>
                                            <p:cond delay="0"/>
                                          </p:stCondLst>
                                        </p:cTn>
                                        <p:tgtEl>
                                          <p:spTgt spid="3">
                                            <p:txEl>
                                              <p:pRg st="12" end="12"/>
                                            </p:txEl>
                                          </p:spTgt>
                                        </p:tgtEl>
                                      </p:cBhvr>
                                    </p:animEffect>
                                    <p:anim calcmode="lin" valueType="num">
                                      <p:cBhvr>
                                        <p:cTn id="218" dur="1822"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219" dur="664"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220" dur="664" tmFilter="0, 0; 0.125,0.2665; 0.25,0.4; 0.375,0.465; 0.5,0.5;  0.625,0.535; 0.75,0.6; 0.875,0.7335; 1,1">
                                          <p:stCondLst>
                                            <p:cond delay="664"/>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221" dur="332" tmFilter="0, 0; 0.125,0.2665; 0.25,0.4; 0.375,0.465; 0.5,0.5;  0.625,0.535; 0.75,0.6; 0.875,0.7335; 1,1">
                                          <p:stCondLst>
                                            <p:cond delay="1324"/>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222" dur="164" tmFilter="0, 0; 0.125,0.2665; 0.25,0.4; 0.375,0.465; 0.5,0.5;  0.625,0.535; 0.75,0.6; 0.875,0.7335; 1,1">
                                          <p:stCondLst>
                                            <p:cond delay="1656"/>
                                          </p:stCondLst>
                                        </p:cTn>
                                        <p:tgtEl>
                                          <p:spTgt spid="3">
                                            <p:txEl>
                                              <p:pRg st="12" end="12"/>
                                            </p:txEl>
                                          </p:spTgt>
                                        </p:tgtEl>
                                        <p:attrNameLst>
                                          <p:attrName>ppt_y</p:attrName>
                                        </p:attrNameLst>
                                      </p:cBhvr>
                                      <p:tavLst>
                                        <p:tav tm="0" fmla="#ppt_y-sin(pi*$)/81">
                                          <p:val>
                                            <p:fltVal val="0"/>
                                          </p:val>
                                        </p:tav>
                                        <p:tav tm="100000">
                                          <p:val>
                                            <p:fltVal val="1"/>
                                          </p:val>
                                        </p:tav>
                                      </p:tavLst>
                                    </p:anim>
                                    <p:animScale>
                                      <p:cBhvr>
                                        <p:cTn id="223" dur="26">
                                          <p:stCondLst>
                                            <p:cond delay="650"/>
                                          </p:stCondLst>
                                        </p:cTn>
                                        <p:tgtEl>
                                          <p:spTgt spid="3">
                                            <p:txEl>
                                              <p:pRg st="12" end="12"/>
                                            </p:txEl>
                                          </p:spTgt>
                                        </p:tgtEl>
                                      </p:cBhvr>
                                      <p:to x="100000" y="60000"/>
                                    </p:animScale>
                                    <p:animScale>
                                      <p:cBhvr>
                                        <p:cTn id="224" dur="166" decel="50000">
                                          <p:stCondLst>
                                            <p:cond delay="676"/>
                                          </p:stCondLst>
                                        </p:cTn>
                                        <p:tgtEl>
                                          <p:spTgt spid="3">
                                            <p:txEl>
                                              <p:pRg st="12" end="12"/>
                                            </p:txEl>
                                          </p:spTgt>
                                        </p:tgtEl>
                                      </p:cBhvr>
                                      <p:to x="100000" y="100000"/>
                                    </p:animScale>
                                    <p:animScale>
                                      <p:cBhvr>
                                        <p:cTn id="225" dur="26">
                                          <p:stCondLst>
                                            <p:cond delay="1312"/>
                                          </p:stCondLst>
                                        </p:cTn>
                                        <p:tgtEl>
                                          <p:spTgt spid="3">
                                            <p:txEl>
                                              <p:pRg st="12" end="12"/>
                                            </p:txEl>
                                          </p:spTgt>
                                        </p:tgtEl>
                                      </p:cBhvr>
                                      <p:to x="100000" y="80000"/>
                                    </p:animScale>
                                    <p:animScale>
                                      <p:cBhvr>
                                        <p:cTn id="226" dur="166" decel="50000">
                                          <p:stCondLst>
                                            <p:cond delay="1338"/>
                                          </p:stCondLst>
                                        </p:cTn>
                                        <p:tgtEl>
                                          <p:spTgt spid="3">
                                            <p:txEl>
                                              <p:pRg st="12" end="12"/>
                                            </p:txEl>
                                          </p:spTgt>
                                        </p:tgtEl>
                                      </p:cBhvr>
                                      <p:to x="100000" y="100000"/>
                                    </p:animScale>
                                    <p:animScale>
                                      <p:cBhvr>
                                        <p:cTn id="227" dur="26">
                                          <p:stCondLst>
                                            <p:cond delay="1642"/>
                                          </p:stCondLst>
                                        </p:cTn>
                                        <p:tgtEl>
                                          <p:spTgt spid="3">
                                            <p:txEl>
                                              <p:pRg st="12" end="12"/>
                                            </p:txEl>
                                          </p:spTgt>
                                        </p:tgtEl>
                                      </p:cBhvr>
                                      <p:to x="100000" y="90000"/>
                                    </p:animScale>
                                    <p:animScale>
                                      <p:cBhvr>
                                        <p:cTn id="228" dur="166" decel="50000">
                                          <p:stCondLst>
                                            <p:cond delay="1668"/>
                                          </p:stCondLst>
                                        </p:cTn>
                                        <p:tgtEl>
                                          <p:spTgt spid="3">
                                            <p:txEl>
                                              <p:pRg st="12" end="12"/>
                                            </p:txEl>
                                          </p:spTgt>
                                        </p:tgtEl>
                                      </p:cBhvr>
                                      <p:to x="100000" y="100000"/>
                                    </p:animScale>
                                    <p:animScale>
                                      <p:cBhvr>
                                        <p:cTn id="229" dur="26">
                                          <p:stCondLst>
                                            <p:cond delay="1808"/>
                                          </p:stCondLst>
                                        </p:cTn>
                                        <p:tgtEl>
                                          <p:spTgt spid="3">
                                            <p:txEl>
                                              <p:pRg st="12" end="12"/>
                                            </p:txEl>
                                          </p:spTgt>
                                        </p:tgtEl>
                                      </p:cBhvr>
                                      <p:to x="100000" y="95000"/>
                                    </p:animScale>
                                    <p:animScale>
                                      <p:cBhvr>
                                        <p:cTn id="230" dur="166" decel="50000">
                                          <p:stCondLst>
                                            <p:cond delay="1834"/>
                                          </p:stCondLst>
                                        </p:cTn>
                                        <p:tgtEl>
                                          <p:spTgt spid="3">
                                            <p:txEl>
                                              <p:pRg st="12" end="12"/>
                                            </p:txEl>
                                          </p:spTgt>
                                        </p:tgtEl>
                                      </p:cBhvr>
                                      <p:to x="100000" y="100000"/>
                                    </p:animScale>
                                  </p:childTnLst>
                                </p:cTn>
                              </p:par>
                              <p:par>
                                <p:cTn id="231" presetID="26" presetClass="entr" presetSubtype="0" fill="hold" nodeType="withEffect">
                                  <p:stCondLst>
                                    <p:cond delay="0"/>
                                  </p:stCondLst>
                                  <p:childTnLst>
                                    <p:set>
                                      <p:cBhvr>
                                        <p:cTn id="232" dur="1" fill="hold">
                                          <p:stCondLst>
                                            <p:cond delay="0"/>
                                          </p:stCondLst>
                                        </p:cTn>
                                        <p:tgtEl>
                                          <p:spTgt spid="3">
                                            <p:txEl>
                                              <p:pRg st="13" end="13"/>
                                            </p:txEl>
                                          </p:spTgt>
                                        </p:tgtEl>
                                        <p:attrNameLst>
                                          <p:attrName>style.visibility</p:attrName>
                                        </p:attrNameLst>
                                      </p:cBhvr>
                                      <p:to>
                                        <p:strVal val="visible"/>
                                      </p:to>
                                    </p:set>
                                    <p:animEffect transition="in" filter="wipe(down)">
                                      <p:cBhvr>
                                        <p:cTn id="233" dur="580">
                                          <p:stCondLst>
                                            <p:cond delay="0"/>
                                          </p:stCondLst>
                                        </p:cTn>
                                        <p:tgtEl>
                                          <p:spTgt spid="3">
                                            <p:txEl>
                                              <p:pRg st="13" end="13"/>
                                            </p:txEl>
                                          </p:spTgt>
                                        </p:tgtEl>
                                      </p:cBhvr>
                                    </p:animEffect>
                                    <p:anim calcmode="lin" valueType="num">
                                      <p:cBhvr>
                                        <p:cTn id="234" dur="1822"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235" dur="664"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236" dur="664" tmFilter="0, 0; 0.125,0.2665; 0.25,0.4; 0.375,0.465; 0.5,0.5;  0.625,0.535; 0.75,0.6; 0.875,0.7335; 1,1">
                                          <p:stCondLst>
                                            <p:cond delay="664"/>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237" dur="332" tmFilter="0, 0; 0.125,0.2665; 0.25,0.4; 0.375,0.465; 0.5,0.5;  0.625,0.535; 0.75,0.6; 0.875,0.7335; 1,1">
                                          <p:stCondLst>
                                            <p:cond delay="1324"/>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238" dur="164" tmFilter="0, 0; 0.125,0.2665; 0.25,0.4; 0.375,0.465; 0.5,0.5;  0.625,0.535; 0.75,0.6; 0.875,0.7335; 1,1">
                                          <p:stCondLst>
                                            <p:cond delay="1656"/>
                                          </p:stCondLst>
                                        </p:cTn>
                                        <p:tgtEl>
                                          <p:spTgt spid="3">
                                            <p:txEl>
                                              <p:pRg st="13" end="13"/>
                                            </p:txEl>
                                          </p:spTgt>
                                        </p:tgtEl>
                                        <p:attrNameLst>
                                          <p:attrName>ppt_y</p:attrName>
                                        </p:attrNameLst>
                                      </p:cBhvr>
                                      <p:tavLst>
                                        <p:tav tm="0" fmla="#ppt_y-sin(pi*$)/81">
                                          <p:val>
                                            <p:fltVal val="0"/>
                                          </p:val>
                                        </p:tav>
                                        <p:tav tm="100000">
                                          <p:val>
                                            <p:fltVal val="1"/>
                                          </p:val>
                                        </p:tav>
                                      </p:tavLst>
                                    </p:anim>
                                    <p:animScale>
                                      <p:cBhvr>
                                        <p:cTn id="239" dur="26">
                                          <p:stCondLst>
                                            <p:cond delay="650"/>
                                          </p:stCondLst>
                                        </p:cTn>
                                        <p:tgtEl>
                                          <p:spTgt spid="3">
                                            <p:txEl>
                                              <p:pRg st="13" end="13"/>
                                            </p:txEl>
                                          </p:spTgt>
                                        </p:tgtEl>
                                      </p:cBhvr>
                                      <p:to x="100000" y="60000"/>
                                    </p:animScale>
                                    <p:animScale>
                                      <p:cBhvr>
                                        <p:cTn id="240" dur="166" decel="50000">
                                          <p:stCondLst>
                                            <p:cond delay="676"/>
                                          </p:stCondLst>
                                        </p:cTn>
                                        <p:tgtEl>
                                          <p:spTgt spid="3">
                                            <p:txEl>
                                              <p:pRg st="13" end="13"/>
                                            </p:txEl>
                                          </p:spTgt>
                                        </p:tgtEl>
                                      </p:cBhvr>
                                      <p:to x="100000" y="100000"/>
                                    </p:animScale>
                                    <p:animScale>
                                      <p:cBhvr>
                                        <p:cTn id="241" dur="26">
                                          <p:stCondLst>
                                            <p:cond delay="1312"/>
                                          </p:stCondLst>
                                        </p:cTn>
                                        <p:tgtEl>
                                          <p:spTgt spid="3">
                                            <p:txEl>
                                              <p:pRg st="13" end="13"/>
                                            </p:txEl>
                                          </p:spTgt>
                                        </p:tgtEl>
                                      </p:cBhvr>
                                      <p:to x="100000" y="80000"/>
                                    </p:animScale>
                                    <p:animScale>
                                      <p:cBhvr>
                                        <p:cTn id="242" dur="166" decel="50000">
                                          <p:stCondLst>
                                            <p:cond delay="1338"/>
                                          </p:stCondLst>
                                        </p:cTn>
                                        <p:tgtEl>
                                          <p:spTgt spid="3">
                                            <p:txEl>
                                              <p:pRg st="13" end="13"/>
                                            </p:txEl>
                                          </p:spTgt>
                                        </p:tgtEl>
                                      </p:cBhvr>
                                      <p:to x="100000" y="100000"/>
                                    </p:animScale>
                                    <p:animScale>
                                      <p:cBhvr>
                                        <p:cTn id="243" dur="26">
                                          <p:stCondLst>
                                            <p:cond delay="1642"/>
                                          </p:stCondLst>
                                        </p:cTn>
                                        <p:tgtEl>
                                          <p:spTgt spid="3">
                                            <p:txEl>
                                              <p:pRg st="13" end="13"/>
                                            </p:txEl>
                                          </p:spTgt>
                                        </p:tgtEl>
                                      </p:cBhvr>
                                      <p:to x="100000" y="90000"/>
                                    </p:animScale>
                                    <p:animScale>
                                      <p:cBhvr>
                                        <p:cTn id="244" dur="166" decel="50000">
                                          <p:stCondLst>
                                            <p:cond delay="1668"/>
                                          </p:stCondLst>
                                        </p:cTn>
                                        <p:tgtEl>
                                          <p:spTgt spid="3">
                                            <p:txEl>
                                              <p:pRg st="13" end="13"/>
                                            </p:txEl>
                                          </p:spTgt>
                                        </p:tgtEl>
                                      </p:cBhvr>
                                      <p:to x="100000" y="100000"/>
                                    </p:animScale>
                                    <p:animScale>
                                      <p:cBhvr>
                                        <p:cTn id="245" dur="26">
                                          <p:stCondLst>
                                            <p:cond delay="1808"/>
                                          </p:stCondLst>
                                        </p:cTn>
                                        <p:tgtEl>
                                          <p:spTgt spid="3">
                                            <p:txEl>
                                              <p:pRg st="13" end="13"/>
                                            </p:txEl>
                                          </p:spTgt>
                                        </p:tgtEl>
                                      </p:cBhvr>
                                      <p:to x="100000" y="95000"/>
                                    </p:animScale>
                                    <p:animScale>
                                      <p:cBhvr>
                                        <p:cTn id="246" dur="166" decel="50000">
                                          <p:stCondLst>
                                            <p:cond delay="1834"/>
                                          </p:stCondLst>
                                        </p:cTn>
                                        <p:tgtEl>
                                          <p:spTgt spid="3">
                                            <p:txEl>
                                              <p:pRg st="13" end="13"/>
                                            </p:txEl>
                                          </p:spTgt>
                                        </p:tgtEl>
                                      </p:cBhvr>
                                      <p:to x="100000" y="100000"/>
                                    </p:animScale>
                                  </p:childTnLst>
                                </p:cTn>
                              </p:par>
                              <p:par>
                                <p:cTn id="247" presetID="26" presetClass="entr" presetSubtype="0" fill="hold" nodeType="withEffect">
                                  <p:stCondLst>
                                    <p:cond delay="0"/>
                                  </p:stCondLst>
                                  <p:childTnLst>
                                    <p:set>
                                      <p:cBhvr>
                                        <p:cTn id="248" dur="1" fill="hold">
                                          <p:stCondLst>
                                            <p:cond delay="0"/>
                                          </p:stCondLst>
                                        </p:cTn>
                                        <p:tgtEl>
                                          <p:spTgt spid="3">
                                            <p:txEl>
                                              <p:pRg st="14" end="14"/>
                                            </p:txEl>
                                          </p:spTgt>
                                        </p:tgtEl>
                                        <p:attrNameLst>
                                          <p:attrName>style.visibility</p:attrName>
                                        </p:attrNameLst>
                                      </p:cBhvr>
                                      <p:to>
                                        <p:strVal val="visible"/>
                                      </p:to>
                                    </p:set>
                                    <p:animEffect transition="in" filter="wipe(down)">
                                      <p:cBhvr>
                                        <p:cTn id="249" dur="580">
                                          <p:stCondLst>
                                            <p:cond delay="0"/>
                                          </p:stCondLst>
                                        </p:cTn>
                                        <p:tgtEl>
                                          <p:spTgt spid="3">
                                            <p:txEl>
                                              <p:pRg st="14" end="14"/>
                                            </p:txEl>
                                          </p:spTgt>
                                        </p:tgtEl>
                                      </p:cBhvr>
                                    </p:animEffect>
                                    <p:anim calcmode="lin" valueType="num">
                                      <p:cBhvr>
                                        <p:cTn id="250"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251"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252"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253"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254"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255" dur="26">
                                          <p:stCondLst>
                                            <p:cond delay="650"/>
                                          </p:stCondLst>
                                        </p:cTn>
                                        <p:tgtEl>
                                          <p:spTgt spid="3">
                                            <p:txEl>
                                              <p:pRg st="14" end="14"/>
                                            </p:txEl>
                                          </p:spTgt>
                                        </p:tgtEl>
                                      </p:cBhvr>
                                      <p:to x="100000" y="60000"/>
                                    </p:animScale>
                                    <p:animScale>
                                      <p:cBhvr>
                                        <p:cTn id="256" dur="166" decel="50000">
                                          <p:stCondLst>
                                            <p:cond delay="676"/>
                                          </p:stCondLst>
                                        </p:cTn>
                                        <p:tgtEl>
                                          <p:spTgt spid="3">
                                            <p:txEl>
                                              <p:pRg st="14" end="14"/>
                                            </p:txEl>
                                          </p:spTgt>
                                        </p:tgtEl>
                                      </p:cBhvr>
                                      <p:to x="100000" y="100000"/>
                                    </p:animScale>
                                    <p:animScale>
                                      <p:cBhvr>
                                        <p:cTn id="257" dur="26">
                                          <p:stCondLst>
                                            <p:cond delay="1312"/>
                                          </p:stCondLst>
                                        </p:cTn>
                                        <p:tgtEl>
                                          <p:spTgt spid="3">
                                            <p:txEl>
                                              <p:pRg st="14" end="14"/>
                                            </p:txEl>
                                          </p:spTgt>
                                        </p:tgtEl>
                                      </p:cBhvr>
                                      <p:to x="100000" y="80000"/>
                                    </p:animScale>
                                    <p:animScale>
                                      <p:cBhvr>
                                        <p:cTn id="258" dur="166" decel="50000">
                                          <p:stCondLst>
                                            <p:cond delay="1338"/>
                                          </p:stCondLst>
                                        </p:cTn>
                                        <p:tgtEl>
                                          <p:spTgt spid="3">
                                            <p:txEl>
                                              <p:pRg st="14" end="14"/>
                                            </p:txEl>
                                          </p:spTgt>
                                        </p:tgtEl>
                                      </p:cBhvr>
                                      <p:to x="100000" y="100000"/>
                                    </p:animScale>
                                    <p:animScale>
                                      <p:cBhvr>
                                        <p:cTn id="259" dur="26">
                                          <p:stCondLst>
                                            <p:cond delay="1642"/>
                                          </p:stCondLst>
                                        </p:cTn>
                                        <p:tgtEl>
                                          <p:spTgt spid="3">
                                            <p:txEl>
                                              <p:pRg st="14" end="14"/>
                                            </p:txEl>
                                          </p:spTgt>
                                        </p:tgtEl>
                                      </p:cBhvr>
                                      <p:to x="100000" y="90000"/>
                                    </p:animScale>
                                    <p:animScale>
                                      <p:cBhvr>
                                        <p:cTn id="260" dur="166" decel="50000">
                                          <p:stCondLst>
                                            <p:cond delay="1668"/>
                                          </p:stCondLst>
                                        </p:cTn>
                                        <p:tgtEl>
                                          <p:spTgt spid="3">
                                            <p:txEl>
                                              <p:pRg st="14" end="14"/>
                                            </p:txEl>
                                          </p:spTgt>
                                        </p:tgtEl>
                                      </p:cBhvr>
                                      <p:to x="100000" y="100000"/>
                                    </p:animScale>
                                    <p:animScale>
                                      <p:cBhvr>
                                        <p:cTn id="261" dur="26">
                                          <p:stCondLst>
                                            <p:cond delay="1808"/>
                                          </p:stCondLst>
                                        </p:cTn>
                                        <p:tgtEl>
                                          <p:spTgt spid="3">
                                            <p:txEl>
                                              <p:pRg st="14" end="14"/>
                                            </p:txEl>
                                          </p:spTgt>
                                        </p:tgtEl>
                                      </p:cBhvr>
                                      <p:to x="100000" y="95000"/>
                                    </p:animScale>
                                    <p:animScale>
                                      <p:cBhvr>
                                        <p:cTn id="262" dur="166" decel="50000">
                                          <p:stCondLst>
                                            <p:cond delay="1834"/>
                                          </p:stCondLst>
                                        </p:cTn>
                                        <p:tgtEl>
                                          <p:spTgt spid="3">
                                            <p:txEl>
                                              <p:pRg st="14" end="14"/>
                                            </p:txEl>
                                          </p:spTgt>
                                        </p:tgtEl>
                                      </p:cBhvr>
                                      <p:to x="100000" y="100000"/>
                                    </p:animScale>
                                  </p:childTnLst>
                                </p:cTn>
                              </p:par>
                              <p:par>
                                <p:cTn id="263" presetID="26" presetClass="entr" presetSubtype="0" fill="hold" nodeType="withEffect">
                                  <p:stCondLst>
                                    <p:cond delay="0"/>
                                  </p:stCondLst>
                                  <p:childTnLst>
                                    <p:set>
                                      <p:cBhvr>
                                        <p:cTn id="264" dur="1" fill="hold">
                                          <p:stCondLst>
                                            <p:cond delay="0"/>
                                          </p:stCondLst>
                                        </p:cTn>
                                        <p:tgtEl>
                                          <p:spTgt spid="3">
                                            <p:txEl>
                                              <p:pRg st="15" end="15"/>
                                            </p:txEl>
                                          </p:spTgt>
                                        </p:tgtEl>
                                        <p:attrNameLst>
                                          <p:attrName>style.visibility</p:attrName>
                                        </p:attrNameLst>
                                      </p:cBhvr>
                                      <p:to>
                                        <p:strVal val="visible"/>
                                      </p:to>
                                    </p:set>
                                    <p:animEffect transition="in" filter="wipe(down)">
                                      <p:cBhvr>
                                        <p:cTn id="265" dur="580">
                                          <p:stCondLst>
                                            <p:cond delay="0"/>
                                          </p:stCondLst>
                                        </p:cTn>
                                        <p:tgtEl>
                                          <p:spTgt spid="3">
                                            <p:txEl>
                                              <p:pRg st="15" end="15"/>
                                            </p:txEl>
                                          </p:spTgt>
                                        </p:tgtEl>
                                      </p:cBhvr>
                                    </p:animEffect>
                                    <p:anim calcmode="lin" valueType="num">
                                      <p:cBhvr>
                                        <p:cTn id="266" dur="1822" tmFilter="0,0; 0.14,0.36; 0.43,0.73; 0.71,0.91; 1.0,1.0">
                                          <p:stCondLst>
                                            <p:cond delay="0"/>
                                          </p:stCondLst>
                                        </p:cTn>
                                        <p:tgtEl>
                                          <p:spTgt spid="3">
                                            <p:txEl>
                                              <p:pRg st="15" end="15"/>
                                            </p:txEl>
                                          </p:spTgt>
                                        </p:tgtEl>
                                        <p:attrNameLst>
                                          <p:attrName>ppt_x</p:attrName>
                                        </p:attrNameLst>
                                      </p:cBhvr>
                                      <p:tavLst>
                                        <p:tav tm="0">
                                          <p:val>
                                            <p:strVal val="#ppt_x-0.25"/>
                                          </p:val>
                                        </p:tav>
                                        <p:tav tm="100000">
                                          <p:val>
                                            <p:strVal val="#ppt_x"/>
                                          </p:val>
                                        </p:tav>
                                      </p:tavLst>
                                    </p:anim>
                                    <p:anim calcmode="lin" valueType="num">
                                      <p:cBhvr>
                                        <p:cTn id="267" dur="664" tmFilter="0.0,0.0; 0.25,0.07; 0.50,0.2; 0.75,0.467; 1.0,1.0">
                                          <p:stCondLst>
                                            <p:cond delay="0"/>
                                          </p:stCondLst>
                                        </p:cTn>
                                        <p:tgtEl>
                                          <p:spTgt spid="3">
                                            <p:txEl>
                                              <p:pRg st="15" end="15"/>
                                            </p:txEl>
                                          </p:spTgt>
                                        </p:tgtEl>
                                        <p:attrNameLst>
                                          <p:attrName>ppt_y</p:attrName>
                                        </p:attrNameLst>
                                      </p:cBhvr>
                                      <p:tavLst>
                                        <p:tav tm="0" fmla="#ppt_y-sin(pi*$)/3">
                                          <p:val>
                                            <p:fltVal val="0.5"/>
                                          </p:val>
                                        </p:tav>
                                        <p:tav tm="100000">
                                          <p:val>
                                            <p:fltVal val="1"/>
                                          </p:val>
                                        </p:tav>
                                      </p:tavLst>
                                    </p:anim>
                                    <p:anim calcmode="lin" valueType="num">
                                      <p:cBhvr>
                                        <p:cTn id="268" dur="664" tmFilter="0, 0; 0.125,0.2665; 0.25,0.4; 0.375,0.465; 0.5,0.5;  0.625,0.535; 0.75,0.6; 0.875,0.7335; 1,1">
                                          <p:stCondLst>
                                            <p:cond delay="664"/>
                                          </p:stCondLst>
                                        </p:cTn>
                                        <p:tgtEl>
                                          <p:spTgt spid="3">
                                            <p:txEl>
                                              <p:pRg st="15" end="15"/>
                                            </p:txEl>
                                          </p:spTgt>
                                        </p:tgtEl>
                                        <p:attrNameLst>
                                          <p:attrName>ppt_y</p:attrName>
                                        </p:attrNameLst>
                                      </p:cBhvr>
                                      <p:tavLst>
                                        <p:tav tm="0" fmla="#ppt_y-sin(pi*$)/9">
                                          <p:val>
                                            <p:fltVal val="0"/>
                                          </p:val>
                                        </p:tav>
                                        <p:tav tm="100000">
                                          <p:val>
                                            <p:fltVal val="1"/>
                                          </p:val>
                                        </p:tav>
                                      </p:tavLst>
                                    </p:anim>
                                    <p:anim calcmode="lin" valueType="num">
                                      <p:cBhvr>
                                        <p:cTn id="269" dur="332" tmFilter="0, 0; 0.125,0.2665; 0.25,0.4; 0.375,0.465; 0.5,0.5;  0.625,0.535; 0.75,0.6; 0.875,0.7335; 1,1">
                                          <p:stCondLst>
                                            <p:cond delay="1324"/>
                                          </p:stCondLst>
                                        </p:cTn>
                                        <p:tgtEl>
                                          <p:spTgt spid="3">
                                            <p:txEl>
                                              <p:pRg st="15" end="15"/>
                                            </p:txEl>
                                          </p:spTgt>
                                        </p:tgtEl>
                                        <p:attrNameLst>
                                          <p:attrName>ppt_y</p:attrName>
                                        </p:attrNameLst>
                                      </p:cBhvr>
                                      <p:tavLst>
                                        <p:tav tm="0" fmla="#ppt_y-sin(pi*$)/27">
                                          <p:val>
                                            <p:fltVal val="0"/>
                                          </p:val>
                                        </p:tav>
                                        <p:tav tm="100000">
                                          <p:val>
                                            <p:fltVal val="1"/>
                                          </p:val>
                                        </p:tav>
                                      </p:tavLst>
                                    </p:anim>
                                    <p:anim calcmode="lin" valueType="num">
                                      <p:cBhvr>
                                        <p:cTn id="270" dur="164" tmFilter="0, 0; 0.125,0.2665; 0.25,0.4; 0.375,0.465; 0.5,0.5;  0.625,0.535; 0.75,0.6; 0.875,0.7335; 1,1">
                                          <p:stCondLst>
                                            <p:cond delay="1656"/>
                                          </p:stCondLst>
                                        </p:cTn>
                                        <p:tgtEl>
                                          <p:spTgt spid="3">
                                            <p:txEl>
                                              <p:pRg st="15" end="15"/>
                                            </p:txEl>
                                          </p:spTgt>
                                        </p:tgtEl>
                                        <p:attrNameLst>
                                          <p:attrName>ppt_y</p:attrName>
                                        </p:attrNameLst>
                                      </p:cBhvr>
                                      <p:tavLst>
                                        <p:tav tm="0" fmla="#ppt_y-sin(pi*$)/81">
                                          <p:val>
                                            <p:fltVal val="0"/>
                                          </p:val>
                                        </p:tav>
                                        <p:tav tm="100000">
                                          <p:val>
                                            <p:fltVal val="1"/>
                                          </p:val>
                                        </p:tav>
                                      </p:tavLst>
                                    </p:anim>
                                    <p:animScale>
                                      <p:cBhvr>
                                        <p:cTn id="271" dur="26">
                                          <p:stCondLst>
                                            <p:cond delay="650"/>
                                          </p:stCondLst>
                                        </p:cTn>
                                        <p:tgtEl>
                                          <p:spTgt spid="3">
                                            <p:txEl>
                                              <p:pRg st="15" end="15"/>
                                            </p:txEl>
                                          </p:spTgt>
                                        </p:tgtEl>
                                      </p:cBhvr>
                                      <p:to x="100000" y="60000"/>
                                    </p:animScale>
                                    <p:animScale>
                                      <p:cBhvr>
                                        <p:cTn id="272" dur="166" decel="50000">
                                          <p:stCondLst>
                                            <p:cond delay="676"/>
                                          </p:stCondLst>
                                        </p:cTn>
                                        <p:tgtEl>
                                          <p:spTgt spid="3">
                                            <p:txEl>
                                              <p:pRg st="15" end="15"/>
                                            </p:txEl>
                                          </p:spTgt>
                                        </p:tgtEl>
                                      </p:cBhvr>
                                      <p:to x="100000" y="100000"/>
                                    </p:animScale>
                                    <p:animScale>
                                      <p:cBhvr>
                                        <p:cTn id="273" dur="26">
                                          <p:stCondLst>
                                            <p:cond delay="1312"/>
                                          </p:stCondLst>
                                        </p:cTn>
                                        <p:tgtEl>
                                          <p:spTgt spid="3">
                                            <p:txEl>
                                              <p:pRg st="15" end="15"/>
                                            </p:txEl>
                                          </p:spTgt>
                                        </p:tgtEl>
                                      </p:cBhvr>
                                      <p:to x="100000" y="80000"/>
                                    </p:animScale>
                                    <p:animScale>
                                      <p:cBhvr>
                                        <p:cTn id="274" dur="166" decel="50000">
                                          <p:stCondLst>
                                            <p:cond delay="1338"/>
                                          </p:stCondLst>
                                        </p:cTn>
                                        <p:tgtEl>
                                          <p:spTgt spid="3">
                                            <p:txEl>
                                              <p:pRg st="15" end="15"/>
                                            </p:txEl>
                                          </p:spTgt>
                                        </p:tgtEl>
                                      </p:cBhvr>
                                      <p:to x="100000" y="100000"/>
                                    </p:animScale>
                                    <p:animScale>
                                      <p:cBhvr>
                                        <p:cTn id="275" dur="26">
                                          <p:stCondLst>
                                            <p:cond delay="1642"/>
                                          </p:stCondLst>
                                        </p:cTn>
                                        <p:tgtEl>
                                          <p:spTgt spid="3">
                                            <p:txEl>
                                              <p:pRg st="15" end="15"/>
                                            </p:txEl>
                                          </p:spTgt>
                                        </p:tgtEl>
                                      </p:cBhvr>
                                      <p:to x="100000" y="90000"/>
                                    </p:animScale>
                                    <p:animScale>
                                      <p:cBhvr>
                                        <p:cTn id="276" dur="166" decel="50000">
                                          <p:stCondLst>
                                            <p:cond delay="1668"/>
                                          </p:stCondLst>
                                        </p:cTn>
                                        <p:tgtEl>
                                          <p:spTgt spid="3">
                                            <p:txEl>
                                              <p:pRg st="15" end="15"/>
                                            </p:txEl>
                                          </p:spTgt>
                                        </p:tgtEl>
                                      </p:cBhvr>
                                      <p:to x="100000" y="100000"/>
                                    </p:animScale>
                                    <p:animScale>
                                      <p:cBhvr>
                                        <p:cTn id="277" dur="26">
                                          <p:stCondLst>
                                            <p:cond delay="1808"/>
                                          </p:stCondLst>
                                        </p:cTn>
                                        <p:tgtEl>
                                          <p:spTgt spid="3">
                                            <p:txEl>
                                              <p:pRg st="15" end="15"/>
                                            </p:txEl>
                                          </p:spTgt>
                                        </p:tgtEl>
                                      </p:cBhvr>
                                      <p:to x="100000" y="95000"/>
                                    </p:animScale>
                                    <p:animScale>
                                      <p:cBhvr>
                                        <p:cTn id="278" dur="166" decel="50000">
                                          <p:stCondLst>
                                            <p:cond delay="1834"/>
                                          </p:stCondLst>
                                        </p:cTn>
                                        <p:tgtEl>
                                          <p:spTgt spid="3">
                                            <p:txEl>
                                              <p:pRg st="15" end="15"/>
                                            </p:txEl>
                                          </p:spTgt>
                                        </p:tgtEl>
                                      </p:cBhvr>
                                      <p:to x="100000" y="100000"/>
                                    </p:animScale>
                                  </p:childTnLst>
                                </p:cTn>
                              </p:par>
                            </p:childTnLst>
                          </p:cTn>
                        </p:par>
                      </p:childTnLst>
                    </p:cTn>
                  </p:par>
                  <p:par>
                    <p:cTn id="279" fill="hold">
                      <p:stCondLst>
                        <p:cond delay="indefinite"/>
                      </p:stCondLst>
                      <p:childTnLst>
                        <p:par>
                          <p:cTn id="280" fill="hold">
                            <p:stCondLst>
                              <p:cond delay="0"/>
                            </p:stCondLst>
                            <p:childTnLst>
                              <p:par>
                                <p:cTn id="281" presetID="30" presetClass="entr" presetSubtype="0" fill="hold" grpId="0" nodeType="clickEffect">
                                  <p:stCondLst>
                                    <p:cond delay="0"/>
                                  </p:stCondLst>
                                  <p:childTnLst>
                                    <p:set>
                                      <p:cBhvr>
                                        <p:cTn id="282" dur="1" fill="hold">
                                          <p:stCondLst>
                                            <p:cond delay="0"/>
                                          </p:stCondLst>
                                        </p:cTn>
                                        <p:tgtEl>
                                          <p:spTgt spid="4"/>
                                        </p:tgtEl>
                                        <p:attrNameLst>
                                          <p:attrName>style.visibility</p:attrName>
                                        </p:attrNameLst>
                                      </p:cBhvr>
                                      <p:to>
                                        <p:strVal val="visible"/>
                                      </p:to>
                                    </p:set>
                                    <p:animEffect transition="in" filter="fade">
                                      <p:cBhvr>
                                        <p:cTn id="283" dur="800" decel="100000"/>
                                        <p:tgtEl>
                                          <p:spTgt spid="4"/>
                                        </p:tgtEl>
                                      </p:cBhvr>
                                    </p:animEffect>
                                    <p:anim calcmode="lin" valueType="num">
                                      <p:cBhvr>
                                        <p:cTn id="284" dur="800" decel="100000" fill="hold"/>
                                        <p:tgtEl>
                                          <p:spTgt spid="4"/>
                                        </p:tgtEl>
                                        <p:attrNameLst>
                                          <p:attrName>style.rotation</p:attrName>
                                        </p:attrNameLst>
                                      </p:cBhvr>
                                      <p:tavLst>
                                        <p:tav tm="0">
                                          <p:val>
                                            <p:fltVal val="-90"/>
                                          </p:val>
                                        </p:tav>
                                        <p:tav tm="100000">
                                          <p:val>
                                            <p:fltVal val="0"/>
                                          </p:val>
                                        </p:tav>
                                      </p:tavLst>
                                    </p:anim>
                                    <p:anim calcmode="lin" valueType="num">
                                      <p:cBhvr>
                                        <p:cTn id="285" dur="800" decel="100000" fill="hold"/>
                                        <p:tgtEl>
                                          <p:spTgt spid="4"/>
                                        </p:tgtEl>
                                        <p:attrNameLst>
                                          <p:attrName>ppt_x</p:attrName>
                                        </p:attrNameLst>
                                      </p:cBhvr>
                                      <p:tavLst>
                                        <p:tav tm="0">
                                          <p:val>
                                            <p:strVal val="#ppt_x+0.4"/>
                                          </p:val>
                                        </p:tav>
                                        <p:tav tm="100000">
                                          <p:val>
                                            <p:strVal val="#ppt_x-0.05"/>
                                          </p:val>
                                        </p:tav>
                                      </p:tavLst>
                                    </p:anim>
                                    <p:anim calcmode="lin" valueType="num">
                                      <p:cBhvr>
                                        <p:cTn id="286" dur="800" decel="100000" fill="hold"/>
                                        <p:tgtEl>
                                          <p:spTgt spid="4"/>
                                        </p:tgtEl>
                                        <p:attrNameLst>
                                          <p:attrName>ppt_y</p:attrName>
                                        </p:attrNameLst>
                                      </p:cBhvr>
                                      <p:tavLst>
                                        <p:tav tm="0">
                                          <p:val>
                                            <p:strVal val="#ppt_y-0.4"/>
                                          </p:val>
                                        </p:tav>
                                        <p:tav tm="100000">
                                          <p:val>
                                            <p:strVal val="#ppt_y+0.1"/>
                                          </p:val>
                                        </p:tav>
                                      </p:tavLst>
                                    </p:anim>
                                    <p:anim calcmode="lin" valueType="num">
                                      <p:cBhvr>
                                        <p:cTn id="287"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288"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993</TotalTime>
  <Words>1115</Words>
  <Application>Microsoft Office PowerPoint</Application>
  <PresentationFormat>On-screen Show (4:3)</PresentationFormat>
  <Paragraphs>220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Union</vt:lpstr>
      <vt:lpstr>Difference between structure and union</vt:lpstr>
      <vt:lpstr>Q. Create a union named student that has roll and marks as member. Assign some values to these members one at a time and display the result one at time</vt:lpstr>
      <vt:lpstr>If two members are used simultaneously, the out put is unexpected as following </vt:lpstr>
      <vt:lpstr>Q. Create a union named  employee that has ID ,name and sex as members. Assign some values to these members  and display the result one at time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np</dc:creator>
  <cp:lastModifiedBy>Corporate Edition</cp:lastModifiedBy>
  <cp:revision>86</cp:revision>
  <dcterms:created xsi:type="dcterms:W3CDTF">2006-08-16T00:00:00Z</dcterms:created>
  <dcterms:modified xsi:type="dcterms:W3CDTF">2009-09-06T13:26:28Z</dcterms:modified>
</cp:coreProperties>
</file>