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57" r:id="rId3"/>
    <p:sldId id="258" r:id="rId4"/>
    <p:sldId id="259" r:id="rId5"/>
    <p:sldId id="262" r:id="rId6"/>
    <p:sldId id="263" r:id="rId7"/>
    <p:sldId id="264" r:id="rId8"/>
    <p:sldId id="265" r:id="rId9"/>
    <p:sldId id="260" r:id="rId10"/>
    <p:sldId id="261" r:id="rId11"/>
  </p:sldIdLst>
  <p:sldSz cx="9144000" cy="6858000" type="screen4x3"/>
  <p:notesSz cx="6858000" cy="9144000"/>
  <p:custShowLst>
    <p:custShow name="Custom Show 1" id="0">
      <p:sldLst>
        <p:sld r:id="rId2"/>
        <p:sld r:id="rId3"/>
        <p:sld r:id="rId4"/>
        <p:sld r:id="rId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598" autoAdjust="0"/>
  </p:normalViewPr>
  <p:slideViewPr>
    <p:cSldViewPr>
      <p:cViewPr varScale="1">
        <p:scale>
          <a:sx n="83" d="100"/>
          <a:sy n="83" d="100"/>
        </p:scale>
        <p:origin x="-14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35C89A-F77E-4892-9276-06E6794E880D}" type="datetimeFigureOut">
              <a:rPr lang="en-US" smtClean="0"/>
              <a:pPr/>
              <a:t>2/12/2021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51087-03E8-422A-9988-B19166EDF6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2"/>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BBD1893-2379-45DE-8FCC-B10E8E671F8D}" type="datetime1">
              <a:rPr lang="ne-NP" smtClean="0"/>
              <a:pPr/>
              <a:t>2/12/2021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8E389D-30D1-4F43-81B3-59C5D019C118}" type="slidenum">
              <a:rPr lang="en-US" smtClean="0"/>
              <a:pPr/>
              <a:t>‹#›</a:t>
            </a:fld>
            <a:endParaRPr lang="en-US"/>
          </a:p>
        </p:txBody>
      </p:sp>
    </p:spTree>
  </p:cSld>
  <p:clrMapOvr>
    <a:masterClrMapping/>
  </p:clrMapOvr>
  <p:transition spd="slow">
    <p:comb/>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0"/>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342295-265E-4170-9175-291749413DAB}" type="datetime1">
              <a:rPr lang="ne-NP" smtClean="0"/>
              <a:pPr/>
              <a:t>2/12/2021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E389D-30D1-4F43-81B3-59C5D019C118}" type="slidenum">
              <a:rPr lang="en-US" smtClean="0"/>
              <a:pPr/>
              <a:t>‹#›</a:t>
            </a:fld>
            <a:endParaRPr lang="en-US"/>
          </a:p>
        </p:txBody>
      </p:sp>
    </p:spTree>
  </p:cSld>
  <p:clrMapOvr>
    <a:masterClrMapping/>
  </p:clrMapOvr>
  <p:transition spd="slow">
    <p:comb/>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1"/>
            <a:ext cx="1777471"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767B9F-025A-4415-A1BE-097B425C55B5}" type="datetime1">
              <a:rPr lang="ne-NP" smtClean="0"/>
              <a:pPr/>
              <a:t>2/12/2021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E389D-30D1-4F43-81B3-59C5D019C118}" type="slidenum">
              <a:rPr lang="en-US" smtClean="0"/>
              <a:pPr/>
              <a:t>‹#›</a:t>
            </a:fld>
            <a:endParaRPr lang="en-US"/>
          </a:p>
        </p:txBody>
      </p:sp>
    </p:spTree>
  </p:cSld>
  <p:clrMapOvr>
    <a:masterClrMapping/>
  </p:clrMapOvr>
  <p:transition spd="slow">
    <p:comb/>
    <p:sndAc>
      <p:stSnd>
        <p:snd r:embed="rId1" name="chimes.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395CCE-934F-4FB2-A597-29D662D3898E}" type="datetime1">
              <a:rPr lang="ne-NP" smtClean="0"/>
              <a:pPr/>
              <a:t>2/12/2021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E389D-30D1-4F43-81B3-59C5D019C11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comb/>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2521B1-A37C-485B-B1AD-E3011D543143}" type="datetime1">
              <a:rPr lang="ne-NP" smtClean="0"/>
              <a:pPr/>
              <a:t>2/12/2021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8E389D-30D1-4F43-81B3-59C5D019C11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comb/>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1CFEF5-7E86-4D73-906E-9E1260654FD9}" type="datetime1">
              <a:rPr lang="ne-NP" smtClean="0"/>
              <a:pPr/>
              <a:t>2/12/2021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8E389D-30D1-4F43-81B3-59C5D019C11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comb/>
    <p:sndAc>
      <p:stSnd>
        <p:snd r:embed="rId1" name="chimes.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460E9C-9478-49E7-B96F-8CE7C3F6AD8E}" type="datetime1">
              <a:rPr lang="ne-NP" smtClean="0"/>
              <a:pPr/>
              <a:t>2/12/2021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8E389D-30D1-4F43-81B3-59C5D019C118}" type="slidenum">
              <a:rPr lang="en-US" smtClean="0"/>
              <a:pPr/>
              <a:t>‹#›</a:t>
            </a:fld>
            <a:endParaRPr lang="en-US"/>
          </a:p>
        </p:txBody>
      </p:sp>
    </p:spTree>
  </p:cSld>
  <p:clrMapOvr>
    <a:masterClrMapping/>
  </p:clrMapOvr>
  <p:transition spd="slow">
    <p:comb/>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EDD602-29D7-403D-B9D2-1CBE3332C377}" type="datetime1">
              <a:rPr lang="ne-NP" smtClean="0"/>
              <a:pPr/>
              <a:t>2/12/2021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8E389D-30D1-4F43-81B3-59C5D019C11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comb/>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CAFB95-43A9-4E73-B1DE-B82A0C0BE475}" type="datetime1">
              <a:rPr lang="ne-NP" smtClean="0"/>
              <a:pPr/>
              <a:t>2/12/2021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8E389D-30D1-4F43-81B3-59C5D019C118}" type="slidenum">
              <a:rPr lang="en-US" smtClean="0"/>
              <a:pPr/>
              <a:t>‹#›</a:t>
            </a:fld>
            <a:endParaRPr lang="en-US"/>
          </a:p>
        </p:txBody>
      </p:sp>
    </p:spTree>
  </p:cSld>
  <p:clrMapOvr>
    <a:masterClrMapping/>
  </p:clrMapOvr>
  <p:transition spd="slow">
    <p:comb/>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E73D640-7432-4207-A597-CC208FC073BF}" type="datetime1">
              <a:rPr lang="ne-NP" smtClean="0"/>
              <a:pPr/>
              <a:t>2/12/2021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8E389D-30D1-4F43-81B3-59C5D019C118}" type="slidenum">
              <a:rPr lang="en-US" smtClean="0"/>
              <a:pPr/>
              <a:t>‹#›</a:t>
            </a:fld>
            <a:endParaRPr lang="en-US"/>
          </a:p>
        </p:txBody>
      </p:sp>
    </p:spTree>
  </p:cSld>
  <p:clrMapOvr>
    <a:masterClrMapping/>
  </p:clrMapOvr>
  <p:transition spd="slow">
    <p:comb/>
    <p:sndAc>
      <p:stSnd>
        <p:snd r:embed="rId1" name="chimes.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F30116-6F63-4D89-A346-E2475706D120}" type="datetime1">
              <a:rPr lang="ne-NP" smtClean="0"/>
              <a:pPr/>
              <a:t>2/12/2021</a:t>
            </a:fld>
            <a:endParaRPr lang="en-US"/>
          </a:p>
        </p:txBody>
      </p:sp>
      <p:sp>
        <p:nvSpPr>
          <p:cNvPr id="6" name="Footer Placeholder 5"/>
          <p:cNvSpPr>
            <a:spLocks noGrp="1"/>
          </p:cNvSpPr>
          <p:nvPr>
            <p:ph type="ftr" sz="quarter" idx="11"/>
          </p:nvPr>
        </p:nvSpPr>
        <p:spPr>
          <a:xfrm>
            <a:off x="4380073" y="6407945"/>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8E389D-30D1-4F43-81B3-59C5D019C118}" type="slidenum">
              <a:rPr lang="en-US" smtClean="0"/>
              <a:pPr/>
              <a:t>‹#›</a:t>
            </a:fld>
            <a:endParaRPr lang="en-US"/>
          </a:p>
        </p:txBody>
      </p:sp>
      <p:sp>
        <p:nvSpPr>
          <p:cNvPr id="2" name="Title 1"/>
          <p:cNvSpPr>
            <a:spLocks noGrp="1"/>
          </p:cNvSpPr>
          <p:nvPr>
            <p:ph type="title"/>
          </p:nvPr>
        </p:nvSpPr>
        <p:spPr>
          <a:xfrm>
            <a:off x="228600"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spd="slow">
    <p:comb/>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9"/>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03A962-331A-41A3-802D-AAD24B54DB79}" type="datetime1">
              <a:rPr lang="ne-NP" smtClean="0"/>
              <a:pPr/>
              <a:t>2/12/2021</a:t>
            </a:fld>
            <a:endParaRPr lang="en-US"/>
          </a:p>
        </p:txBody>
      </p:sp>
      <p:sp>
        <p:nvSpPr>
          <p:cNvPr id="22" name="Footer Placeholder 21"/>
          <p:cNvSpPr>
            <a:spLocks noGrp="1"/>
          </p:cNvSpPr>
          <p:nvPr>
            <p:ph type="ftr" sz="quarter" idx="3"/>
          </p:nvPr>
        </p:nvSpPr>
        <p:spPr>
          <a:xfrm>
            <a:off x="4380073" y="6407945"/>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8E389D-30D1-4F43-81B3-59C5D019C1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comb/>
    <p:sndAc>
      <p:stSnd>
        <p:snd r:embed="rId13" name="chimes.wav"/>
      </p:stSnd>
    </p:sndAc>
  </p:transition>
  <p:hf sldNum="0"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00200"/>
            <a:ext cx="6324600" cy="1143000"/>
          </a:xfrm>
        </p:spPr>
        <p:txBody>
          <a:bodyPr numCol="1">
            <a:noAutofit/>
          </a:bodyPr>
          <a:lstStyle/>
          <a:p>
            <a:pPr algn="l"/>
            <a:r>
              <a:rPr lang="en-US" sz="6600" b="0" u="sng" spc="-150" dirty="0" smtClean="0">
                <a:solidFill>
                  <a:schemeClr val="accent5">
                    <a:lumMod val="75000"/>
                  </a:schemeClr>
                </a:solidFill>
                <a:effectLst>
                  <a:outerShdw blurRad="38100" dist="38100" dir="2700000" algn="tl">
                    <a:srgbClr val="000000">
                      <a:alpha val="43137"/>
                    </a:srgbClr>
                  </a:outerShdw>
                </a:effectLst>
              </a:rPr>
              <a:t/>
            </a:r>
            <a:br>
              <a:rPr lang="en-US" sz="6600" b="0" u="sng" spc="-150" dirty="0" smtClean="0">
                <a:solidFill>
                  <a:schemeClr val="accent5">
                    <a:lumMod val="75000"/>
                  </a:schemeClr>
                </a:solidFill>
                <a:effectLst>
                  <a:outerShdw blurRad="38100" dist="38100" dir="2700000" algn="tl">
                    <a:srgbClr val="000000">
                      <a:alpha val="43137"/>
                    </a:srgbClr>
                  </a:outerShdw>
                </a:effectLst>
              </a:rPr>
            </a:br>
            <a:r>
              <a:rPr lang="en-US" sz="6600" b="0" u="sng" spc="-150" dirty="0" smtClean="0">
                <a:solidFill>
                  <a:schemeClr val="accent5">
                    <a:lumMod val="75000"/>
                  </a:schemeClr>
                </a:solidFill>
                <a:effectLst>
                  <a:outerShdw blurRad="38100" dist="38100" dir="2700000" algn="tl">
                    <a:srgbClr val="000000">
                      <a:alpha val="43137"/>
                    </a:srgbClr>
                  </a:outerShdw>
                </a:effectLst>
              </a:rPr>
              <a:t/>
            </a:r>
            <a:br>
              <a:rPr lang="en-US" sz="6600" b="0" u="sng" spc="-150" dirty="0" smtClean="0">
                <a:solidFill>
                  <a:schemeClr val="accent5">
                    <a:lumMod val="75000"/>
                  </a:schemeClr>
                </a:solidFill>
                <a:effectLst>
                  <a:outerShdw blurRad="38100" dist="38100" dir="2700000" algn="tl">
                    <a:srgbClr val="000000">
                      <a:alpha val="43137"/>
                    </a:srgbClr>
                  </a:outerShdw>
                </a:effectLst>
              </a:rPr>
            </a:br>
            <a:r>
              <a:rPr lang="en-US" sz="6600" b="0" u="sng" spc="-150" dirty="0" smtClean="0">
                <a:solidFill>
                  <a:schemeClr val="accent5">
                    <a:lumMod val="75000"/>
                  </a:schemeClr>
                </a:solidFill>
                <a:effectLst>
                  <a:outerShdw blurRad="38100" dist="38100" dir="2700000" algn="tl">
                    <a:srgbClr val="000000">
                      <a:alpha val="43137"/>
                    </a:srgbClr>
                  </a:outerShdw>
                </a:effectLst>
              </a:rPr>
              <a:t/>
            </a:r>
            <a:br>
              <a:rPr lang="en-US" sz="6600" b="0" u="sng" spc="-150" dirty="0" smtClean="0">
                <a:solidFill>
                  <a:schemeClr val="accent5">
                    <a:lumMod val="75000"/>
                  </a:schemeClr>
                </a:solidFill>
                <a:effectLst>
                  <a:outerShdw blurRad="38100" dist="38100" dir="2700000" algn="tl">
                    <a:srgbClr val="000000">
                      <a:alpha val="43137"/>
                    </a:srgbClr>
                  </a:outerShdw>
                </a:effectLst>
              </a:rPr>
            </a:br>
            <a:r>
              <a:rPr lang="en-US" sz="6600" b="0" u="sng" spc="-150" dirty="0" smtClean="0">
                <a:solidFill>
                  <a:schemeClr val="accent5">
                    <a:lumMod val="75000"/>
                  </a:schemeClr>
                </a:solidFill>
                <a:effectLst>
                  <a:outerShdw blurRad="38100" dist="38100" dir="2700000" algn="tl">
                    <a:srgbClr val="000000">
                      <a:alpha val="43137"/>
                    </a:srgbClr>
                  </a:outerShdw>
                </a:effectLst>
              </a:rPr>
              <a:t/>
            </a:r>
            <a:br>
              <a:rPr lang="en-US" sz="6600" b="0" u="sng" spc="-150" dirty="0" smtClean="0">
                <a:solidFill>
                  <a:schemeClr val="accent5">
                    <a:lumMod val="75000"/>
                  </a:schemeClr>
                </a:solidFill>
                <a:effectLst>
                  <a:outerShdw blurRad="38100" dist="38100" dir="2700000" algn="tl">
                    <a:srgbClr val="000000">
                      <a:alpha val="43137"/>
                    </a:srgbClr>
                  </a:outerShdw>
                </a:effectLst>
              </a:rPr>
            </a:br>
            <a:r>
              <a:rPr lang="en-US" sz="1100" b="0" u="sng" spc="-150" dirty="0" smtClean="0">
                <a:solidFill>
                  <a:schemeClr val="accent5">
                    <a:lumMod val="75000"/>
                  </a:schemeClr>
                </a:solidFill>
                <a:effectLst>
                  <a:outerShdw blurRad="38100" dist="38100" dir="2700000" algn="tl">
                    <a:srgbClr val="000000">
                      <a:alpha val="43137"/>
                    </a:srgbClr>
                  </a:outerShdw>
                </a:effectLst>
              </a:rPr>
              <a:t>                                                                                                                                           </a:t>
            </a:r>
            <a:r>
              <a:rPr lang="en-US" sz="2400" b="0" u="sng" spc="-150" dirty="0" smtClean="0">
                <a:solidFill>
                  <a:schemeClr val="accent5">
                    <a:lumMod val="75000"/>
                  </a:schemeClr>
                </a:solidFill>
                <a:effectLst>
                  <a:outerShdw blurRad="38100" dist="38100" dir="2700000" algn="tl">
                    <a:srgbClr val="000000">
                      <a:alpha val="43137"/>
                    </a:srgbClr>
                  </a:outerShdw>
                </a:effectLst>
              </a:rPr>
              <a:t>                                                                          </a:t>
            </a:r>
            <a:r>
              <a:rPr lang="en-US" sz="6600" b="0" u="sng" spc="-150" dirty="0" smtClean="0">
                <a:solidFill>
                  <a:schemeClr val="accent5">
                    <a:lumMod val="75000"/>
                  </a:schemeClr>
                </a:solidFill>
                <a:effectLst>
                  <a:outerShdw blurRad="38100" dist="38100" dir="2700000" algn="tl">
                    <a:srgbClr val="000000">
                      <a:alpha val="43137"/>
                    </a:srgbClr>
                  </a:outerShdw>
                </a:effectLst>
              </a:rPr>
              <a:t>                             </a:t>
            </a:r>
            <a:br>
              <a:rPr lang="en-US" sz="6600" b="0" u="sng" spc="-150" dirty="0" smtClean="0">
                <a:solidFill>
                  <a:schemeClr val="accent5">
                    <a:lumMod val="75000"/>
                  </a:schemeClr>
                </a:solidFill>
                <a:effectLst>
                  <a:outerShdw blurRad="38100" dist="38100" dir="2700000" algn="tl">
                    <a:srgbClr val="000000">
                      <a:alpha val="43137"/>
                    </a:srgbClr>
                  </a:outerShdw>
                </a:effectLst>
              </a:rPr>
            </a:br>
            <a:r>
              <a:rPr lang="en-US" sz="6000" b="0" spc="-150" dirty="0" smtClean="0">
                <a:solidFill>
                  <a:schemeClr val="accent5">
                    <a:lumMod val="75000"/>
                  </a:schemeClr>
                </a:solidFill>
                <a:effectLst>
                  <a:outerShdw blurRad="38100" dist="38100" dir="2700000" algn="tl">
                    <a:srgbClr val="000000">
                      <a:alpha val="43137"/>
                    </a:srgbClr>
                  </a:outerShdw>
                </a:effectLst>
              </a:rPr>
              <a:t>Presentation of IIT</a:t>
            </a:r>
            <a:endParaRPr lang="en-US" sz="6600" b="0" spc="-150" dirty="0">
              <a:solidFill>
                <a:schemeClr val="accent5">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09600" y="2895601"/>
            <a:ext cx="7848600" cy="2057401"/>
          </a:xfrm>
        </p:spPr>
        <p:txBody>
          <a:bodyPr>
            <a:normAutofit lnSpcReduction="10000"/>
          </a:bodyPr>
          <a:lstStyle/>
          <a:p>
            <a:pPr algn="l"/>
            <a:r>
              <a:rPr lang="en-US" sz="2000" dirty="0" smtClean="0"/>
              <a:t>Submitted By :                                             Submitted To:</a:t>
            </a:r>
            <a:endParaRPr lang="en-US" sz="1800" dirty="0" smtClean="0"/>
          </a:p>
          <a:p>
            <a:pPr algn="l"/>
            <a:r>
              <a:rPr lang="en-US" sz="1600" dirty="0" smtClean="0"/>
              <a:t>Name : Sanam Tamang                                                 Name : Uma Dhungel   </a:t>
            </a:r>
          </a:p>
          <a:p>
            <a:pPr algn="l"/>
            <a:r>
              <a:rPr lang="en-US" sz="1600" dirty="0" smtClean="0"/>
              <a:t>Roll No :14                                                                            Teacher of IIT</a:t>
            </a:r>
          </a:p>
          <a:p>
            <a:pPr algn="l"/>
            <a:r>
              <a:rPr lang="en-US" sz="1600" dirty="0" smtClean="0"/>
              <a:t>Name :Sunil Mainali</a:t>
            </a:r>
          </a:p>
          <a:p>
            <a:pPr algn="l"/>
            <a:r>
              <a:rPr lang="en-US" sz="1600" dirty="0" smtClean="0"/>
              <a:t>Roll No:20</a:t>
            </a:r>
          </a:p>
          <a:p>
            <a:pPr algn="l"/>
            <a:r>
              <a:rPr lang="en-US" sz="1600" dirty="0" smtClean="0"/>
              <a:t>Class : first Semester(BICT)</a:t>
            </a:r>
          </a:p>
          <a:p>
            <a:pPr algn="l"/>
            <a:r>
              <a:rPr lang="en-US" sz="1600" dirty="0" smtClean="0"/>
              <a:t>Subject : Introduction to Information Technology(IIT)</a:t>
            </a:r>
          </a:p>
          <a:p>
            <a:pPr algn="l"/>
            <a:endParaRPr lang="en-US" sz="1600" dirty="0" smtClean="0"/>
          </a:p>
        </p:txBody>
      </p:sp>
      <p:sp>
        <p:nvSpPr>
          <p:cNvPr id="4" name="Date Placeholder 3"/>
          <p:cNvSpPr>
            <a:spLocks noGrp="1"/>
          </p:cNvSpPr>
          <p:nvPr>
            <p:ph type="dt" sz="half" idx="10"/>
          </p:nvPr>
        </p:nvSpPr>
        <p:spPr/>
        <p:txBody>
          <a:bodyPr/>
          <a:lstStyle/>
          <a:p>
            <a:fld id="{00B19AF4-9DE7-4ADA-98DA-41B3F74C7BDE}" type="datetime1">
              <a:rPr lang="ne-NP" smtClean="0"/>
              <a:pPr/>
              <a:t>2/12/2021</a:t>
            </a:fld>
            <a:endParaRPr lang="en-US"/>
          </a:p>
        </p:txBody>
      </p:sp>
      <p:sp>
        <p:nvSpPr>
          <p:cNvPr id="6" name="Rectangle 5"/>
          <p:cNvSpPr/>
          <p:nvPr/>
        </p:nvSpPr>
        <p:spPr>
          <a:xfrm>
            <a:off x="3200400" y="381000"/>
            <a:ext cx="5507931"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Date:2076/08/21</a:t>
            </a:r>
            <a:endParaRPr lang="en-US" sz="4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24" name="Straight Arrow Connector 23"/>
          <p:cNvCxnSpPr/>
          <p:nvPr/>
        </p:nvCxnSpPr>
        <p:spPr>
          <a:xfrm>
            <a:off x="228600" y="2590800"/>
            <a:ext cx="6248400" cy="1588"/>
          </a:xfrm>
          <a:prstGeom prst="curvedConnector3">
            <a:avLst>
              <a:gd name="adj1" fmla="val 50329"/>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ransition spd="slow" advClick="0" advTm="8000">
    <p:dissolve/>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grpId="1" nodeType="clickEffect">
                                  <p:stCondLst>
                                    <p:cond delay="0"/>
                                  </p:stCondLst>
                                  <p:childTnLst>
                                    <p:animEffect transition="out" filter="barn(inHorizontal)">
                                      <p:cBhvr>
                                        <p:cTn id="6" dur="1500"/>
                                        <p:tgtEl>
                                          <p:spTgt spid="2"/>
                                        </p:tgtEl>
                                      </p:cBhvr>
                                    </p:animEffect>
                                    <p:set>
                                      <p:cBhvr>
                                        <p:cTn id="7" dur="1" fill="hold">
                                          <p:stCondLst>
                                            <p:cond delay="1499"/>
                                          </p:stCondLst>
                                        </p:cTn>
                                        <p:tgtEl>
                                          <p:spTgt spid="2"/>
                                        </p:tgtEl>
                                        <p:attrNameLst>
                                          <p:attrName>style.visibility</p:attrName>
                                        </p:attrNameLst>
                                      </p:cBhvr>
                                      <p:to>
                                        <p:strVal val="hidden"/>
                                      </p:to>
                                    </p:set>
                                  </p:childTnLst>
                                </p:cTn>
                              </p:par>
                              <p:par>
                                <p:cTn id="8" presetID="45" presetClass="exit" presetSubtype="0" fill="hold" grpId="0" nodeType="withEffect">
                                  <p:stCondLst>
                                    <p:cond delay="0"/>
                                  </p:stCondLst>
                                  <p:childTnLst>
                                    <p:animEffect transition="out" filter="fade">
                                      <p:cBhvr>
                                        <p:cTn id="9" dur="2200"/>
                                        <p:tgtEl>
                                          <p:spTgt spid="2"/>
                                        </p:tgtEl>
                                      </p:cBhvr>
                                    </p:animEffect>
                                    <p:anim calcmode="lin" valueType="num">
                                      <p:cBhvr>
                                        <p:cTn id="10" dur="22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 dur="2200"/>
                                        <p:tgtEl>
                                          <p:spTgt spid="2"/>
                                        </p:tgtEl>
                                        <p:attrNameLst>
                                          <p:attrName>ppt_h</p:attrName>
                                        </p:attrNameLst>
                                      </p:cBhvr>
                                      <p:tavLst>
                                        <p:tav tm="0">
                                          <p:val>
                                            <p:strVal val="ppt_h"/>
                                          </p:val>
                                        </p:tav>
                                        <p:tav tm="100000">
                                          <p:val>
                                            <p:strVal val="ppt_h"/>
                                          </p:val>
                                        </p:tav>
                                      </p:tavLst>
                                    </p:anim>
                                    <p:set>
                                      <p:cBhvr>
                                        <p:cTn id="12" dur="1" fill="hold">
                                          <p:stCondLst>
                                            <p:cond delay="2199"/>
                                          </p:stCondLst>
                                        </p:cTn>
                                        <p:tgtEl>
                                          <p:spTgt spid="2"/>
                                        </p:tgtEl>
                                        <p:attrNameLst>
                                          <p:attrName>style.visibility</p:attrName>
                                        </p:attrNameLst>
                                      </p:cBhvr>
                                      <p:to>
                                        <p:strVal val="hidden"/>
                                      </p:to>
                                    </p:set>
                                  </p:childTnLst>
                                  <p:subTnLst>
                                    <p:audio>
                                      <p:cMediaNode>
                                        <p:cTn display="0" masterRel="sameClick">
                                          <p:stCondLst>
                                            <p:cond evt="begin" delay="0">
                                              <p:tn val="8"/>
                                            </p:cond>
                                          </p:stCondLst>
                                          <p:endCondLst>
                                            <p:cond evt="onStopAudio" delay="0">
                                              <p:tgtEl>
                                                <p:sldTgt/>
                                              </p:tgtEl>
                                            </p:cond>
                                          </p:endCondLst>
                                        </p:cTn>
                                        <p:tgtEl>
                                          <p:sndTgt r:embed="rId3" name="bomb.wav"/>
                                        </p:tgtEl>
                                      </p:cMediaNode>
                                    </p:audio>
                                  </p:subTnLst>
                                </p:cTn>
                              </p:par>
                              <p:par>
                                <p:cTn id="13" presetID="53" presetClass="entr" presetSubtype="0" fill="hold" grpId="2"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300" fill="hold"/>
                                        <p:tgtEl>
                                          <p:spTgt spid="2"/>
                                        </p:tgtEl>
                                        <p:attrNameLst>
                                          <p:attrName>ppt_w</p:attrName>
                                        </p:attrNameLst>
                                      </p:cBhvr>
                                      <p:tavLst>
                                        <p:tav tm="0">
                                          <p:val>
                                            <p:fltVal val="0"/>
                                          </p:val>
                                        </p:tav>
                                        <p:tav tm="100000">
                                          <p:val>
                                            <p:strVal val="#ppt_w"/>
                                          </p:val>
                                        </p:tav>
                                      </p:tavLst>
                                    </p:anim>
                                    <p:anim calcmode="lin" valueType="num">
                                      <p:cBhvr>
                                        <p:cTn id="16" dur="1300" fill="hold"/>
                                        <p:tgtEl>
                                          <p:spTgt spid="2"/>
                                        </p:tgtEl>
                                        <p:attrNameLst>
                                          <p:attrName>ppt_h</p:attrName>
                                        </p:attrNameLst>
                                      </p:cBhvr>
                                      <p:tavLst>
                                        <p:tav tm="0">
                                          <p:val>
                                            <p:fltVal val="0"/>
                                          </p:val>
                                        </p:tav>
                                        <p:tav tm="100000">
                                          <p:val>
                                            <p:strVal val="#ppt_h"/>
                                          </p:val>
                                        </p:tav>
                                      </p:tavLst>
                                    </p:anim>
                                    <p:animEffect transition="in" filter="fade">
                                      <p:cBhvr>
                                        <p:cTn id="17" dur="13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3"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attrNameLst>
                                          <p:attrName/>
                                        </p:attrNameLst>
                                      </p:cBhvr>
                                    </p:anim>
                                  </p:childTnLst>
                                  <p:subTnLst>
                                    <p:animClr>
                                      <p:cBhvr override="childStyle">
                                        <p:cTn dur="1" fill="hold" display="0" masterRel="nextClick" afterEffect="1"/>
                                        <p:tgtEl>
                                          <p:spTgt spid="2"/>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5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770" decel="100000"/>
                                        <p:tgtEl>
                                          <p:spTgt spid="6">
                                            <p:txEl>
                                              <p:pRg st="0" end="0"/>
                                            </p:txEl>
                                          </p:spTgt>
                                        </p:tgtEl>
                                      </p:cBhvr>
                                    </p:animEffect>
                                    <p:animScale>
                                      <p:cBhvr>
                                        <p:cTn id="28" dur="770" decel="100000"/>
                                        <p:tgtEl>
                                          <p:spTgt spid="6">
                                            <p:txEl>
                                              <p:pRg st="0" end="0"/>
                                            </p:txEl>
                                          </p:spTgt>
                                        </p:tgtEl>
                                      </p:cBhvr>
                                      <p:from x="10000" y="10000"/>
                                      <p:to x="200000" y="450000"/>
                                    </p:animScale>
                                    <p:animScale>
                                      <p:cBhvr>
                                        <p:cTn id="29" dur="1230" accel="100000" fill="hold">
                                          <p:stCondLst>
                                            <p:cond delay="770"/>
                                          </p:stCondLst>
                                        </p:cTn>
                                        <p:tgtEl>
                                          <p:spTgt spid="6">
                                            <p:txEl>
                                              <p:pRg st="0" end="0"/>
                                            </p:txEl>
                                          </p:spTgt>
                                        </p:tgtEl>
                                      </p:cBhvr>
                                      <p:from x="200000" y="450000"/>
                                      <p:to x="100000" y="100000"/>
                                    </p:animScale>
                                    <p:set>
                                      <p:cBhvr>
                                        <p:cTn id="30" dur="770" fill="hold"/>
                                        <p:tgtEl>
                                          <p:spTgt spid="6">
                                            <p:txEl>
                                              <p:pRg st="0" end="0"/>
                                            </p:txEl>
                                          </p:spTgt>
                                        </p:tgtEl>
                                        <p:attrNameLst>
                                          <p:attrName>ppt_x</p:attrName>
                                        </p:attrNameLst>
                                      </p:cBhvr>
                                      <p:to>
                                        <p:strVal val="(0.5)"/>
                                      </p:to>
                                    </p:set>
                                    <p:anim from="(0.5)" to="(#ppt_x)" calcmode="lin" valueType="num">
                                      <p:cBhvr>
                                        <p:cTn id="31" dur="1230" accel="100000" fill="hold">
                                          <p:stCondLst>
                                            <p:cond delay="770"/>
                                          </p:stCondLst>
                                        </p:cTn>
                                        <p:tgtEl>
                                          <p:spTgt spid="6">
                                            <p:txEl>
                                              <p:pRg st="0" end="0"/>
                                            </p:txEl>
                                          </p:spTgt>
                                        </p:tgtEl>
                                        <p:attrNameLst>
                                          <p:attrName>ppt_x</p:attrName>
                                        </p:attrNameLst>
                                      </p:cBhvr>
                                    </p:anim>
                                    <p:set>
                                      <p:cBhvr>
                                        <p:cTn id="32" dur="770" fill="hold"/>
                                        <p:tgtEl>
                                          <p:spTgt spid="6">
                                            <p:txEl>
                                              <p:pRg st="0" end="0"/>
                                            </p:txEl>
                                          </p:spTgt>
                                        </p:tgtEl>
                                        <p:attrNameLst>
                                          <p:attrName>ppt_y</p:attrName>
                                        </p:attrNameLst>
                                      </p:cBhvr>
                                      <p:to>
                                        <p:strVal val="(#ppt_y+0.4)"/>
                                      </p:to>
                                    </p:set>
                                    <p:anim from="(#ppt_y+0.4)" to="(#ppt_y)" calcmode="lin" valueType="num">
                                      <p:cBhvr>
                                        <p:cTn id="33" dur="1230" accel="100000" fill="hold">
                                          <p:stCondLst>
                                            <p:cond delay="770"/>
                                          </p:stCondLst>
                                        </p:cTn>
                                        <p:tgtEl>
                                          <p:spTgt spid="6">
                                            <p:txEl>
                                              <p:pRg st="0" end="0"/>
                                            </p:txEl>
                                          </p:spTgt>
                                        </p:tgtEl>
                                        <p:attrNameLst>
                                          <p:attrName>ppt_y</p:attrName>
                                        </p:attrNameLst>
                                      </p:cBhvr>
                                    </p:anim>
                                  </p:childTnLst>
                                </p:cTn>
                              </p:par>
                            </p:childTnLst>
                          </p:cTn>
                        </p:par>
                      </p:childTnLst>
                    </p:cTn>
                  </p:par>
                  <p:par>
                    <p:cTn id="34" fill="hold">
                      <p:stCondLst>
                        <p:cond delay="indefinite"/>
                      </p:stCondLst>
                      <p:childTnLst>
                        <p:par>
                          <p:cTn id="35" fill="hold">
                            <p:stCondLst>
                              <p:cond delay="0"/>
                            </p:stCondLst>
                            <p:childTnLst>
                              <p:par>
                                <p:cTn id="36" presetID="41" presetClass="exit" presetSubtype="0" fill="hold" nodeType="clickEffect">
                                  <p:stCondLst>
                                    <p:cond delay="0"/>
                                  </p:stCondLst>
                                  <p:iterate type="lt">
                                    <p:tmPct val="10000"/>
                                  </p:iterate>
                                  <p:childTnLst>
                                    <p:anim calcmode="lin" valueType="num">
                                      <p:cBhvr>
                                        <p:cTn id="37" dur="500"/>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p:tgtEl>
                                          <p:spTgt spid="3">
                                            <p:txEl>
                                              <p:pRg st="1" end="1"/>
                                            </p:txEl>
                                          </p:spTgt>
                                        </p:tgtEl>
                                        <p:attrNameLst>
                                          <p:attrName>ppt_y</p:attrName>
                                        </p:attrNameLst>
                                      </p:cBhvr>
                                      <p:tavLst>
                                        <p:tav tm="0">
                                          <p:val>
                                            <p:strVal val="ppt_y"/>
                                          </p:val>
                                        </p:tav>
                                        <p:tav tm="100000">
                                          <p:val>
                                            <p:strVal val="ppt_y"/>
                                          </p:val>
                                        </p:tav>
                                      </p:tavLst>
                                    </p:anim>
                                    <p:anim calcmode="lin" valueType="num">
                                      <p:cBhvr>
                                        <p:cTn id="39" dur="500"/>
                                        <p:tgtEl>
                                          <p:spTgt spid="3">
                                            <p:txEl>
                                              <p:pRg st="1" end="1"/>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40" dur="500"/>
                                        <p:tgtEl>
                                          <p:spTgt spid="3">
                                            <p:txEl>
                                              <p:pRg st="1" end="1"/>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41" dur="500" tmFilter="0,0; .5, 0; 1, 1"/>
                                        <p:tgtEl>
                                          <p:spTgt spid="3">
                                            <p:txEl>
                                              <p:pRg st="1" end="1"/>
                                            </p:txEl>
                                          </p:spTgt>
                                        </p:tgtEl>
                                      </p:cBhvr>
                                    </p:animEffect>
                                    <p:set>
                                      <p:cBhvr>
                                        <p:cTn id="42" dur="1" fill="hold">
                                          <p:stCondLst>
                                            <p:cond delay="499"/>
                                          </p:stCondLst>
                                        </p:cTn>
                                        <p:tgtEl>
                                          <p:spTgt spid="3">
                                            <p:txEl>
                                              <p:pRg st="1" end="1"/>
                                            </p:txEl>
                                          </p:spTgt>
                                        </p:tgtEl>
                                        <p:attrNameLst>
                                          <p:attrName>style.visibility</p:attrName>
                                        </p:attrNameLst>
                                      </p:cBhvr>
                                      <p:to>
                                        <p:strVal val="hidden"/>
                                      </p:to>
                                    </p:set>
                                  </p:childTnLst>
                                </p:cTn>
                              </p:par>
                              <p:par>
                                <p:cTn id="43" presetID="41" presetClass="exit" presetSubtype="0" fill="hold" nodeType="withEffect">
                                  <p:stCondLst>
                                    <p:cond delay="0"/>
                                  </p:stCondLst>
                                  <p:iterate type="lt">
                                    <p:tmPct val="10000"/>
                                  </p:iterate>
                                  <p:childTnLst>
                                    <p:anim calcmode="lin" valueType="num">
                                      <p:cBhvr>
                                        <p:cTn id="44" dur="500"/>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500"/>
                                        <p:tgtEl>
                                          <p:spTgt spid="3">
                                            <p:txEl>
                                              <p:pRg st="2" end="2"/>
                                            </p:txEl>
                                          </p:spTgt>
                                        </p:tgtEl>
                                        <p:attrNameLst>
                                          <p:attrName>ppt_y</p:attrName>
                                        </p:attrNameLst>
                                      </p:cBhvr>
                                      <p:tavLst>
                                        <p:tav tm="0">
                                          <p:val>
                                            <p:strVal val="ppt_y"/>
                                          </p:val>
                                        </p:tav>
                                        <p:tav tm="100000">
                                          <p:val>
                                            <p:strVal val="ppt_y"/>
                                          </p:val>
                                        </p:tav>
                                      </p:tavLst>
                                    </p:anim>
                                    <p:anim calcmode="lin" valueType="num">
                                      <p:cBhvr>
                                        <p:cTn id="46" dur="500"/>
                                        <p:tgtEl>
                                          <p:spTgt spid="3">
                                            <p:txEl>
                                              <p:pRg st="2" end="2"/>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47" dur="500"/>
                                        <p:tgtEl>
                                          <p:spTgt spid="3">
                                            <p:txEl>
                                              <p:pRg st="2" end="2"/>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48" dur="500" tmFilter="0,0; .5, 0; 1, 1"/>
                                        <p:tgtEl>
                                          <p:spTgt spid="3">
                                            <p:txEl>
                                              <p:pRg st="2" end="2"/>
                                            </p:txEl>
                                          </p:spTgt>
                                        </p:tgtEl>
                                      </p:cBhvr>
                                    </p:animEffect>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41" presetClass="exit" presetSubtype="0" fill="hold" nodeType="withEffect">
                                  <p:stCondLst>
                                    <p:cond delay="0"/>
                                  </p:stCondLst>
                                  <p:iterate type="lt">
                                    <p:tmPct val="10000"/>
                                  </p:iterate>
                                  <p:childTnLst>
                                    <p:anim calcmode="lin" valueType="num">
                                      <p:cBhvr>
                                        <p:cTn id="51" dur="500"/>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500"/>
                                        <p:tgtEl>
                                          <p:spTgt spid="3">
                                            <p:txEl>
                                              <p:pRg st="3" end="3"/>
                                            </p:txEl>
                                          </p:spTgt>
                                        </p:tgtEl>
                                        <p:attrNameLst>
                                          <p:attrName>ppt_y</p:attrName>
                                        </p:attrNameLst>
                                      </p:cBhvr>
                                      <p:tavLst>
                                        <p:tav tm="0">
                                          <p:val>
                                            <p:strVal val="ppt_y"/>
                                          </p:val>
                                        </p:tav>
                                        <p:tav tm="100000">
                                          <p:val>
                                            <p:strVal val="ppt_y"/>
                                          </p:val>
                                        </p:tav>
                                      </p:tavLst>
                                    </p:anim>
                                    <p:anim calcmode="lin" valueType="num">
                                      <p:cBhvr>
                                        <p:cTn id="53" dur="500"/>
                                        <p:tgtEl>
                                          <p:spTgt spid="3">
                                            <p:txEl>
                                              <p:pRg st="3" end="3"/>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54" dur="500"/>
                                        <p:tgtEl>
                                          <p:spTgt spid="3">
                                            <p:txEl>
                                              <p:pRg st="3" end="3"/>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55" dur="500" tmFilter="0,0; .5, 0; 1, 1"/>
                                        <p:tgtEl>
                                          <p:spTgt spid="3">
                                            <p:txEl>
                                              <p:pRg st="3" end="3"/>
                                            </p:txEl>
                                          </p:spTgt>
                                        </p:tgtEl>
                                      </p:cBhvr>
                                    </p:animEffect>
                                    <p:set>
                                      <p:cBhvr>
                                        <p:cTn id="56" dur="1" fill="hold">
                                          <p:stCondLst>
                                            <p:cond delay="499"/>
                                          </p:stCondLst>
                                        </p:cTn>
                                        <p:tgtEl>
                                          <p:spTgt spid="3">
                                            <p:txEl>
                                              <p:pRg st="3" end="3"/>
                                            </p:txEl>
                                          </p:spTgt>
                                        </p:tgtEl>
                                        <p:attrNameLst>
                                          <p:attrName>style.visibility</p:attrName>
                                        </p:attrNameLst>
                                      </p:cBhvr>
                                      <p:to>
                                        <p:strVal val="hidden"/>
                                      </p:to>
                                    </p:set>
                                  </p:childTnLst>
                                </p:cTn>
                              </p:par>
                              <p:par>
                                <p:cTn id="57" presetID="41" presetClass="exit" presetSubtype="0" fill="hold" nodeType="withEffect">
                                  <p:stCondLst>
                                    <p:cond delay="0"/>
                                  </p:stCondLst>
                                  <p:iterate type="lt">
                                    <p:tmPct val="10000"/>
                                  </p:iterate>
                                  <p:childTnLst>
                                    <p:anim calcmode="lin" valueType="num">
                                      <p:cBhvr>
                                        <p:cTn id="58" dur="500"/>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500"/>
                                        <p:tgtEl>
                                          <p:spTgt spid="3">
                                            <p:txEl>
                                              <p:pRg st="4" end="4"/>
                                            </p:txEl>
                                          </p:spTgt>
                                        </p:tgtEl>
                                        <p:attrNameLst>
                                          <p:attrName>ppt_y</p:attrName>
                                        </p:attrNameLst>
                                      </p:cBhvr>
                                      <p:tavLst>
                                        <p:tav tm="0">
                                          <p:val>
                                            <p:strVal val="ppt_y"/>
                                          </p:val>
                                        </p:tav>
                                        <p:tav tm="100000">
                                          <p:val>
                                            <p:strVal val="ppt_y"/>
                                          </p:val>
                                        </p:tav>
                                      </p:tavLst>
                                    </p:anim>
                                    <p:anim calcmode="lin" valueType="num">
                                      <p:cBhvr>
                                        <p:cTn id="60" dur="500"/>
                                        <p:tgtEl>
                                          <p:spTgt spid="3">
                                            <p:txEl>
                                              <p:pRg st="4" end="4"/>
                                            </p:txEl>
                                          </p:spTgt>
                                        </p:tgtEl>
                                        <p:attrNameLst>
                                          <p:attrName>ppt_h</p:attrName>
                                        </p:attrNameLst>
                                      </p:cBhvr>
                                      <p:tavLst>
                                        <p:tav tm="0">
                                          <p:val>
                                            <p:strVal val="ppt_h"/>
                                          </p:val>
                                        </p:tav>
                                        <p:tav tm="50000">
                                          <p:val>
                                            <p:strVal val="ppt_h+.01"/>
                                          </p:val>
                                        </p:tav>
                                        <p:tav tm="100000">
                                          <p:val>
                                            <p:strVal val="ppt_h/10"/>
                                          </p:val>
                                        </p:tav>
                                      </p:tavLst>
                                    </p:anim>
                                    <p:anim calcmode="lin" valueType="num">
                                      <p:cBhvr>
                                        <p:cTn id="61" dur="500"/>
                                        <p:tgtEl>
                                          <p:spTgt spid="3">
                                            <p:txEl>
                                              <p:pRg st="4" end="4"/>
                                            </p:txEl>
                                          </p:spTgt>
                                        </p:tgtEl>
                                        <p:attrNameLst>
                                          <p:attrName>ppt_w</p:attrName>
                                        </p:attrNameLst>
                                      </p:cBhvr>
                                      <p:tavLst>
                                        <p:tav tm="0">
                                          <p:val>
                                            <p:strVal val="ppt_w"/>
                                          </p:val>
                                        </p:tav>
                                        <p:tav tm="50000">
                                          <p:val>
                                            <p:strVal val="ppt_w+.01"/>
                                          </p:val>
                                        </p:tav>
                                        <p:tav tm="100000">
                                          <p:val>
                                            <p:strVal val="ppt_w/10"/>
                                          </p:val>
                                        </p:tav>
                                      </p:tavLst>
                                    </p:anim>
                                    <p:animEffect transition="out" filter="fade">
                                      <p:cBhvr>
                                        <p:cTn id="62" dur="500" tmFilter="0,0; .5, 0; 1, 1"/>
                                        <p:tgtEl>
                                          <p:spTgt spid="3">
                                            <p:txEl>
                                              <p:pRg st="4" end="4"/>
                                            </p:txEl>
                                          </p:spTgt>
                                        </p:tgtEl>
                                      </p:cBhvr>
                                    </p:animEffect>
                                    <p:set>
                                      <p:cBhvr>
                                        <p:cTn id="63"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iterate type="lt">
                                    <p:tmPct val="5000"/>
                                  </p:iterate>
                                  <p:childTnLst>
                                    <p:set>
                                      <p:cBhvr>
                                        <p:cTn id="67" dur="1" fill="hold">
                                          <p:stCondLst>
                                            <p:cond delay="0"/>
                                          </p:stCondLst>
                                        </p:cTn>
                                        <p:tgtEl>
                                          <p:spTgt spid="3">
                                            <p:txEl>
                                              <p:pRg st="1" end="1"/>
                                            </p:txEl>
                                          </p:spTgt>
                                        </p:tgtEl>
                                        <p:attrNameLst>
                                          <p:attrName>style.visibility</p:attrName>
                                        </p:attrNameLst>
                                      </p:cBhvr>
                                      <p:to>
                                        <p:strVal val="visible"/>
                                      </p:to>
                                    </p:set>
                                    <p:anim calcmode="lin" valueType="num">
                                      <p:cBhvr>
                                        <p:cTn id="6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6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71" dur="1000"/>
                                        <p:tgtEl>
                                          <p:spTgt spid="3">
                                            <p:txEl>
                                              <p:pRg st="1" end="1"/>
                                            </p:txEl>
                                          </p:spTgt>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3">
                                            <p:txEl>
                                              <p:pRg st="2" end="2"/>
                                            </p:txEl>
                                          </p:spTgt>
                                        </p:tgtEl>
                                        <p:attrNameLst>
                                          <p:attrName>style.visibility</p:attrName>
                                        </p:attrNameLst>
                                      </p:cBhvr>
                                      <p:to>
                                        <p:strVal val="visible"/>
                                      </p:to>
                                    </p:set>
                                    <p:anim calcmode="lin" valueType="num">
                                      <p:cBhvr>
                                        <p:cTn id="7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7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77" dur="1000"/>
                                        <p:tgtEl>
                                          <p:spTgt spid="3">
                                            <p:txEl>
                                              <p:pRg st="2" end="2"/>
                                            </p:txEl>
                                          </p:spTgt>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3">
                                            <p:txEl>
                                              <p:pRg st="3" end="3"/>
                                            </p:txEl>
                                          </p:spTgt>
                                        </p:tgtEl>
                                        <p:attrNameLst>
                                          <p:attrName>style.visibility</p:attrName>
                                        </p:attrNameLst>
                                      </p:cBhvr>
                                      <p:to>
                                        <p:strVal val="visible"/>
                                      </p:to>
                                    </p:set>
                                    <p:anim calcmode="lin" valueType="num">
                                      <p:cBhvr>
                                        <p:cTn id="8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8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83" dur="1000"/>
                                        <p:tgtEl>
                                          <p:spTgt spid="3">
                                            <p:txEl>
                                              <p:pRg st="3" end="3"/>
                                            </p:txEl>
                                          </p:spTgt>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3">
                                            <p:txEl>
                                              <p:pRg st="4" end="4"/>
                                            </p:txEl>
                                          </p:spTgt>
                                        </p:tgtEl>
                                        <p:attrNameLst>
                                          <p:attrName>style.visibility</p:attrName>
                                        </p:attrNameLst>
                                      </p:cBhvr>
                                      <p:to>
                                        <p:strVal val="visible"/>
                                      </p:to>
                                    </p:set>
                                    <p:anim calcmode="lin" valueType="num">
                                      <p:cBhvr>
                                        <p:cTn id="8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8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89" dur="1000"/>
                                        <p:tgtEl>
                                          <p:spTgt spid="3">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9" presetClass="exit" presetSubtype="0" decel="100000" fill="hold" nodeType="clickEffect">
                                  <p:stCondLst>
                                    <p:cond delay="0"/>
                                  </p:stCondLst>
                                  <p:childTnLst>
                                    <p:anim calcmode="lin" valueType="num">
                                      <p:cBhvr>
                                        <p:cTn id="93" dur="500"/>
                                        <p:tgtEl>
                                          <p:spTgt spid="24"/>
                                        </p:tgtEl>
                                        <p:attrNameLst>
                                          <p:attrName>ppt_h</p:attrName>
                                        </p:attrNameLst>
                                      </p:cBhvr>
                                      <p:tavLst>
                                        <p:tav tm="0">
                                          <p:val>
                                            <p:strVal val="ppt_h"/>
                                          </p:val>
                                        </p:tav>
                                        <p:tav tm="50000">
                                          <p:val>
                                            <p:strVal val="ppt_h/20"/>
                                          </p:val>
                                        </p:tav>
                                        <p:tav tm="100000">
                                          <p:val>
                                            <p:strVal val="ppt_h/20"/>
                                          </p:val>
                                        </p:tav>
                                      </p:tavLst>
                                    </p:anim>
                                    <p:anim calcmode="lin" valueType="num">
                                      <p:cBhvr>
                                        <p:cTn id="94" dur="500"/>
                                        <p:tgtEl>
                                          <p:spTgt spid="24"/>
                                        </p:tgtEl>
                                        <p:attrNameLst>
                                          <p:attrName>ppt_w</p:attrName>
                                        </p:attrNameLst>
                                      </p:cBhvr>
                                      <p:tavLst>
                                        <p:tav tm="0">
                                          <p:val>
                                            <p:strVal val="ppt_w"/>
                                          </p:val>
                                        </p:tav>
                                        <p:tav tm="50000">
                                          <p:val>
                                            <p:strVal val="ppt_w+.3"/>
                                          </p:val>
                                        </p:tav>
                                        <p:tav tm="100000">
                                          <p:val>
                                            <p:strVal val="ppt_w+.3"/>
                                          </p:val>
                                        </p:tav>
                                      </p:tavLst>
                                    </p:anim>
                                    <p:anim calcmode="lin" valueType="num">
                                      <p:cBhvr>
                                        <p:cTn id="95" dur="500"/>
                                        <p:tgtEl>
                                          <p:spTgt spid="24"/>
                                        </p:tgtEl>
                                        <p:attrNameLst>
                                          <p:attrName>ppt_x</p:attrName>
                                        </p:attrNameLst>
                                      </p:cBhvr>
                                      <p:tavLst>
                                        <p:tav tm="0">
                                          <p:val>
                                            <p:strVal val="ppt_x"/>
                                          </p:val>
                                        </p:tav>
                                        <p:tav tm="50000">
                                          <p:val>
                                            <p:strVal val="ppt_x"/>
                                          </p:val>
                                        </p:tav>
                                        <p:tav tm="100000">
                                          <p:val>
                                            <p:strVal val="ppt_x-.3"/>
                                          </p:val>
                                        </p:tav>
                                      </p:tavLst>
                                    </p:anim>
                                    <p:anim calcmode="lin" valueType="num">
                                      <p:cBhvr>
                                        <p:cTn id="96" dur="500"/>
                                        <p:tgtEl>
                                          <p:spTgt spid="24"/>
                                        </p:tgtEl>
                                        <p:attrNameLst>
                                          <p:attrName>ppt_y</p:attrName>
                                        </p:attrNameLst>
                                      </p:cBhvr>
                                      <p:tavLst>
                                        <p:tav tm="0">
                                          <p:val>
                                            <p:strVal val="ppt_y"/>
                                          </p:val>
                                        </p:tav>
                                        <p:tav tm="100000">
                                          <p:val>
                                            <p:strVal val="ppt_y"/>
                                          </p:val>
                                        </p:tav>
                                      </p:tavLst>
                                    </p:anim>
                                    <p:set>
                                      <p:cBhvr>
                                        <p:cTn id="97" dur="1" fill="hold">
                                          <p:stCondLst>
                                            <p:cond delay="499"/>
                                          </p:stCondLst>
                                        </p:cTn>
                                        <p:tgtEl>
                                          <p:spTgt spid="2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4" presetClass="entr" presetSubtype="0"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 from="(-#ppt_w/2)" to="(#ppt_x)" calcmode="lin" valueType="num">
                                      <p:cBhvr>
                                        <p:cTn id="102" dur="600" fill="hold">
                                          <p:stCondLst>
                                            <p:cond delay="0"/>
                                          </p:stCondLst>
                                        </p:cTn>
                                        <p:tgtEl>
                                          <p:spTgt spid="24"/>
                                        </p:tgtEl>
                                        <p:attrNameLst>
                                          <p:attrName>ppt_x</p:attrName>
                                        </p:attrNameLst>
                                      </p:cBhvr>
                                    </p:anim>
                                    <p:anim from="0" to="-1.0" calcmode="lin" valueType="num">
                                      <p:cBhvr>
                                        <p:cTn id="103" dur="200" decel="50000" autoRev="1" fill="hold">
                                          <p:stCondLst>
                                            <p:cond delay="600"/>
                                          </p:stCondLst>
                                        </p:cTn>
                                        <p:tgtEl>
                                          <p:spTgt spid="24"/>
                                        </p:tgtEl>
                                        <p:attrNameLst>
                                          <p:attrName>xshear</p:attrName>
                                        </p:attrNameLst>
                                      </p:cBhvr>
                                    </p:anim>
                                    <p:animScale>
                                      <p:cBhvr>
                                        <p:cTn id="104" dur="200" decel="100000" autoRev="1" fill="hold">
                                          <p:stCondLst>
                                            <p:cond delay="600"/>
                                          </p:stCondLst>
                                        </p:cTn>
                                        <p:tgtEl>
                                          <p:spTgt spid="24"/>
                                        </p:tgtEl>
                                      </p:cBhvr>
                                      <p:from x="100000" y="100000"/>
                                      <p:to x="80000" y="100000"/>
                                    </p:animScale>
                                    <p:anim by="(#ppt_h/3+#ppt_w*0.1)" calcmode="lin" valueType="num">
                                      <p:cBhvr additive="sum">
                                        <p:cTn id="105" dur="200" decel="100000" autoRev="1" fill="hold">
                                          <p:stCondLst>
                                            <p:cond delay="600"/>
                                          </p:stCondLst>
                                        </p:cTn>
                                        <p:tgtEl>
                                          <p:spTgt spid="2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accent6">
              <a:lumMod val="50000"/>
            </a:schemeClr>
          </a:solidFill>
        </p:spPr>
        <p:txBody>
          <a:bodyPr/>
          <a:lstStyle/>
          <a:p>
            <a:r>
              <a:rPr lang="en-US" sz="4400" dirty="0" smtClean="0">
                <a:solidFill>
                  <a:srgbClr val="FFFF00"/>
                </a:solidFill>
              </a:rPr>
              <a:t>END OF THE PRESENTATION </a:t>
            </a:r>
          </a:p>
          <a:p>
            <a:pPr>
              <a:buNone/>
            </a:pPr>
            <a:endParaRPr lang="en-US" dirty="0"/>
          </a:p>
        </p:txBody>
      </p:sp>
      <p:sp>
        <p:nvSpPr>
          <p:cNvPr id="3" name="Date Placeholder 2"/>
          <p:cNvSpPr>
            <a:spLocks noGrp="1"/>
          </p:cNvSpPr>
          <p:nvPr>
            <p:ph type="dt" sz="half" idx="10"/>
          </p:nvPr>
        </p:nvSpPr>
        <p:spPr/>
        <p:txBody>
          <a:bodyPr/>
          <a:lstStyle/>
          <a:p>
            <a:fld id="{88395CCE-934F-4FB2-A597-29D662D3898E}" type="datetime1">
              <a:rPr lang="ne-NP" smtClean="0"/>
              <a:pPr/>
              <a:t>2/12/2021</a:t>
            </a:fld>
            <a:endParaRPr lang="en-US"/>
          </a:p>
        </p:txBody>
      </p:sp>
      <p:sp>
        <p:nvSpPr>
          <p:cNvPr id="4" name="Title 3"/>
          <p:cNvSpPr>
            <a:spLocks noGrp="1"/>
          </p:cNvSpPr>
          <p:nvPr>
            <p:ph type="title"/>
          </p:nvPr>
        </p:nvSpPr>
        <p:spPr/>
        <p:txBody>
          <a:bodyPr/>
          <a:lstStyle/>
          <a:p>
            <a:endParaRPr lang="en-US" dirty="0"/>
          </a:p>
        </p:txBody>
      </p: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7696200" cy="3657600"/>
          </a:xfrm>
          <a:ln>
            <a:solidFill>
              <a:schemeClr val="accent1"/>
            </a:solidFill>
          </a:ln>
        </p:spPr>
        <p:txBody>
          <a:bodyPr/>
          <a:lstStyle/>
          <a:p>
            <a:pPr>
              <a:buNone/>
            </a:pPr>
            <a:r>
              <a:rPr lang="en-US" sz="2400" dirty="0" smtClean="0"/>
              <a:t>The central processing unit is the main part of computer. It is also known as a brain of computer .It interprets and executes  program instructions .It controls all the function of computer .In the short form it is also called CPU .CPUs are generally desirable because they allow computers to complete task quickly .It is small microprocessor chip which is joined on motherboard</a:t>
            </a:r>
            <a:r>
              <a:rPr lang="en-US" dirty="0" smtClean="0"/>
              <a:t>.   </a:t>
            </a:r>
          </a:p>
        </p:txBody>
      </p:sp>
      <p:sp>
        <p:nvSpPr>
          <p:cNvPr id="3" name="Title 2"/>
          <p:cNvSpPr>
            <a:spLocks noGrp="1"/>
          </p:cNvSpPr>
          <p:nvPr>
            <p:ph type="title"/>
          </p:nvPr>
        </p:nvSpPr>
        <p:spPr>
          <a:solidFill>
            <a:schemeClr val="bg1"/>
          </a:solidFill>
        </p:spPr>
        <p:txBody>
          <a:bodyPr>
            <a:normAutofit/>
          </a:bodyPr>
          <a:lstStyle/>
          <a:p>
            <a:r>
              <a:rPr lang="en-US" sz="5400" dirty="0" smtClean="0">
                <a:solidFill>
                  <a:srgbClr val="0070C0"/>
                </a:solidFill>
              </a:rPr>
              <a:t>Central Processing Unit</a:t>
            </a:r>
            <a:endParaRPr lang="en-US" sz="5400" dirty="0">
              <a:solidFill>
                <a:srgbClr val="0070C0"/>
              </a:solidFill>
            </a:endParaRPr>
          </a:p>
        </p:txBody>
      </p:sp>
      <p:sp>
        <p:nvSpPr>
          <p:cNvPr id="4" name="Date Placeholder 3"/>
          <p:cNvSpPr>
            <a:spLocks noGrp="1"/>
          </p:cNvSpPr>
          <p:nvPr>
            <p:ph type="dt" sz="half" idx="10"/>
          </p:nvPr>
        </p:nvSpPr>
        <p:spPr/>
        <p:txBody>
          <a:bodyPr/>
          <a:lstStyle/>
          <a:p>
            <a:fld id="{2BF27A8C-6F80-4655-8029-65D5F28E20F0}" type="datetime1">
              <a:rPr lang="ne-NP" smtClean="0"/>
              <a:pPr/>
              <a:t>2/12/2021</a:t>
            </a:fld>
            <a:endParaRPr lang="en-US"/>
          </a:p>
        </p:txBody>
      </p:sp>
    </p:spTree>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FF0000"/>
                </a:solidFill>
              </a:rPr>
              <a:t>Pictures of CPU</a:t>
            </a:r>
            <a:endParaRPr lang="en-US" dirty="0">
              <a:solidFill>
                <a:srgbClr val="FF0000"/>
              </a:solidFill>
            </a:endParaRPr>
          </a:p>
        </p:txBody>
      </p:sp>
      <p:pic>
        <p:nvPicPr>
          <p:cNvPr id="5" name="Picture 4" descr="download.jpeg"/>
          <p:cNvPicPr>
            <a:picLocks noChangeAspect="1"/>
          </p:cNvPicPr>
          <p:nvPr/>
        </p:nvPicPr>
        <p:blipFill>
          <a:blip r:embed="rId2" cstate="print"/>
          <a:stretch>
            <a:fillRect/>
          </a:stretch>
        </p:blipFill>
        <p:spPr>
          <a:xfrm>
            <a:off x="0" y="3352800"/>
            <a:ext cx="3581400" cy="2354094"/>
          </a:xfrm>
          <a:prstGeom prst="rect">
            <a:avLst/>
          </a:prstGeom>
        </p:spPr>
      </p:pic>
      <p:pic>
        <p:nvPicPr>
          <p:cNvPr id="4" name="Content Placeholder 3" descr="images.jpeg"/>
          <p:cNvPicPr>
            <a:picLocks noGrp="1" noChangeAspect="1"/>
          </p:cNvPicPr>
          <p:nvPr>
            <p:ph idx="1"/>
          </p:nvPr>
        </p:nvPicPr>
        <p:blipFill>
          <a:blip r:embed="rId3" cstate="print"/>
          <a:stretch>
            <a:fillRect/>
          </a:stretch>
        </p:blipFill>
        <p:spPr>
          <a:xfrm>
            <a:off x="0" y="1143000"/>
            <a:ext cx="3581400" cy="2286000"/>
          </a:xfrm>
        </p:spPr>
      </p:pic>
      <p:sp>
        <p:nvSpPr>
          <p:cNvPr id="6" name="Date Placeholder 5"/>
          <p:cNvSpPr>
            <a:spLocks noGrp="1"/>
          </p:cNvSpPr>
          <p:nvPr>
            <p:ph type="dt" sz="half" idx="10"/>
          </p:nvPr>
        </p:nvSpPr>
        <p:spPr/>
        <p:txBody>
          <a:bodyPr/>
          <a:lstStyle/>
          <a:p>
            <a:fld id="{4671E1C6-9B2C-4C8A-A319-1F6B1C0E8E02}" type="datetime1">
              <a:rPr lang="ne-NP" smtClean="0"/>
              <a:pPr/>
              <a:t>2/12/2021</a:t>
            </a:fld>
            <a:endParaRPr lang="en-US"/>
          </a:p>
        </p:txBody>
      </p:sp>
      <p:pic>
        <p:nvPicPr>
          <p:cNvPr id="7" name="Picture 6" descr="41WifNcv-iL._SX466_.jpg"/>
          <p:cNvPicPr>
            <a:picLocks noChangeAspect="1"/>
          </p:cNvPicPr>
          <p:nvPr/>
        </p:nvPicPr>
        <p:blipFill>
          <a:blip r:embed="rId4" cstate="print"/>
          <a:stretch>
            <a:fillRect/>
          </a:stretch>
        </p:blipFill>
        <p:spPr>
          <a:xfrm>
            <a:off x="3733800" y="1143000"/>
            <a:ext cx="4421031" cy="4544365"/>
          </a:xfrm>
          <a:prstGeom prst="rect">
            <a:avLst/>
          </a:prstGeom>
        </p:spPr>
      </p:pic>
    </p:spTree>
  </p:cSld>
  <p:clrMapOvr>
    <a:masterClrMapping/>
  </p:clrMapOvr>
  <p:transition spd="slow">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SzPct val="118000"/>
              <a:buFont typeface="+mj-lt"/>
              <a:buAutoNum type="arabicPeriod"/>
            </a:pPr>
            <a:r>
              <a:rPr lang="en-US" dirty="0" smtClean="0"/>
              <a:t>Arithmetic and logic unit</a:t>
            </a:r>
          </a:p>
          <a:p>
            <a:pPr marL="624078" indent="-514350">
              <a:buSzPct val="118000"/>
              <a:buFont typeface="+mj-lt"/>
              <a:buAutoNum type="arabicPeriod"/>
            </a:pPr>
            <a:r>
              <a:rPr lang="en-US" dirty="0" smtClean="0"/>
              <a:t>Control unit </a:t>
            </a:r>
          </a:p>
          <a:p>
            <a:pPr marL="624078" indent="-514350">
              <a:buSzPct val="118000"/>
              <a:buFont typeface="+mj-lt"/>
              <a:buAutoNum type="arabicPeriod"/>
            </a:pPr>
            <a:r>
              <a:rPr lang="en-US" dirty="0" smtClean="0"/>
              <a:t>Memory unit</a:t>
            </a:r>
          </a:p>
          <a:p>
            <a:pPr marL="624078" indent="-514350">
              <a:buSzPct val="118000"/>
              <a:buNone/>
            </a:pPr>
            <a:endParaRPr lang="en-US" dirty="0" smtClean="0"/>
          </a:p>
          <a:p>
            <a:pPr marL="624078" indent="-514350">
              <a:buSzPct val="118000"/>
              <a:buNone/>
            </a:pPr>
            <a:endParaRPr lang="en-US" dirty="0"/>
          </a:p>
        </p:txBody>
      </p:sp>
      <p:sp>
        <p:nvSpPr>
          <p:cNvPr id="3" name="Title 2"/>
          <p:cNvSpPr>
            <a:spLocks noGrp="1"/>
          </p:cNvSpPr>
          <p:nvPr>
            <p:ph type="title"/>
          </p:nvPr>
        </p:nvSpPr>
        <p:spPr/>
        <p:txBody>
          <a:bodyPr/>
          <a:lstStyle/>
          <a:p>
            <a:r>
              <a:rPr lang="en-US" dirty="0" smtClean="0"/>
              <a:t>Units of CPU</a:t>
            </a:r>
            <a:endParaRPr lang="en-US" dirty="0"/>
          </a:p>
        </p:txBody>
      </p:sp>
      <p:sp>
        <p:nvSpPr>
          <p:cNvPr id="4" name="Date Placeholder 3"/>
          <p:cNvSpPr>
            <a:spLocks noGrp="1"/>
          </p:cNvSpPr>
          <p:nvPr>
            <p:ph type="dt" sz="half" idx="10"/>
          </p:nvPr>
        </p:nvSpPr>
        <p:spPr/>
        <p:txBody>
          <a:bodyPr/>
          <a:lstStyle/>
          <a:p>
            <a:fld id="{3FC9223E-3900-46FE-BDAD-CF868E11797B}" type="datetime1">
              <a:rPr lang="ne-NP" smtClean="0"/>
              <a:pPr/>
              <a:t>2/12/2021</a:t>
            </a:fld>
            <a:endParaRPr lang="en-US"/>
          </a:p>
        </p:txBody>
      </p: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88395CCE-934F-4FB2-A597-29D662D3898E}" type="datetime1">
              <a:rPr lang="ne-NP" smtClean="0"/>
              <a:pPr/>
              <a:t>2/13/2021</a:t>
            </a:fld>
            <a:endParaRPr lang="en-US"/>
          </a:p>
        </p:txBody>
      </p:sp>
      <p:sp>
        <p:nvSpPr>
          <p:cNvPr id="4" name="Title 3"/>
          <p:cNvSpPr>
            <a:spLocks noGrp="1"/>
          </p:cNvSpPr>
          <p:nvPr>
            <p:ph type="title"/>
          </p:nvPr>
        </p:nvSpPr>
        <p:spPr/>
        <p:txBody>
          <a:bodyPr/>
          <a:lstStyle/>
          <a:p>
            <a:endParaRPr lang="en-US"/>
          </a:p>
        </p:txBody>
      </p:sp>
    </p:spTree>
  </p:cSld>
  <p:clrMapOvr>
    <a:masterClrMapping/>
  </p:clrMapOvr>
  <p:transition spd="slow">
    <p:comb/>
    <p:sndAc>
      <p:stSnd>
        <p:snd r:embed="rId2" name="chimes.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88395CCE-934F-4FB2-A597-29D662D3898E}" type="datetime1">
              <a:rPr lang="ne-NP" smtClean="0"/>
              <a:pPr/>
              <a:t>2/13/2021</a:t>
            </a:fld>
            <a:endParaRPr lang="en-US"/>
          </a:p>
        </p:txBody>
      </p:sp>
      <p:sp>
        <p:nvSpPr>
          <p:cNvPr id="4" name="Title 3"/>
          <p:cNvSpPr>
            <a:spLocks noGrp="1"/>
          </p:cNvSpPr>
          <p:nvPr>
            <p:ph type="title"/>
          </p:nvPr>
        </p:nvSpPr>
        <p:spPr/>
        <p:txBody>
          <a:bodyPr/>
          <a:lstStyle/>
          <a:p>
            <a:endParaRPr lang="en-US"/>
          </a:p>
        </p:txBody>
      </p:sp>
    </p:spTree>
  </p:cSld>
  <p:clrMapOvr>
    <a:masterClrMapping/>
  </p:clrMapOvr>
  <p:transition spd="slow">
    <p:comb/>
    <p:sndAc>
      <p:stSnd>
        <p:snd r:embed="rId2"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88395CCE-934F-4FB2-A597-29D662D3898E}" type="datetime1">
              <a:rPr lang="ne-NP" smtClean="0"/>
              <a:pPr/>
              <a:t>2/13/2021</a:t>
            </a:fld>
            <a:endParaRPr lang="en-US"/>
          </a:p>
        </p:txBody>
      </p:sp>
      <p:sp>
        <p:nvSpPr>
          <p:cNvPr id="4" name="Title 3"/>
          <p:cNvSpPr>
            <a:spLocks noGrp="1"/>
          </p:cNvSpPr>
          <p:nvPr>
            <p:ph type="title"/>
          </p:nvPr>
        </p:nvSpPr>
        <p:spPr/>
        <p:txBody>
          <a:bodyPr/>
          <a:lstStyle/>
          <a:p>
            <a:endParaRPr lang="en-US"/>
          </a:p>
        </p:txBody>
      </p:sp>
    </p:spTree>
  </p:cSld>
  <p:clrMapOvr>
    <a:masterClrMapping/>
  </p:clrMapOvr>
  <p:transition spd="slow">
    <p:comb/>
    <p:sndAc>
      <p:stSnd>
        <p:snd r:embed="rId2"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fld id="{88395CCE-934F-4FB2-A597-29D662D3898E}" type="datetime1">
              <a:rPr lang="ne-NP" smtClean="0"/>
              <a:pPr/>
              <a:t>2/13/2021</a:t>
            </a:fld>
            <a:endParaRPr lang="en-US"/>
          </a:p>
        </p:txBody>
      </p:sp>
      <p:sp>
        <p:nvSpPr>
          <p:cNvPr id="4" name="Title 3"/>
          <p:cNvSpPr>
            <a:spLocks noGrp="1"/>
          </p:cNvSpPr>
          <p:nvPr>
            <p:ph type="title"/>
          </p:nvPr>
        </p:nvSpPr>
        <p:spPr/>
        <p:txBody>
          <a:bodyPr/>
          <a:lstStyle/>
          <a:p>
            <a:endParaRPr lang="en-US"/>
          </a:p>
        </p:txBody>
      </p:sp>
    </p:spTree>
  </p:cSld>
  <p:clrMapOvr>
    <a:masterClrMapping/>
  </p:clrMapOvr>
  <p:transition spd="slow">
    <p:comb/>
    <p:sndAc>
      <p:stSnd>
        <p:snd r:embed="rId2"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8395CCE-934F-4FB2-A597-29D662D3898E}" type="datetime1">
              <a:rPr lang="ne-NP" smtClean="0"/>
              <a:pPr/>
              <a:t>2/12/2021</a:t>
            </a:fld>
            <a:endParaRPr lang="en-US" dirty="0"/>
          </a:p>
        </p:txBody>
      </p:sp>
      <p:sp>
        <p:nvSpPr>
          <p:cNvPr id="4" name="Title 3"/>
          <p:cNvSpPr>
            <a:spLocks noGrp="1"/>
          </p:cNvSpPr>
          <p:nvPr>
            <p:ph type="title"/>
          </p:nvPr>
        </p:nvSpPr>
        <p:spPr/>
        <p:txBody>
          <a:bodyPr/>
          <a:lstStyle/>
          <a:p>
            <a:r>
              <a:rPr lang="en-US" dirty="0" smtClean="0"/>
              <a:t>Flow chart of CPU Units</a:t>
            </a:r>
            <a:endParaRPr lang="en-US" dirty="0"/>
          </a:p>
        </p:txBody>
      </p:sp>
      <p:sp>
        <p:nvSpPr>
          <p:cNvPr id="6" name="Rectangle 5"/>
          <p:cNvSpPr/>
          <p:nvPr/>
        </p:nvSpPr>
        <p:spPr>
          <a:xfrm>
            <a:off x="685800" y="29718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ALU</a:t>
            </a:r>
            <a:endParaRPr lang="en-US" sz="2400" dirty="0"/>
          </a:p>
        </p:txBody>
      </p:sp>
      <p:sp>
        <p:nvSpPr>
          <p:cNvPr id="9" name="Rectangle 8"/>
          <p:cNvSpPr/>
          <p:nvPr/>
        </p:nvSpPr>
        <p:spPr>
          <a:xfrm>
            <a:off x="6096000" y="30480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 Unit</a:t>
            </a:r>
            <a:endParaRPr lang="en-US" sz="2400" dirty="0"/>
          </a:p>
        </p:txBody>
      </p:sp>
      <p:sp>
        <p:nvSpPr>
          <p:cNvPr id="10" name="Content Placeholder 9"/>
          <p:cNvSpPr>
            <a:spLocks noGrp="1"/>
          </p:cNvSpPr>
          <p:nvPr>
            <p:ph idx="1"/>
          </p:nvPr>
        </p:nvSpPr>
        <p:spPr>
          <a:xfrm>
            <a:off x="6477000" y="44958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r>
              <a:rPr lang="en-US" dirty="0" smtClean="0"/>
              <a:t>ROM</a:t>
            </a:r>
            <a:endParaRPr lang="en-US" dirty="0"/>
          </a:p>
        </p:txBody>
      </p:sp>
      <p:sp>
        <p:nvSpPr>
          <p:cNvPr id="12" name="Rectangle 11"/>
          <p:cNvSpPr/>
          <p:nvPr/>
        </p:nvSpPr>
        <p:spPr>
          <a:xfrm>
            <a:off x="4267200" y="4419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RAM</a:t>
            </a:r>
            <a:endParaRPr lang="en-US" sz="2400" dirty="0"/>
          </a:p>
        </p:txBody>
      </p:sp>
      <p:sp>
        <p:nvSpPr>
          <p:cNvPr id="13" name="Rectangle 12"/>
          <p:cNvSpPr/>
          <p:nvPr/>
        </p:nvSpPr>
        <p:spPr>
          <a:xfrm>
            <a:off x="3429000" y="29718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Control Unit</a:t>
            </a:r>
            <a:endParaRPr lang="en-US" sz="2400" dirty="0"/>
          </a:p>
        </p:txBody>
      </p:sp>
      <p:sp>
        <p:nvSpPr>
          <p:cNvPr id="14" name="Rectangle 13"/>
          <p:cNvSpPr/>
          <p:nvPr/>
        </p:nvSpPr>
        <p:spPr>
          <a:xfrm>
            <a:off x="2819400" y="1371600"/>
            <a:ext cx="2819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CPU</a:t>
            </a:r>
            <a:endParaRPr lang="en-US" sz="4000" dirty="0">
              <a:solidFill>
                <a:srgbClr val="FF0000"/>
              </a:solidFill>
            </a:endParaRPr>
          </a:p>
        </p:txBody>
      </p:sp>
      <p:cxnSp>
        <p:nvCxnSpPr>
          <p:cNvPr id="18" name="Straight Connector 17"/>
          <p:cNvCxnSpPr/>
          <p:nvPr/>
        </p:nvCxnSpPr>
        <p:spPr>
          <a:xfrm rot="5400000">
            <a:off x="4114800" y="2362200"/>
            <a:ext cx="4572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p:nvCxnSpPr>
        <p:spPr>
          <a:xfrm>
            <a:off x="1371600" y="2514600"/>
            <a:ext cx="5638800" cy="76200"/>
          </a:xfrm>
          <a:prstGeom prst="line">
            <a:avLst/>
          </a:prstGeom>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p:nvPr/>
        </p:nvCxnSpPr>
        <p:spPr>
          <a:xfrm rot="5400000">
            <a:off x="1106091" y="2780109"/>
            <a:ext cx="532606"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p:nvPr/>
        </p:nvCxnSpPr>
        <p:spPr>
          <a:xfrm rot="5400000">
            <a:off x="6782594" y="2818606"/>
            <a:ext cx="4572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rot="5400000">
            <a:off x="3810000" y="2743200"/>
            <a:ext cx="4572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0" name="Straight Arrow Connector 49"/>
          <p:cNvCxnSpPr/>
          <p:nvPr/>
        </p:nvCxnSpPr>
        <p:spPr>
          <a:xfrm rot="5400000">
            <a:off x="4305300" y="4152900"/>
            <a:ext cx="5334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2" name="Straight Connector 41"/>
          <p:cNvCxnSpPr/>
          <p:nvPr/>
        </p:nvCxnSpPr>
        <p:spPr>
          <a:xfrm>
            <a:off x="4572000" y="3886200"/>
            <a:ext cx="29718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68" name="Straight Connector 67"/>
          <p:cNvCxnSpPr/>
          <p:nvPr/>
        </p:nvCxnSpPr>
        <p:spPr>
          <a:xfrm rot="5400000">
            <a:off x="6781800" y="3733800"/>
            <a:ext cx="3048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3" name="Straight Arrow Connector 72"/>
          <p:cNvCxnSpPr/>
          <p:nvPr/>
        </p:nvCxnSpPr>
        <p:spPr>
          <a:xfrm rot="5400000">
            <a:off x="7239000" y="4191000"/>
            <a:ext cx="609600"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75" name="Rectangle 74"/>
          <p:cNvSpPr/>
          <p:nvPr/>
        </p:nvSpPr>
        <p:spPr>
          <a:xfrm>
            <a:off x="4495800" y="5105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endParaRPr lang="en-US" dirty="0"/>
          </a:p>
        </p:txBody>
      </p:sp>
      <p:sp>
        <p:nvSpPr>
          <p:cNvPr id="76" name="Rectangle 75"/>
          <p:cNvSpPr/>
          <p:nvPr/>
        </p:nvSpPr>
        <p:spPr>
          <a:xfrm>
            <a:off x="4495800" y="5638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D-RAM</a:t>
            </a:r>
            <a:endParaRPr lang="en-US" dirty="0"/>
          </a:p>
        </p:txBody>
      </p:sp>
      <p:sp>
        <p:nvSpPr>
          <p:cNvPr id="77" name="Rectangle 76"/>
          <p:cNvSpPr/>
          <p:nvPr/>
        </p:nvSpPr>
        <p:spPr>
          <a:xfrm>
            <a:off x="6705600" y="6248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EEPROM</a:t>
            </a:r>
            <a:endParaRPr lang="en-US" dirty="0"/>
          </a:p>
        </p:txBody>
      </p:sp>
      <p:sp>
        <p:nvSpPr>
          <p:cNvPr id="78" name="Rectangle 77"/>
          <p:cNvSpPr/>
          <p:nvPr/>
        </p:nvSpPr>
        <p:spPr>
          <a:xfrm>
            <a:off x="6705600" y="571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EPROM</a:t>
            </a:r>
            <a:endParaRPr lang="en-US" dirty="0"/>
          </a:p>
        </p:txBody>
      </p:sp>
      <p:sp>
        <p:nvSpPr>
          <p:cNvPr id="79" name="Rectangle 78"/>
          <p:cNvSpPr/>
          <p:nvPr/>
        </p:nvSpPr>
        <p:spPr>
          <a:xfrm>
            <a:off x="6705600" y="5105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a:t>
            </a:r>
            <a:endParaRPr lang="en-US" dirty="0"/>
          </a:p>
        </p:txBody>
      </p:sp>
      <p:cxnSp>
        <p:nvCxnSpPr>
          <p:cNvPr id="82" name="Straight Connector 81"/>
          <p:cNvCxnSpPr/>
          <p:nvPr/>
        </p:nvCxnSpPr>
        <p:spPr>
          <a:xfrm rot="5400000">
            <a:off x="3733800" y="5410200"/>
            <a:ext cx="10668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4" name="Straight Connector 83"/>
          <p:cNvCxnSpPr/>
          <p:nvPr/>
        </p:nvCxnSpPr>
        <p:spPr>
          <a:xfrm rot="10800000">
            <a:off x="4267200" y="5334000"/>
            <a:ext cx="2286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7" name="Straight Connector 86"/>
          <p:cNvCxnSpPr/>
          <p:nvPr/>
        </p:nvCxnSpPr>
        <p:spPr>
          <a:xfrm rot="10800000">
            <a:off x="4267200" y="5943600"/>
            <a:ext cx="2286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8" name="Straight Connector 87"/>
          <p:cNvCxnSpPr/>
          <p:nvPr/>
        </p:nvCxnSpPr>
        <p:spPr>
          <a:xfrm rot="10800000">
            <a:off x="6477000" y="5334000"/>
            <a:ext cx="2286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0" name="Straight Connector 89"/>
          <p:cNvCxnSpPr/>
          <p:nvPr/>
        </p:nvCxnSpPr>
        <p:spPr>
          <a:xfrm rot="10800000">
            <a:off x="6477000" y="5943600"/>
            <a:ext cx="2286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1" name="Straight Connector 90"/>
          <p:cNvCxnSpPr/>
          <p:nvPr/>
        </p:nvCxnSpPr>
        <p:spPr>
          <a:xfrm rot="5400000">
            <a:off x="5676900" y="5753100"/>
            <a:ext cx="1600200"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99" name="Straight Connector 98"/>
          <p:cNvCxnSpPr/>
          <p:nvPr/>
        </p:nvCxnSpPr>
        <p:spPr>
          <a:xfrm rot="10800000">
            <a:off x="6477000" y="6477000"/>
            <a:ext cx="228600" cy="0"/>
          </a:xfrm>
          <a:prstGeom prst="line">
            <a:avLst/>
          </a:prstGeom>
        </p:spPr>
        <p:style>
          <a:lnRef idx="2">
            <a:schemeClr val="accent4"/>
          </a:lnRef>
          <a:fillRef idx="0">
            <a:schemeClr val="accent4"/>
          </a:fillRef>
          <a:effectRef idx="1">
            <a:schemeClr val="accent4"/>
          </a:effectRef>
          <a:fontRef idx="minor">
            <a:schemeClr val="tx1"/>
          </a:fontRef>
        </p:style>
      </p:cxnSp>
      <p:sp>
        <p:nvSpPr>
          <p:cNvPr id="100" name="Rectangle 99"/>
          <p:cNvSpPr/>
          <p:nvPr/>
        </p:nvSpPr>
        <p:spPr>
          <a:xfrm>
            <a:off x="381000" y="62484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6"/>
                </a:solidFill>
              </a:rPr>
              <a:t>Figure of CPU Units</a:t>
            </a:r>
            <a:endParaRPr lang="en-US" sz="2800" dirty="0">
              <a:solidFill>
                <a:schemeClr val="accent6"/>
              </a:solidFill>
            </a:endParaRPr>
          </a:p>
        </p:txBody>
      </p:sp>
    </p:spTree>
  </p:cSld>
  <p:clrMapOvr>
    <a:masterClrMapping/>
  </p:clrMapOvr>
  <p:transition spd="slow">
    <p:comb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491</TotalTime>
  <Words>163</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2" baseType="lpstr">
      <vt:lpstr>Concourse</vt:lpstr>
      <vt:lpstr>                                                                                                                                                                                                                                                       Presentation of IIT</vt:lpstr>
      <vt:lpstr>Central Processing Unit</vt:lpstr>
      <vt:lpstr>Pictures of CPU</vt:lpstr>
      <vt:lpstr>Units of CPU</vt:lpstr>
      <vt:lpstr>Slide 5</vt:lpstr>
      <vt:lpstr>Slide 6</vt:lpstr>
      <vt:lpstr>Slide 7</vt:lpstr>
      <vt:lpstr>Slide 8</vt:lpstr>
      <vt:lpstr>Flow chart of CPU Units</vt:lpstr>
      <vt:lpstr>Slide 10</vt:lpstr>
      <vt:lpstr>Custom Show 1</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IIT</dc:title>
  <dc:creator>Sanam Tamang</dc:creator>
  <cp:lastModifiedBy>Sanam</cp:lastModifiedBy>
  <cp:revision>44</cp:revision>
  <dcterms:created xsi:type="dcterms:W3CDTF">2019-12-06T14:01:17Z</dcterms:created>
  <dcterms:modified xsi:type="dcterms:W3CDTF">2021-02-12T19:55:47Z</dcterms:modified>
</cp:coreProperties>
</file>