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579" y="-11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826261B-4BB0-4AA8-8D3B-E9EC860E68CD}" type="datetimeFigureOut">
              <a:rPr lang="en-US" smtClean="0"/>
              <a:t>12/8/2019</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406C4EE-365B-49C1-A659-6373A3B69D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26261B-4BB0-4AA8-8D3B-E9EC860E68C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26261B-4BB0-4AA8-8D3B-E9EC860E68C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826261B-4BB0-4AA8-8D3B-E9EC860E68C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826261B-4BB0-4AA8-8D3B-E9EC860E68CD}" type="datetimeFigureOut">
              <a:rPr lang="en-US" smtClean="0"/>
              <a:t>12/8/2019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06C4EE-365B-49C1-A659-6373A3B69D4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26261B-4BB0-4AA8-8D3B-E9EC860E68C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826261B-4BB0-4AA8-8D3B-E9EC860E68CD}" type="datetimeFigureOut">
              <a:rPr lang="en-US" smtClean="0"/>
              <a:t>12/8/2019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826261B-4BB0-4AA8-8D3B-E9EC860E68CD}" type="datetimeFigureOut">
              <a:rPr lang="en-US" smtClean="0"/>
              <a:t>12/8/2019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26261B-4BB0-4AA8-8D3B-E9EC860E68CD}" type="datetimeFigureOut">
              <a:rPr lang="en-US" smtClean="0"/>
              <a:t>12/8/2019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826261B-4BB0-4AA8-8D3B-E9EC860E68C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06C4EE-365B-49C1-A659-6373A3B69D4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826261B-4BB0-4AA8-8D3B-E9EC860E68CD}" type="datetimeFigureOut">
              <a:rPr lang="en-US" smtClean="0"/>
              <a:t>12/8/2019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406C4EE-365B-49C1-A659-6373A3B69D4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826261B-4BB0-4AA8-8D3B-E9EC860E68CD}" type="datetimeFigureOut">
              <a:rPr lang="en-US" smtClean="0"/>
              <a:t>12/8/2019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406C4EE-365B-49C1-A659-6373A3B69D4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57200"/>
            <a:ext cx="6705600" cy="1371600"/>
          </a:xfrm>
        </p:spPr>
        <p:txBody>
          <a:bodyPr>
            <a:normAutofit/>
          </a:bodyPr>
          <a:lstStyle/>
          <a:p>
            <a:pPr algn="ctr"/>
            <a:r>
              <a:rPr lang="en-US" dirty="0" smtClean="0"/>
              <a:t>OUTPUT</a:t>
            </a:r>
            <a:endParaRPr lang="en-US" dirty="0"/>
          </a:p>
        </p:txBody>
      </p:sp>
      <p:sp>
        <p:nvSpPr>
          <p:cNvPr id="3" name="Subtitle 2"/>
          <p:cNvSpPr>
            <a:spLocks noGrp="1"/>
          </p:cNvSpPr>
          <p:nvPr>
            <p:ph type="subTitle" idx="1"/>
          </p:nvPr>
        </p:nvSpPr>
        <p:spPr>
          <a:xfrm>
            <a:off x="609600" y="1981200"/>
            <a:ext cx="8077200" cy="3429000"/>
          </a:xfrm>
        </p:spPr>
        <p:txBody>
          <a:bodyPr>
            <a:normAutofit fontScale="92500"/>
          </a:bodyPr>
          <a:lstStyle/>
          <a:p>
            <a:pPr algn="ctr"/>
            <a:r>
              <a:rPr lang="en-US" dirty="0" smtClean="0"/>
              <a:t>An output device is any piece of computer hardware equipment which converts information into human-readable form . It can be text graphics audio and video . A out put is perform work just the opposites the input dives some of the output devices are visual display units </a:t>
            </a:r>
            <a:r>
              <a:rPr lang="en-US" dirty="0" err="1" smtClean="0"/>
              <a:t>I.e</a:t>
            </a:r>
            <a:r>
              <a:rPr lang="en-US" dirty="0" smtClean="0"/>
              <a:t> a monitor printer graphic output device . A new type of output device is been developed these day , known as speech synthesize a mechanism attached to the computer which provides verbal output sounding almost like human speech.</a:t>
            </a:r>
            <a:endParaRPr lang="en-US" dirty="0"/>
          </a:p>
        </p:txBody>
      </p:sp>
    </p:spTree>
  </p:cSld>
  <p:clrMapOvr>
    <a:masterClrMapping/>
  </p:clrMapOvr>
  <p:transition>
    <p:wheel spokes="8"/>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lstStyle/>
          <a:p>
            <a:pPr algn="ctr"/>
            <a:r>
              <a:rPr lang="en-US" dirty="0" smtClean="0"/>
              <a:t>Any information that is processed by and sent out from a computer or other  electronic device is considered output an example of output is anything  viewed on your computer. Monitor  screen such as the words  you type on your keyboard output devices is any device used to send data from a computer to another device or user most computer data output that is meant for humans  are  in this categories. Some examples include monitors,  projector , speaker, headphones  and printers </a:t>
            </a:r>
            <a:endParaRPr lang="en-US" dirty="0"/>
          </a:p>
        </p:txBody>
      </p:sp>
    </p:spTree>
  </p:cSld>
  <p:clrMapOvr>
    <a:masterClrMapping/>
  </p:clrMapOvr>
  <p:transition>
    <p:wedg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normAutofit/>
          </a:bodyPr>
          <a:lstStyle/>
          <a:p>
            <a:pPr algn="ctr"/>
            <a:r>
              <a:rPr lang="en-US" sz="5400" dirty="0" smtClean="0"/>
              <a:t>EXAMPLES OF OUTPUT</a:t>
            </a:r>
            <a:endParaRPr lang="en-US" sz="5400" dirty="0"/>
          </a:p>
        </p:txBody>
      </p:sp>
      <p:pic>
        <p:nvPicPr>
          <p:cNvPr id="4" name="Content Placeholder 3" descr="images (4).jpeg"/>
          <p:cNvPicPr>
            <a:picLocks noGrp="1" noChangeAspect="1"/>
          </p:cNvPicPr>
          <p:nvPr>
            <p:ph idx="1"/>
          </p:nvPr>
        </p:nvPicPr>
        <p:blipFill>
          <a:blip r:embed="rId2" cstate="print"/>
          <a:stretch>
            <a:fillRect/>
          </a:stretch>
        </p:blipFill>
        <p:spPr>
          <a:xfrm>
            <a:off x="228600" y="1447800"/>
            <a:ext cx="4289197" cy="3200401"/>
          </a:xfrm>
        </p:spPr>
      </p:pic>
      <p:sp>
        <p:nvSpPr>
          <p:cNvPr id="5" name="Rectangle 4"/>
          <p:cNvSpPr/>
          <p:nvPr/>
        </p:nvSpPr>
        <p:spPr>
          <a:xfrm>
            <a:off x="5715000" y="2743200"/>
            <a:ext cx="327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Combination of input and output device</a:t>
            </a:r>
            <a:endParaRPr lang="en-US" sz="2000" dirty="0">
              <a:solidFill>
                <a:srgbClr val="FF0000"/>
              </a:solidFill>
            </a:endParaRPr>
          </a:p>
        </p:txBody>
      </p:sp>
      <p:sp>
        <p:nvSpPr>
          <p:cNvPr id="6" name="Left-Right Arrow 5"/>
          <p:cNvSpPr/>
          <p:nvPr/>
        </p:nvSpPr>
        <p:spPr>
          <a:xfrm>
            <a:off x="4343400" y="2971800"/>
            <a:ext cx="1371600" cy="2286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pull dir="l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a:t>
            </a:r>
            <a:endParaRPr lang="en-US" dirty="0"/>
          </a:p>
        </p:txBody>
      </p:sp>
      <p:pic>
        <p:nvPicPr>
          <p:cNvPr id="4" name="Content Placeholder 3" descr="images (3).jpeg"/>
          <p:cNvPicPr>
            <a:picLocks noGrp="1" noChangeAspect="1"/>
          </p:cNvPicPr>
          <p:nvPr>
            <p:ph idx="1"/>
          </p:nvPr>
        </p:nvPicPr>
        <p:blipFill>
          <a:blip r:embed="rId2" cstate="print"/>
          <a:stretch>
            <a:fillRect/>
          </a:stretch>
        </p:blipFill>
        <p:spPr>
          <a:xfrm>
            <a:off x="0" y="1905000"/>
            <a:ext cx="9144000" cy="4724400"/>
          </a:xfrm>
        </p:spPr>
      </p:pic>
    </p:spTree>
  </p:cSld>
  <p:clrMapOvr>
    <a:masterClrMapping/>
  </p:clrMapOvr>
  <p:transition>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Content Placeholder 3" descr="download (3).jpeg"/>
          <p:cNvPicPr>
            <a:picLocks noGrp="1" noChangeAspect="1"/>
          </p:cNvPicPr>
          <p:nvPr>
            <p:ph idx="1"/>
          </p:nvPr>
        </p:nvPicPr>
        <p:blipFill>
          <a:blip r:embed="rId2" cstate="print"/>
          <a:stretch>
            <a:fillRect/>
          </a:stretch>
        </p:blipFill>
        <p:spPr>
          <a:xfrm>
            <a:off x="0" y="0"/>
            <a:ext cx="4114800" cy="4114800"/>
          </a:xfrm>
        </p:spPr>
      </p:pic>
      <p:sp>
        <p:nvSpPr>
          <p:cNvPr id="5" name="Rectangle 4"/>
          <p:cNvSpPr/>
          <p:nvPr/>
        </p:nvSpPr>
        <p:spPr>
          <a:xfrm>
            <a:off x="152400" y="4267200"/>
            <a:ext cx="4038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DEVICE</a:t>
            </a:r>
            <a:endParaRPr lang="en-US" dirty="0"/>
          </a:p>
        </p:txBody>
      </p:sp>
      <p:pic>
        <p:nvPicPr>
          <p:cNvPr id="6" name="Picture 5" descr="images (1).jpeg"/>
          <p:cNvPicPr>
            <a:picLocks noChangeAspect="1"/>
          </p:cNvPicPr>
          <p:nvPr/>
        </p:nvPicPr>
        <p:blipFill>
          <a:blip r:embed="rId3" cstate="print"/>
          <a:stretch>
            <a:fillRect/>
          </a:stretch>
        </p:blipFill>
        <p:spPr>
          <a:xfrm>
            <a:off x="5410200" y="0"/>
            <a:ext cx="3733800" cy="4419600"/>
          </a:xfrm>
          <a:prstGeom prst="rect">
            <a:avLst/>
          </a:prstGeom>
        </p:spPr>
      </p:pic>
      <p:sp>
        <p:nvSpPr>
          <p:cNvPr id="7" name="Left-Right Arrow 6"/>
          <p:cNvSpPr/>
          <p:nvPr/>
        </p:nvSpPr>
        <p:spPr>
          <a:xfrm>
            <a:off x="4114800" y="1905000"/>
            <a:ext cx="1295400" cy="381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191000" y="4495800"/>
            <a:ext cx="1371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62600" y="4114800"/>
            <a:ext cx="31242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 DEVICE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TotalTime>
  <Words>189</Words>
  <Application>Microsoft Office PowerPoint</Application>
  <PresentationFormat>On-screen Show (4:3)</PresentationFormat>
  <Paragraphs>9</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OUTPUT</vt:lpstr>
      <vt:lpstr>Slide 2</vt:lpstr>
      <vt:lpstr>EXAMPLES OF OUTPUT</vt:lpstr>
      <vt:lpstr>                     CONT……</vt:lpstr>
      <vt:lpstr> </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OUTPUT</dc:title>
  <dc:creator>Corporate Edition</dc:creator>
  <cp:lastModifiedBy>Corporate Edition</cp:lastModifiedBy>
  <cp:revision>6</cp:revision>
  <dcterms:created xsi:type="dcterms:W3CDTF">2019-12-08T04:26:05Z</dcterms:created>
  <dcterms:modified xsi:type="dcterms:W3CDTF">2019-12-08T05:10:34Z</dcterms:modified>
</cp:coreProperties>
</file>