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18AF60-1A58-4B93-ADC7-3C522FD323B1}"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06B6A-EE99-4E63-8B6A-82F6CC9034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8AF60-1A58-4B93-ADC7-3C522FD323B1}"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06B6A-EE99-4E63-8B6A-82F6CC9034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8AF60-1A58-4B93-ADC7-3C522FD323B1}"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06B6A-EE99-4E63-8B6A-82F6CC9034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8AF60-1A58-4B93-ADC7-3C522FD323B1}"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06B6A-EE99-4E63-8B6A-82F6CC9034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8AF60-1A58-4B93-ADC7-3C522FD323B1}"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06B6A-EE99-4E63-8B6A-82F6CC9034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18AF60-1A58-4B93-ADC7-3C522FD323B1}"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06B6A-EE99-4E63-8B6A-82F6CC9034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8AF60-1A58-4B93-ADC7-3C522FD323B1}"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406B6A-EE99-4E63-8B6A-82F6CC9034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8AF60-1A58-4B93-ADC7-3C522FD323B1}"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06B6A-EE99-4E63-8B6A-82F6CC9034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8AF60-1A58-4B93-ADC7-3C522FD323B1}" type="datetimeFigureOut">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406B6A-EE99-4E63-8B6A-82F6CC9034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8AF60-1A58-4B93-ADC7-3C522FD323B1}"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06B6A-EE99-4E63-8B6A-82F6CC9034D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518AF60-1A58-4B93-ADC7-3C522FD323B1}" type="datetimeFigureOut">
              <a:rPr lang="en-US" smtClean="0"/>
              <a:t>8/24/2021</a:t>
            </a:fld>
            <a:endParaRPr lang="en-US"/>
          </a:p>
        </p:txBody>
      </p:sp>
      <p:sp>
        <p:nvSpPr>
          <p:cNvPr id="9" name="Slide Number Placeholder 8"/>
          <p:cNvSpPr>
            <a:spLocks noGrp="1"/>
          </p:cNvSpPr>
          <p:nvPr>
            <p:ph type="sldNum" sz="quarter" idx="11"/>
          </p:nvPr>
        </p:nvSpPr>
        <p:spPr/>
        <p:txBody>
          <a:bodyPr/>
          <a:lstStyle/>
          <a:p>
            <a:fld id="{3B406B6A-EE99-4E63-8B6A-82F6CC9034D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B406B6A-EE99-4E63-8B6A-82F6CC9034D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518AF60-1A58-4B93-ADC7-3C522FD323B1}" type="datetimeFigureOut">
              <a:rPr lang="en-US" smtClean="0"/>
              <a:t>8/24/2021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lstStyle/>
          <a:p>
            <a:r>
              <a:rPr lang="en-US" dirty="0" smtClean="0"/>
              <a:t>Parallel Adder</a:t>
            </a:r>
            <a:endParaRPr lang="en-US" dirty="0"/>
          </a:p>
        </p:txBody>
      </p:sp>
      <p:sp>
        <p:nvSpPr>
          <p:cNvPr id="3" name="Subtitle 2"/>
          <p:cNvSpPr>
            <a:spLocks noGrp="1"/>
          </p:cNvSpPr>
          <p:nvPr>
            <p:ph type="subTitle" idx="1"/>
          </p:nvPr>
        </p:nvSpPr>
        <p:spPr>
          <a:xfrm>
            <a:off x="1676400" y="2362200"/>
            <a:ext cx="6324600" cy="3581400"/>
          </a:xfrm>
        </p:spPr>
        <p:txBody>
          <a:bodyPr>
            <a:noAutofit/>
          </a:bodyPr>
          <a:lstStyle/>
          <a:p>
            <a:pPr algn="just"/>
            <a:r>
              <a:rPr lang="en-US" sz="1800" dirty="0">
                <a:solidFill>
                  <a:schemeClr val="tx1"/>
                </a:solidFill>
              </a:rPr>
              <a:t>Parallel adder is binary digital circuit that produces the arithmetic sum of two numbers in parallel  . It consists of full adders connected in a chain with the output carry from each full adder connected to the input carry of next full adder in the chain. In the below diagram, the are four full adders inter-connected to forming the parallel adder  .  In the parallel adder ,there are two inputs in which one is   augend bits of A and other is addend bits of B. They are designated using subscripts from right to left where next full adder used the carry from previous adder in the chain.</a:t>
            </a:r>
          </a:p>
          <a:p>
            <a:pPr algn="just"/>
            <a:endParaRPr lang="en-US" sz="1800" dirty="0">
              <a:solidFill>
                <a:schemeClr val="tx1"/>
              </a:solidFill>
            </a:endParaRPr>
          </a:p>
        </p:txBody>
      </p:sp>
    </p:spTree>
    <p:extLst>
      <p:ext uri="{BB962C8B-B14F-4D97-AF65-F5344CB8AC3E}">
        <p14:creationId xmlns:p14="http://schemas.microsoft.com/office/powerpoint/2010/main" val="143102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rallel Adder and Parallel Subtractor - GeeksforGeeks"/>
          <p:cNvPicPr/>
          <p:nvPr/>
        </p:nvPicPr>
        <p:blipFill>
          <a:blip r:embed="rId2"/>
          <a:srcRect/>
          <a:stretch>
            <a:fillRect/>
          </a:stretch>
        </p:blipFill>
        <p:spPr bwMode="auto">
          <a:xfrm>
            <a:off x="914400" y="1295400"/>
            <a:ext cx="6629400" cy="3030855"/>
          </a:xfrm>
          <a:prstGeom prst="rect">
            <a:avLst/>
          </a:prstGeom>
          <a:noFill/>
          <a:ln w="9525">
            <a:noFill/>
            <a:miter lim="800000"/>
            <a:headEnd/>
            <a:tailEnd/>
          </a:ln>
        </p:spPr>
      </p:pic>
      <p:sp>
        <p:nvSpPr>
          <p:cNvPr id="6" name="TextBox 5"/>
          <p:cNvSpPr txBox="1"/>
          <p:nvPr/>
        </p:nvSpPr>
        <p:spPr>
          <a:xfrm>
            <a:off x="1600200" y="5105400"/>
            <a:ext cx="4495800" cy="369332"/>
          </a:xfrm>
          <a:prstGeom prst="rect">
            <a:avLst/>
          </a:prstGeom>
          <a:noFill/>
        </p:spPr>
        <p:txBody>
          <a:bodyPr wrap="square" rtlCol="0">
            <a:spAutoFit/>
          </a:bodyPr>
          <a:lstStyle/>
          <a:p>
            <a:r>
              <a:rPr lang="en-US" dirty="0" smtClean="0"/>
              <a:t>Figure of Parallel Adder</a:t>
            </a:r>
            <a:endParaRPr lang="en-US" dirty="0"/>
          </a:p>
        </p:txBody>
      </p:sp>
    </p:spTree>
    <p:extLst>
      <p:ext uri="{BB962C8B-B14F-4D97-AF65-F5344CB8AC3E}">
        <p14:creationId xmlns:p14="http://schemas.microsoft.com/office/powerpoint/2010/main" val="393031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7620000" cy="4800600"/>
          </a:xfrm>
        </p:spPr>
        <p:txBody>
          <a:bodyPr/>
          <a:lstStyle/>
          <a:p>
            <a:r>
              <a:rPr lang="en-US" dirty="0"/>
              <a:t>1. From the above figure, the first adder FA1 adds the input bits A1 and B1 to produce sum S1  and  carry C2  which is connected to the next full adder in chain.</a:t>
            </a:r>
          </a:p>
          <a:p>
            <a:r>
              <a:rPr lang="en-US" dirty="0"/>
              <a:t>2.  Similarly, next full adder uses the carry  bit  C2  from the previous adder to add with the input bits  A2 and B2 to produce sum S2 and carry  C3 which is further connected to the next full adder FA3 and so on.</a:t>
            </a:r>
          </a:p>
          <a:p>
            <a:r>
              <a:rPr lang="en-US" dirty="0"/>
              <a:t>3. This process is continued till last full adder </a:t>
            </a:r>
            <a:r>
              <a:rPr lang="en-US" dirty="0" err="1"/>
              <a:t>FAn</a:t>
            </a:r>
            <a:r>
              <a:rPr lang="en-US" dirty="0"/>
              <a:t> uses the carry  bit  </a:t>
            </a:r>
            <a:r>
              <a:rPr lang="en-US" dirty="0" err="1"/>
              <a:t>Cn</a:t>
            </a:r>
            <a:r>
              <a:rPr lang="en-US" dirty="0"/>
              <a:t> to add with inputs bit An and </a:t>
            </a:r>
            <a:r>
              <a:rPr lang="en-US" dirty="0" err="1"/>
              <a:t>Bn</a:t>
            </a:r>
            <a:r>
              <a:rPr lang="en-US" dirty="0"/>
              <a:t> to produce an output sum </a:t>
            </a:r>
            <a:r>
              <a:rPr lang="en-US" dirty="0" err="1"/>
              <a:t>Sn</a:t>
            </a:r>
            <a:r>
              <a:rPr lang="en-US" dirty="0"/>
              <a:t> with carry  </a:t>
            </a:r>
            <a:r>
              <a:rPr lang="en-US" dirty="0" err="1"/>
              <a:t>Cout</a:t>
            </a:r>
            <a:r>
              <a:rPr lang="en-US" dirty="0"/>
              <a:t>. </a:t>
            </a:r>
          </a:p>
          <a:p>
            <a:endParaRPr lang="en-US" dirty="0"/>
          </a:p>
        </p:txBody>
      </p:sp>
    </p:spTree>
    <p:extLst>
      <p:ext uri="{BB962C8B-B14F-4D97-AF65-F5344CB8AC3E}">
        <p14:creationId xmlns:p14="http://schemas.microsoft.com/office/powerpoint/2010/main" val="6693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Register</a:t>
            </a:r>
            <a:endParaRPr lang="en-US" dirty="0"/>
          </a:p>
        </p:txBody>
      </p:sp>
      <p:sp>
        <p:nvSpPr>
          <p:cNvPr id="3" name="Content Placeholder 2"/>
          <p:cNvSpPr>
            <a:spLocks noGrp="1"/>
          </p:cNvSpPr>
          <p:nvPr>
            <p:ph idx="1"/>
          </p:nvPr>
        </p:nvSpPr>
        <p:spPr>
          <a:xfrm>
            <a:off x="838200" y="1828800"/>
            <a:ext cx="6477000" cy="3886200"/>
          </a:xfrm>
        </p:spPr>
        <p:txBody>
          <a:bodyPr/>
          <a:lstStyle/>
          <a:p>
            <a:r>
              <a:rPr lang="en-US" dirty="0"/>
              <a:t>A  registers  are the group of binary cells suitable for holding binary information.  Registers can be form with the group of flip-flops  . moreover ,  n- bit register has the group of  n- bit group of flip-flops which is capable  of storing binary information. Register is a sequential circuit which is widely used as storage device and memory to store many  information in one instance or equipment</a:t>
            </a:r>
            <a:endParaRPr lang="en-US" dirty="0"/>
          </a:p>
        </p:txBody>
      </p:sp>
    </p:spTree>
    <p:extLst>
      <p:ext uri="{BB962C8B-B14F-4D97-AF65-F5344CB8AC3E}">
        <p14:creationId xmlns:p14="http://schemas.microsoft.com/office/powerpoint/2010/main" val="263595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The main application of the register in field of information can be </a:t>
            </a:r>
            <a:r>
              <a:rPr lang="en-US" sz="2000" dirty="0" err="1"/>
              <a:t>showen</a:t>
            </a:r>
            <a:r>
              <a:rPr lang="en-US" sz="2000" dirty="0"/>
              <a:t> as following :</a:t>
            </a:r>
            <a:br>
              <a:rPr lang="en-US" sz="2000" dirty="0"/>
            </a:br>
            <a:endParaRPr lang="en-US" sz="2000" dirty="0"/>
          </a:p>
        </p:txBody>
      </p:sp>
      <p:sp>
        <p:nvSpPr>
          <p:cNvPr id="3" name="Content Placeholder 2"/>
          <p:cNvSpPr>
            <a:spLocks noGrp="1"/>
          </p:cNvSpPr>
          <p:nvPr>
            <p:ph idx="1"/>
          </p:nvPr>
        </p:nvSpPr>
        <p:spPr>
          <a:xfrm>
            <a:off x="838200" y="1905000"/>
            <a:ext cx="6477000" cy="3810000"/>
          </a:xfrm>
        </p:spPr>
        <p:txBody>
          <a:bodyPr/>
          <a:lstStyle/>
          <a:p>
            <a:r>
              <a:rPr lang="en-US" dirty="0"/>
              <a:t>a)  The main application of register is storing binary information or         storing data in the digital form.</a:t>
            </a:r>
          </a:p>
          <a:p>
            <a:r>
              <a:rPr lang="en-US" dirty="0"/>
              <a:t>b)  They also can hold data and address.</a:t>
            </a:r>
          </a:p>
          <a:p>
            <a:r>
              <a:rPr lang="en-US" dirty="0"/>
              <a:t>c)   Registers are also used to make digital memory chips like ROM chips  , Flash memory etc. </a:t>
            </a:r>
          </a:p>
          <a:p>
            <a:r>
              <a:rPr lang="en-US" dirty="0"/>
              <a:t>d)  Cache memory in CPU is also made by registers.</a:t>
            </a:r>
          </a:p>
          <a:p>
            <a:endParaRPr lang="en-US" dirty="0"/>
          </a:p>
        </p:txBody>
      </p:sp>
    </p:spTree>
    <p:extLst>
      <p:ext uri="{BB962C8B-B14F-4D97-AF65-F5344CB8AC3E}">
        <p14:creationId xmlns:p14="http://schemas.microsoft.com/office/powerpoint/2010/main" val="80689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The following figure can be suitable to show the advancement and application of register : </a:t>
            </a:r>
            <a:br>
              <a:rPr lang="en-US" sz="2000" dirty="0"/>
            </a:br>
            <a:endParaRPr lang="en-US" sz="2000" dirty="0"/>
          </a:p>
        </p:txBody>
      </p:sp>
      <p:pic>
        <p:nvPicPr>
          <p:cNvPr id="4" name="Picture 3" descr="https://4.bp.blogspot.com/-GMON0Kxbv0s/XD36GBEtO7I/AAAAAAAABEU/YbJJMsgmjJENywcTCTbLjuHS1ztQhhNMACLcBGAs/s1600/register%2Bcircuit%2Bdiagram.png"/>
          <p:cNvPicPr/>
          <p:nvPr/>
        </p:nvPicPr>
        <p:blipFill>
          <a:blip r:embed="rId2"/>
          <a:srcRect/>
          <a:stretch>
            <a:fillRect/>
          </a:stretch>
        </p:blipFill>
        <p:spPr bwMode="auto">
          <a:xfrm>
            <a:off x="1066800" y="1726627"/>
            <a:ext cx="5943600" cy="3295015"/>
          </a:xfrm>
          <a:prstGeom prst="rect">
            <a:avLst/>
          </a:prstGeom>
          <a:noFill/>
          <a:ln w="9525">
            <a:noFill/>
            <a:miter lim="800000"/>
            <a:headEnd/>
            <a:tailEnd/>
          </a:ln>
        </p:spPr>
      </p:pic>
    </p:spTree>
    <p:extLst>
      <p:ext uri="{BB962C8B-B14F-4D97-AF65-F5344CB8AC3E}">
        <p14:creationId xmlns:p14="http://schemas.microsoft.com/office/powerpoint/2010/main" val="82662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20000" cy="4800600"/>
          </a:xfrm>
        </p:spPr>
        <p:txBody>
          <a:bodyPr/>
          <a:lstStyle/>
          <a:p>
            <a:pPr marL="114300" indent="0" algn="just">
              <a:buNone/>
            </a:pPr>
            <a:r>
              <a:rPr lang="en-US" dirty="0"/>
              <a:t>In the above figure , we can see 4-bit registers with the combination of four flip-flips  where each flip- flips is capable of storing one bit binary information so the total  four flip-flops can store  4 – bit data and information . we can also see that  clock terminal of every flip- flops are connected together due to there is single clock pulse for the all flip-flops . In case of any storage device which formed using flip-flops , the clock pulse is always given to the all flip- flops so we are using the </a:t>
            </a:r>
            <a:r>
              <a:rPr lang="en-US" dirty="0" err="1"/>
              <a:t>the</a:t>
            </a:r>
            <a:r>
              <a:rPr lang="en-US" dirty="0"/>
              <a:t>  D- flip-flops in this figure.</a:t>
            </a:r>
          </a:p>
          <a:p>
            <a:endParaRPr lang="en-US" dirty="0"/>
          </a:p>
        </p:txBody>
      </p:sp>
    </p:spTree>
    <p:extLst>
      <p:ext uri="{BB962C8B-B14F-4D97-AF65-F5344CB8AC3E}">
        <p14:creationId xmlns:p14="http://schemas.microsoft.com/office/powerpoint/2010/main" val="106506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 Analog And Digital Devices </a:t>
            </a:r>
            <a:r>
              <a:rPr lang="en-US" sz="3600" dirty="0"/>
              <a:t/>
            </a:r>
            <a:br>
              <a:rPr lang="en-US" sz="3600" dirty="0"/>
            </a:br>
            <a:endParaRPr lang="en-US" sz="3600" dirty="0"/>
          </a:p>
        </p:txBody>
      </p:sp>
      <p:sp>
        <p:nvSpPr>
          <p:cNvPr id="3" name="Content Placeholder 2"/>
          <p:cNvSpPr>
            <a:spLocks noGrp="1"/>
          </p:cNvSpPr>
          <p:nvPr>
            <p:ph idx="1"/>
          </p:nvPr>
        </p:nvSpPr>
        <p:spPr>
          <a:xfrm>
            <a:off x="609600" y="1676400"/>
            <a:ext cx="7315200" cy="4724400"/>
          </a:xfrm>
        </p:spPr>
        <p:txBody>
          <a:bodyPr/>
          <a:lstStyle/>
          <a:p>
            <a:pPr marL="114300" indent="0">
              <a:buNone/>
            </a:pPr>
            <a:r>
              <a:rPr lang="en-US" sz="2800" b="1" u="sng" dirty="0"/>
              <a:t>Analog devices:</a:t>
            </a:r>
            <a:endParaRPr lang="en-US" sz="2800" b="1" dirty="0"/>
          </a:p>
          <a:p>
            <a:pPr marL="114300" indent="0">
              <a:buNone/>
            </a:pPr>
            <a:r>
              <a:rPr lang="en-US" dirty="0"/>
              <a:t>Analog devices process analog signals (continuous time signals ) which can take any value within a range available on its scale .the examples of analog devices are output from the speaker or microphone.</a:t>
            </a:r>
          </a:p>
          <a:p>
            <a:pPr marL="114300" indent="0">
              <a:buNone/>
            </a:pPr>
            <a:endParaRPr lang="en-US" dirty="0"/>
          </a:p>
          <a:p>
            <a:pPr marL="114300" indent="0">
              <a:buNone/>
            </a:pPr>
            <a:r>
              <a:rPr lang="en-US" dirty="0"/>
              <a:t>Analog system process with continuous time signal .Analog system is varying wave sine form. In the analog systems ,the variables take on continuous value with continuous time.   </a:t>
            </a:r>
          </a:p>
          <a:p>
            <a:pPr marL="114300" indent="0">
              <a:buNone/>
            </a:pPr>
            <a:endParaRPr lang="en-US" dirty="0"/>
          </a:p>
        </p:txBody>
      </p:sp>
    </p:spTree>
    <p:extLst>
      <p:ext uri="{BB962C8B-B14F-4D97-AF65-F5344CB8AC3E}">
        <p14:creationId xmlns:p14="http://schemas.microsoft.com/office/powerpoint/2010/main" val="168354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7620000" cy="4800600"/>
          </a:xfrm>
        </p:spPr>
        <p:txBody>
          <a:bodyPr/>
          <a:lstStyle/>
          <a:p>
            <a:r>
              <a:rPr lang="en-US" sz="2800" b="1" u="sng" dirty="0"/>
              <a:t>Digital devices:</a:t>
            </a:r>
            <a:endParaRPr lang="en-US" sz="2800" b="1" dirty="0"/>
          </a:p>
          <a:p>
            <a:r>
              <a:rPr lang="en-US" dirty="0"/>
              <a:t>Digital devices process digital signals which can take only limited numbers of  value (just two values are usually used : positive supply voltage and o volts).</a:t>
            </a:r>
          </a:p>
          <a:p>
            <a:r>
              <a:rPr lang="en-US" dirty="0"/>
              <a:t>Digital systems contain devices such as logic gates ,flip-flops , shift register and counters. In digital devices ,information variables represented by physical quantities. </a:t>
            </a:r>
            <a:endParaRPr lang="en-US" dirty="0" smtClean="0"/>
          </a:p>
          <a:p>
            <a:r>
              <a:rPr lang="en-US" dirty="0"/>
              <a:t>Digital devices take  the variables on discrete values. Moreover two level or binary values are most prevalent values in digital systems which have the bi-stable state of 0's and 1's. Digital system are less  prone to error than analog system. Data representation in a digital system is suitable for error detection and correction.     </a:t>
            </a:r>
          </a:p>
          <a:p>
            <a:endParaRPr lang="en-US" dirty="0"/>
          </a:p>
          <a:p>
            <a:endParaRPr lang="en-US" dirty="0"/>
          </a:p>
        </p:txBody>
      </p:sp>
    </p:spTree>
    <p:extLst>
      <p:ext uri="{BB962C8B-B14F-4D97-AF65-F5344CB8AC3E}">
        <p14:creationId xmlns:p14="http://schemas.microsoft.com/office/powerpoint/2010/main" val="3513590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TotalTime>
  <Words>689</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Parallel Adder</vt:lpstr>
      <vt:lpstr>PowerPoint Presentation</vt:lpstr>
      <vt:lpstr>PowerPoint Presentation</vt:lpstr>
      <vt:lpstr>Application of Register</vt:lpstr>
      <vt:lpstr>The main application of the register in field of information can be showen as following : </vt:lpstr>
      <vt:lpstr>The following figure can be suitable to show the advancement and application of register :  </vt:lpstr>
      <vt:lpstr>PowerPoint Presentation</vt:lpstr>
      <vt:lpstr>Introduction Analog And Digital Devices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Adder</dc:title>
  <dc:creator>Sanam</dc:creator>
  <cp:lastModifiedBy>Sanam</cp:lastModifiedBy>
  <cp:revision>2</cp:revision>
  <dcterms:created xsi:type="dcterms:W3CDTF">2021-08-24T03:18:19Z</dcterms:created>
  <dcterms:modified xsi:type="dcterms:W3CDTF">2021-08-24T03:29:21Z</dcterms:modified>
</cp:coreProperties>
</file>