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39.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46.xml" ContentType="application/vnd.openxmlformats-officedocument.presentationml.slideLayout+xml"/>
  <Override PartName="/ppt/slideLayouts/slideLayout55.xml" ContentType="application/vnd.openxmlformats-officedocument.presentationml.slideLayout+xml"/>
  <Override PartName="/ppt/slideLayouts/slideLayout64.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Override PartName="/ppt/slideLayouts/slideLayout53.xml" ContentType="application/vnd.openxmlformats-officedocument.presentationml.slideLayout+xml"/>
  <Override PartName="/ppt/slideLayouts/slideLayout62.xml" ContentType="application/vnd.openxmlformats-officedocument.presentationml.slideLayout+xml"/>
  <Default Extension="rels" ContentType="application/vnd.openxmlformats-package.relationships+xml"/>
  <Default Extension="xml" ContentType="application/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Layouts/slideLayout51.xml" ContentType="application/vnd.openxmlformats-officedocument.presentationml.slideLayout+xml"/>
  <Override PartName="/ppt/slideLayouts/slideLayout60.xml" ContentType="application/vnd.openxmlformats-officedocument.presentationml.slideLayout+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6.xml" ContentType="application/vnd.openxmlformats-officedocument.presentationml.slideMaster+xml"/>
  <Override PartName="/ppt/diagrams/layout1.xml" ContentType="application/vnd.openxmlformats-officedocument.drawingml.diagramLayout+xml"/>
  <Override PartName="/ppt/slideMasters/slideMaster4.xml" ContentType="application/vnd.openxmlformats-officedocument.presentationml.slideMaster+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heme/theme6.xml" ContentType="application/vnd.openxmlformats-officedocument.them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8.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47.xml" ContentType="application/vnd.openxmlformats-officedocument.presentationml.slideLayout+xml"/>
  <Override PartName="/ppt/slideLayouts/slideLayout56.xml" ContentType="application/vnd.openxmlformats-officedocument.presentationml.slideLayout+xml"/>
  <Override PartName="/ppt/slideLayouts/slideLayout65.xml" ContentType="application/vnd.openxmlformats-officedocument.presentationml.slideLayout+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slideLayouts/slideLayout54.xml" ContentType="application/vnd.openxmlformats-officedocument.presentationml.slideLayout+xml"/>
  <Override PartName="/ppt/slideLayouts/slideLayout6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ppt/slideLayouts/slideLayout52.xml" ContentType="application/vnd.openxmlformats-officedocument.presentationml.slideLayout+xml"/>
  <Override PartName="/ppt/slideLayouts/slideLayout61.xml" ContentType="application/vnd.openxmlformats-officedocument.presentationml.slideLayout+xml"/>
  <Override PartName="/docProps/app.xml" ContentType="application/vnd.openxmlformats-officedocument.extended-properties+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50.xml" ContentType="application/vnd.openxmlformats-officedocument.presentationml.slideLayout+xml"/>
  <Override PartName="/ppt/slideLayouts/slideLayout10.xml" ContentType="application/vnd.openxmlformats-officedocument.presentationml.slideLayout+xml"/>
  <Override PartName="/ppt/slideMasters/slideMaster5.xml" ContentType="application/vnd.openxmlformats-officedocument.presentationml.slideMaster+xml"/>
  <Override PartName="/ppt/slideLayouts/slideLayout5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48.xml" ContentType="application/vnd.openxmlformats-officedocument.presentationml.slideLayout+xml"/>
  <Override PartName="/ppt/slideLayouts/slideLayout66.xml" ContentType="application/vnd.openxmlformats-officedocument.presentationml.slideLayout+xml"/>
  <Override PartName="/ppt/diagrams/colors1.xml" ContentType="application/vnd.openxmlformats-officedocument.drawingml.diagramCol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 id="2147483696" r:id="rId3"/>
    <p:sldMasterId id="2147483708" r:id="rId4"/>
    <p:sldMasterId id="2147483744" r:id="rId5"/>
    <p:sldMasterId id="2147483756" r:id="rId6"/>
  </p:sldMasterIdLst>
  <p:sldIdLst>
    <p:sldId id="256" r:id="rId7"/>
    <p:sldId id="257" r:id="rId8"/>
    <p:sldId id="258" r:id="rId9"/>
    <p:sldId id="260" r:id="rId10"/>
    <p:sldId id="259" r:id="rId11"/>
    <p:sldId id="261" r:id="rId12"/>
    <p:sldId id="26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100" d="100"/>
          <a:sy n="100" d="100"/>
        </p:scale>
        <p:origin x="-389" y="173"/>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3" Type="http://schemas.openxmlformats.org/officeDocument/2006/relationships/slideMaster" Target="slideMasters/slideMaster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5" Type="http://schemas.openxmlformats.org/officeDocument/2006/relationships/slideMaster" Target="slideMasters/slideMaster5.xml"/><Relationship Id="rId15" Type="http://schemas.openxmlformats.org/officeDocument/2006/relationships/viewProps" Target="viewProps.xml"/><Relationship Id="rId10" Type="http://schemas.openxmlformats.org/officeDocument/2006/relationships/slide" Target="slides/slide4.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6D6AF4-1502-4C51-9ADB-1FF2415F7B37}" type="doc">
      <dgm:prSet loTypeId="urn:microsoft.com/office/officeart/2005/8/layout/target3" loCatId="relationship" qsTypeId="urn:microsoft.com/office/officeart/2005/8/quickstyle/3d7" qsCatId="3D" csTypeId="urn:microsoft.com/office/officeart/2005/8/colors/colorful2" csCatId="colorful" phldr="1"/>
      <dgm:spPr/>
      <dgm:t>
        <a:bodyPr/>
        <a:lstStyle/>
        <a:p>
          <a:endParaRPr lang="en-US"/>
        </a:p>
      </dgm:t>
    </dgm:pt>
    <dgm:pt modelId="{65551F43-885B-42DE-8BA0-21F8C67FC227}" type="pres">
      <dgm:prSet presAssocID="{1F6D6AF4-1502-4C51-9ADB-1FF2415F7B37}" presName="Name0" presStyleCnt="0">
        <dgm:presLayoutVars>
          <dgm:chMax val="7"/>
          <dgm:dir/>
          <dgm:animLvl val="lvl"/>
          <dgm:resizeHandles val="exact"/>
        </dgm:presLayoutVars>
      </dgm:prSet>
      <dgm:spPr/>
      <dgm:t>
        <a:bodyPr/>
        <a:lstStyle/>
        <a:p>
          <a:endParaRPr lang="en-US"/>
        </a:p>
      </dgm:t>
    </dgm:pt>
  </dgm:ptLst>
  <dgm:cxnLst>
    <dgm:cxn modelId="{4D812848-4711-46B6-BE2C-F73DEE2CEC29}" type="presOf" srcId="{1F6D6AF4-1502-4C51-9ADB-1FF2415F7B37}" destId="{65551F43-885B-42DE-8BA0-21F8C67FC227}" srcOrd="0" destOrd="0" presId="urn:microsoft.com/office/officeart/2005/8/layout/target3"/>
  </dgm:cxnLst>
  <dgm:bg/>
  <dgm:whole/>
</dgm:dataModel>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8F29CD18-C219-49DB-B8B3-0DCF7D5CCCF6}" type="datetimeFigureOut">
              <a:rPr lang="en-US" smtClean="0"/>
              <a:pPr/>
              <a:t>4/3/2021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C1098EE-5626-4142-B806-5945B4EFA68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29CD18-C219-49DB-B8B3-0DCF7D5CCCF6}" type="datetimeFigureOut">
              <a:rPr lang="en-US" smtClean="0"/>
              <a:pPr/>
              <a:t>4/3/2021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C1098EE-5626-4142-B806-5945B4EFA68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29CD18-C219-49DB-B8B3-0DCF7D5CCCF6}" type="datetimeFigureOut">
              <a:rPr lang="en-US" smtClean="0"/>
              <a:pPr/>
              <a:t>4/3/2021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C1098EE-5626-4142-B806-5945B4EFA68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F29CD18-C219-49DB-B8B3-0DCF7D5CCCF6}" type="datetimeFigureOut">
              <a:rPr lang="en-US" smtClean="0"/>
              <a:pPr/>
              <a:t>4/3/2021</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C1098EE-5626-4142-B806-5945B4EFA68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8F29CD18-C219-49DB-B8B3-0DCF7D5CCCF6}" type="datetimeFigureOut">
              <a:rPr lang="en-US" smtClean="0"/>
              <a:pPr/>
              <a:t>4/3/2021</a:t>
            </a:fld>
            <a:endParaRPr lang="en-US"/>
          </a:p>
        </p:txBody>
      </p:sp>
      <p:sp>
        <p:nvSpPr>
          <p:cNvPr id="9" name="Slide Number Placeholder 8"/>
          <p:cNvSpPr>
            <a:spLocks noGrp="1"/>
          </p:cNvSpPr>
          <p:nvPr>
            <p:ph type="sldNum" sz="quarter" idx="15"/>
          </p:nvPr>
        </p:nvSpPr>
        <p:spPr/>
        <p:txBody>
          <a:bodyPr rtlCol="0"/>
          <a:lstStyle/>
          <a:p>
            <a:fld id="{3C1098EE-5626-4142-B806-5945B4EFA685}"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8F29CD18-C219-49DB-B8B3-0DCF7D5CCCF6}" type="datetimeFigureOut">
              <a:rPr lang="en-US" smtClean="0"/>
              <a:pPr/>
              <a:t>4/3/2021</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C1098EE-5626-4142-B806-5945B4EFA68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F29CD18-C219-49DB-B8B3-0DCF7D5CCCF6}" type="datetimeFigureOut">
              <a:rPr lang="en-US" smtClean="0"/>
              <a:pPr/>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098EE-5626-4142-B806-5945B4EFA685}"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F29CD18-C219-49DB-B8B3-0DCF7D5CCCF6}" type="datetimeFigureOut">
              <a:rPr lang="en-US" smtClean="0"/>
              <a:pPr/>
              <a:t>4/3/2021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1098EE-5626-4142-B806-5945B4EFA685}"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8F29CD18-C219-49DB-B8B3-0DCF7D5CCCF6}" type="datetimeFigureOut">
              <a:rPr lang="en-US" smtClean="0"/>
              <a:pPr/>
              <a:t>4/3/2021</a:t>
            </a:fld>
            <a:endParaRPr lang="en-US"/>
          </a:p>
        </p:txBody>
      </p:sp>
      <p:sp>
        <p:nvSpPr>
          <p:cNvPr id="7" name="Slide Number Placeholder 6"/>
          <p:cNvSpPr>
            <a:spLocks noGrp="1"/>
          </p:cNvSpPr>
          <p:nvPr>
            <p:ph type="sldNum" sz="quarter" idx="11"/>
          </p:nvPr>
        </p:nvSpPr>
        <p:spPr/>
        <p:txBody>
          <a:bodyPr rtlCol="0"/>
          <a:lstStyle/>
          <a:p>
            <a:fld id="{3C1098EE-5626-4142-B806-5945B4EFA685}"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9CD18-C219-49DB-B8B3-0DCF7D5CCCF6}" type="datetimeFigureOut">
              <a:rPr lang="en-US" smtClean="0"/>
              <a:pPr/>
              <a:t>4/3/2021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1098EE-5626-4142-B806-5945B4EFA685}"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8F29CD18-C219-49DB-B8B3-0DCF7D5CCCF6}" type="datetimeFigureOut">
              <a:rPr lang="en-US" smtClean="0"/>
              <a:pPr/>
              <a:t>4/3/2021</a:t>
            </a:fld>
            <a:endParaRPr lang="en-US"/>
          </a:p>
        </p:txBody>
      </p:sp>
      <p:sp>
        <p:nvSpPr>
          <p:cNvPr id="22" name="Slide Number Placeholder 21"/>
          <p:cNvSpPr>
            <a:spLocks noGrp="1"/>
          </p:cNvSpPr>
          <p:nvPr>
            <p:ph type="sldNum" sz="quarter" idx="15"/>
          </p:nvPr>
        </p:nvSpPr>
        <p:spPr/>
        <p:txBody>
          <a:bodyPr rtlCol="0"/>
          <a:lstStyle/>
          <a:p>
            <a:fld id="{3C1098EE-5626-4142-B806-5945B4EFA685}"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29CD18-C219-49DB-B8B3-0DCF7D5CCCF6}" type="datetimeFigureOut">
              <a:rPr lang="en-US" smtClean="0"/>
              <a:pPr/>
              <a:t>4/3/2021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C1098EE-5626-4142-B806-5945B4EFA68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8F29CD18-C219-49DB-B8B3-0DCF7D5CCCF6}" type="datetimeFigureOut">
              <a:rPr lang="en-US" smtClean="0"/>
              <a:pPr/>
              <a:t>4/3/2021</a:t>
            </a:fld>
            <a:endParaRPr lang="en-US"/>
          </a:p>
        </p:txBody>
      </p:sp>
      <p:sp>
        <p:nvSpPr>
          <p:cNvPr id="18" name="Slide Number Placeholder 17"/>
          <p:cNvSpPr>
            <a:spLocks noGrp="1"/>
          </p:cNvSpPr>
          <p:nvPr>
            <p:ph type="sldNum" sz="quarter" idx="11"/>
          </p:nvPr>
        </p:nvSpPr>
        <p:spPr/>
        <p:txBody>
          <a:bodyPr rtlCol="0"/>
          <a:lstStyle/>
          <a:p>
            <a:fld id="{3C1098EE-5626-4142-B806-5945B4EFA685}"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29CD18-C219-49DB-B8B3-0DCF7D5CCCF6}" type="datetimeFigureOut">
              <a:rPr lang="en-US" smtClean="0"/>
              <a:pPr/>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098EE-5626-4142-B806-5945B4EFA685}"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29CD18-C219-49DB-B8B3-0DCF7D5CCCF6}" type="datetimeFigureOut">
              <a:rPr lang="en-US" smtClean="0"/>
              <a:pPr/>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098EE-5626-4142-B806-5945B4EFA685}"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F29CD18-C219-49DB-B8B3-0DCF7D5CCCF6}" type="datetimeFigureOut">
              <a:rPr lang="en-US" smtClean="0"/>
              <a:pPr/>
              <a:t>4/3/2021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C1098EE-5626-4142-B806-5945B4EFA68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29CD18-C219-49DB-B8B3-0DCF7D5CCCF6}" type="datetimeFigureOut">
              <a:rPr lang="en-US" smtClean="0"/>
              <a:pPr/>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098EE-5626-4142-B806-5945B4EFA685}"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F29CD18-C219-49DB-B8B3-0DCF7D5CCCF6}" type="datetimeFigureOut">
              <a:rPr lang="en-US" smtClean="0"/>
              <a:pPr/>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098EE-5626-4142-B806-5945B4EFA68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29CD18-C219-49DB-B8B3-0DCF7D5CCCF6}" type="datetimeFigureOut">
              <a:rPr lang="en-US" smtClean="0"/>
              <a:pPr/>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098EE-5626-4142-B806-5945B4EFA685}" type="slidenum">
              <a:rPr lang="en-US" smtClean="0"/>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F29CD18-C219-49DB-B8B3-0DCF7D5CCCF6}" type="datetimeFigureOut">
              <a:rPr lang="en-US" smtClean="0"/>
              <a:pPr/>
              <a:t>4/3/2021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1098EE-5626-4142-B806-5945B4EFA685}" type="slidenum">
              <a:rPr lang="en-US" smtClean="0"/>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F29CD18-C219-49DB-B8B3-0DCF7D5CCCF6}" type="datetimeFigureOut">
              <a:rPr lang="en-US" smtClean="0"/>
              <a:pPr/>
              <a:t>4/3/2021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1098EE-5626-4142-B806-5945B4EFA685}" type="slidenum">
              <a:rPr lang="en-US" smtClean="0"/>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9CD18-C219-49DB-B8B3-0DCF7D5CCCF6}" type="datetimeFigureOut">
              <a:rPr lang="en-US" smtClean="0"/>
              <a:pPr/>
              <a:t>4/3/2021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1098EE-5626-4142-B806-5945B4EFA68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8F29CD18-C219-49DB-B8B3-0DCF7D5CCCF6}" type="datetimeFigureOut">
              <a:rPr lang="en-US" smtClean="0"/>
              <a:pPr/>
              <a:t>4/3/2021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C1098EE-5626-4142-B806-5945B4EFA68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29CD18-C219-49DB-B8B3-0DCF7D5CCCF6}" type="datetimeFigureOut">
              <a:rPr lang="en-US" smtClean="0"/>
              <a:pPr/>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098EE-5626-4142-B806-5945B4EFA685}"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F29CD18-C219-49DB-B8B3-0DCF7D5CCCF6}" type="datetimeFigureOut">
              <a:rPr lang="en-US" smtClean="0"/>
              <a:pPr/>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C1098EE-5626-4142-B806-5945B4EFA68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29CD18-C219-49DB-B8B3-0DCF7D5CCCF6}" type="datetimeFigureOut">
              <a:rPr lang="en-US" smtClean="0"/>
              <a:pPr/>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098EE-5626-4142-B806-5945B4EFA685}"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29CD18-C219-49DB-B8B3-0DCF7D5CCCF6}" type="datetimeFigureOut">
              <a:rPr lang="en-US" smtClean="0"/>
              <a:pPr/>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098EE-5626-4142-B806-5945B4EFA685}"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1"/>
      </p:bgRef>
    </p:bg>
    <p:spTree>
      <p:nvGrpSpPr>
        <p:cNvPr id="1" name=""/>
        <p:cNvGrpSpPr/>
        <p:nvPr/>
      </p:nvGrpSpPr>
      <p:grpSpPr>
        <a:xfrm>
          <a:off x="0" y="0"/>
          <a:ext cx="0" cy="0"/>
          <a:chOff x="0" y="0"/>
          <a:chExt cx="0" cy="0"/>
        </a:xfrm>
      </p:grpSpPr>
      <p:sp>
        <p:nvSpPr>
          <p:cNvPr id="8" name="Rectangle 7"/>
          <p:cNvSpPr/>
          <p:nvPr/>
        </p:nvSpPr>
        <p:spPr>
          <a:xfrm flipH="1">
            <a:off x="2667000" y="0"/>
            <a:ext cx="6477000" cy="6858000"/>
          </a:xfrm>
          <a:prstGeom prst="rect">
            <a:avLst/>
          </a:prstGeom>
          <a:blipFill>
            <a:blip r:embed="rId2">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Straight Connector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Title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en-US" smtClean="0"/>
              <a:t>Click to edit Master title style</a:t>
            </a:r>
            <a:endParaRPr kumimoji="0" lang="en-US"/>
          </a:p>
        </p:txBody>
      </p:sp>
      <p:sp>
        <p:nvSpPr>
          <p:cNvPr id="25" name="Subtitle 24"/>
          <p:cNvSpPr>
            <a:spLocks noGrp="1"/>
          </p:cNvSpPr>
          <p:nvPr>
            <p:ph type="subTitle" idx="1"/>
          </p:nvPr>
        </p:nvSpPr>
        <p:spPr>
          <a:xfrm>
            <a:off x="3354442" y="3539864"/>
            <a:ext cx="5114778" cy="1101248"/>
          </a:xfrm>
        </p:spPr>
        <p:txBody>
          <a:bodyPr lIns="45720" tIns="0" rIns="45720" bIns="0"/>
          <a:lstStyle>
            <a:lvl1pPr marL="0" indent="0" algn="r">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31" name="Date Placeholder 30"/>
          <p:cNvSpPr>
            <a:spLocks noGrp="1"/>
          </p:cNvSpPr>
          <p:nvPr>
            <p:ph type="dt" sz="half" idx="10"/>
          </p:nvPr>
        </p:nvSpPr>
        <p:spPr>
          <a:xfrm>
            <a:off x="5871224" y="6557946"/>
            <a:ext cx="2002464" cy="226902"/>
          </a:xfrm>
        </p:spPr>
        <p:txBody>
          <a:bodyPr/>
          <a:lstStyle>
            <a:lvl1pPr>
              <a:defRPr lang="en-US" smtClean="0">
                <a:solidFill>
                  <a:srgbClr val="FFFFFF"/>
                </a:solidFill>
              </a:defRPr>
            </a:lvl1pPr>
            <a:extLst/>
          </a:lstStyle>
          <a:p>
            <a:fld id="{8F29CD18-C219-49DB-B8B3-0DCF7D5CCCF6}" type="datetimeFigureOut">
              <a:rPr lang="en-US" smtClean="0"/>
              <a:pPr/>
              <a:t>4/3/2021</a:t>
            </a:fld>
            <a:endParaRPr lang="en-US"/>
          </a:p>
        </p:txBody>
      </p:sp>
      <p:sp>
        <p:nvSpPr>
          <p:cNvPr id="18" name="Footer Placeholder 17"/>
          <p:cNvSpPr>
            <a:spLocks noGrp="1"/>
          </p:cNvSpPr>
          <p:nvPr>
            <p:ph type="ftr" sz="quarter" idx="11"/>
          </p:nvPr>
        </p:nvSpPr>
        <p:spPr>
          <a:xfrm>
            <a:off x="2819400" y="6557946"/>
            <a:ext cx="2927722" cy="228600"/>
          </a:xfrm>
        </p:spPr>
        <p:txBody>
          <a:bodyPr/>
          <a:lstStyle>
            <a:lvl1pPr>
              <a:defRPr lang="en-US" dirty="0">
                <a:solidFill>
                  <a:srgbClr val="FFFFFF"/>
                </a:solidFill>
              </a:defRPr>
            </a:lvl1pPr>
            <a:extLst/>
          </a:lstStyle>
          <a:p>
            <a:endParaRPr lang="en-US"/>
          </a:p>
        </p:txBody>
      </p:sp>
      <p:sp>
        <p:nvSpPr>
          <p:cNvPr id="29" name="Slide Number Placeholder 28"/>
          <p:cNvSpPr>
            <a:spLocks noGrp="1"/>
          </p:cNvSpPr>
          <p:nvPr>
            <p:ph type="sldNum" sz="quarter" idx="12"/>
          </p:nvPr>
        </p:nvSpPr>
        <p:spPr>
          <a:xfrm>
            <a:off x="7880884" y="6556248"/>
            <a:ext cx="588336" cy="228600"/>
          </a:xfrm>
        </p:spPr>
        <p:txBody>
          <a:bodyPr/>
          <a:lstStyle>
            <a:lvl1pPr>
              <a:defRPr lang="en-US" smtClean="0">
                <a:solidFill>
                  <a:srgbClr val="FFFFFF"/>
                </a:solidFill>
              </a:defRPr>
            </a:lvl1pPr>
            <a:extLst/>
          </a:lstStyle>
          <a:p>
            <a:fld id="{3C1098EE-5626-4142-B806-5945B4EFA68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29CD18-C219-49DB-B8B3-0DCF7D5CCCF6}" type="datetimeFigureOut">
              <a:rPr lang="en-US" smtClean="0"/>
              <a:pPr/>
              <a:t>4/3/2021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C1098EE-5626-4142-B806-5945B4EFA685}"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4724238" y="6556810"/>
            <a:ext cx="2002464" cy="226902"/>
          </a:xfrm>
        </p:spPr>
        <p:txBody>
          <a:bodyPr bIns="0" anchor="b"/>
          <a:lstStyle>
            <a:lvl1pPr>
              <a:defRPr>
                <a:solidFill>
                  <a:schemeClr val="tx2"/>
                </a:solidFill>
              </a:defRPr>
            </a:lvl1pPr>
            <a:extLst/>
          </a:lstStyle>
          <a:p>
            <a:fld id="{8F29CD18-C219-49DB-B8B3-0DCF7D5CCCF6}" type="datetimeFigureOut">
              <a:rPr lang="en-US" smtClean="0"/>
              <a:pPr/>
              <a:t>4/3/2021</a:t>
            </a:fld>
            <a:endParaRPr lang="en-US"/>
          </a:p>
        </p:txBody>
      </p:sp>
      <p:sp>
        <p:nvSpPr>
          <p:cNvPr id="5" name="Footer Placeholder 4"/>
          <p:cNvSpPr>
            <a:spLocks noGrp="1"/>
          </p:cNvSpPr>
          <p:nvPr>
            <p:ph type="ftr" sz="quarter" idx="11"/>
          </p:nvPr>
        </p:nvSpPr>
        <p:spPr>
          <a:xfrm>
            <a:off x="1735358" y="6556810"/>
            <a:ext cx="2895600" cy="228600"/>
          </a:xfrm>
        </p:spPr>
        <p:txBody>
          <a:bodyPr bIns="0" anchor="b"/>
          <a:lstStyle>
            <a:lvl1pPr>
              <a:defRPr>
                <a:solidFill>
                  <a:schemeClr val="tx2"/>
                </a:solidFill>
              </a:defRPr>
            </a:lvl1pPr>
            <a:extLst/>
          </a:lstStyle>
          <a:p>
            <a:endParaRPr lang="en-US"/>
          </a:p>
        </p:txBody>
      </p:sp>
      <p:sp>
        <p:nvSpPr>
          <p:cNvPr id="6" name="Slide Number Placeholder 5"/>
          <p:cNvSpPr>
            <a:spLocks noGrp="1"/>
          </p:cNvSpPr>
          <p:nvPr>
            <p:ph type="sldNum" sz="quarter" idx="12"/>
          </p:nvPr>
        </p:nvSpPr>
        <p:spPr>
          <a:xfrm>
            <a:off x="6733952" y="6555112"/>
            <a:ext cx="588336" cy="228600"/>
          </a:xfrm>
        </p:spPr>
        <p:txBody>
          <a:bodyPr/>
          <a:lstStyle>
            <a:extLst/>
          </a:lstStyle>
          <a:p>
            <a:fld id="{3C1098EE-5626-4142-B806-5945B4EFA68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178808" y="1600200"/>
            <a:ext cx="3520440" cy="4525963"/>
          </a:xfrm>
        </p:spPr>
        <p:txBody>
          <a:bodyPr anchor="t"/>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29CD18-C219-49DB-B8B3-0DCF7D5CCCF6}" type="datetimeFigureOut">
              <a:rPr lang="en-US" smtClean="0"/>
              <a:pPr/>
              <a:t>4/3/2021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C1098EE-5626-4142-B806-5945B4EFA685}"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F29CD18-C219-49DB-B8B3-0DCF7D5CCCF6}" type="datetimeFigureOut">
              <a:rPr lang="en-US" smtClean="0"/>
              <a:pPr/>
              <a:t>4/3/2021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C1098EE-5626-4142-B806-5945B4EFA685}" type="slidenum">
              <a:rPr lang="en-US" smtClean="0"/>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42048"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8F29CD18-C219-49DB-B8B3-0DCF7D5CCCF6}" type="datetimeFigureOut">
              <a:rPr lang="en-US" smtClean="0"/>
              <a:pPr/>
              <a:t>4/3/2021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C1098EE-5626-4142-B806-5945B4EFA68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29CD18-C219-49DB-B8B3-0DCF7D5CCCF6}" type="datetimeFigureOut">
              <a:rPr lang="en-US" smtClean="0"/>
              <a:pPr/>
              <a:t>4/3/2021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C1098EE-5626-4142-B806-5945B4EFA68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extLst/>
          </a:lstStyle>
          <a:p>
            <a:fld id="{8F29CD18-C219-49DB-B8B3-0DCF7D5CCCF6}" type="datetimeFigureOut">
              <a:rPr lang="en-US" smtClean="0"/>
              <a:pPr/>
              <a:t>4/3/2021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extLst/>
          </a:lstStyle>
          <a:p>
            <a:endParaRPr lang="en-US"/>
          </a:p>
        </p:txBody>
      </p:sp>
      <p:sp>
        <p:nvSpPr>
          <p:cNvPr id="4" name="Slide Number Placeholder 3"/>
          <p:cNvSpPr>
            <a:spLocks noGrp="1"/>
          </p:cNvSpPr>
          <p:nvPr>
            <p:ph type="sldNum" sz="quarter" idx="12"/>
          </p:nvPr>
        </p:nvSpPr>
        <p:spPr/>
        <p:txBody>
          <a:bodyPr/>
          <a:lstStyle>
            <a:extLst/>
          </a:lstStyle>
          <a:p>
            <a:fld id="{3C1098EE-5626-4142-B806-5945B4EFA685}"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F29CD18-C219-49DB-B8B3-0DCF7D5CCCF6}" type="datetimeFigureOut">
              <a:rPr lang="en-US" smtClean="0"/>
              <a:pPr/>
              <a:t>4/3/2021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C1098EE-5626-4142-B806-5945B4EFA685}" type="slidenum">
              <a:rPr lang="en-US" smtClean="0"/>
              <a:pPr/>
              <a:t>‹#›</a:t>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2"/>
      </p:bgRef>
    </p:bg>
    <p:spTree>
      <p:nvGrpSpPr>
        <p:cNvPr id="1" name=""/>
        <p:cNvGrpSpPr/>
        <p:nvPr/>
      </p:nvGrpSpPr>
      <p:grpSpPr>
        <a:xfrm>
          <a:off x="0" y="0"/>
          <a:ext cx="0" cy="0"/>
          <a:chOff x="0" y="0"/>
          <a:chExt cx="0" cy="0"/>
        </a:xfrm>
      </p:grpSpPr>
      <p:sp>
        <p:nvSpPr>
          <p:cNvPr id="8" name="Rectangle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en-US" smtClean="0"/>
              <a:t>Click to edit Master title style</a:t>
            </a:r>
            <a:endParaRPr kumimoji="0" lang="en-US" dirty="0"/>
          </a:p>
        </p:txBody>
      </p:sp>
      <p:sp>
        <p:nvSpPr>
          <p:cNvPr id="4" name="Text Placeholder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en-US" smtClean="0"/>
              <a:t>Click to edit Master text styles</a:t>
            </a:r>
          </a:p>
        </p:txBody>
      </p:sp>
      <p:sp>
        <p:nvSpPr>
          <p:cNvPr id="5" name="Date Placeholder 4"/>
          <p:cNvSpPr>
            <a:spLocks noGrp="1"/>
          </p:cNvSpPr>
          <p:nvPr>
            <p:ph type="dt" sz="half" idx="10"/>
          </p:nvPr>
        </p:nvSpPr>
        <p:spPr/>
        <p:txBody>
          <a:bodyPr/>
          <a:lstStyle>
            <a:extLst/>
          </a:lstStyle>
          <a:p>
            <a:fld id="{8F29CD18-C219-49DB-B8B3-0DCF7D5CCCF6}" type="datetimeFigureOut">
              <a:rPr lang="en-US" smtClean="0"/>
              <a:pPr/>
              <a:t>4/3/2021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C1098EE-5626-4142-B806-5945B4EFA685}" type="slidenum">
              <a:rPr lang="en-US" smtClean="0"/>
              <a:pPr/>
              <a:t>‹#›</a:t>
            </a:fld>
            <a:endParaRPr lang="en-US"/>
          </a:p>
        </p:txBody>
      </p:sp>
      <p:sp>
        <p:nvSpPr>
          <p:cNvPr id="10" name="Picture Placeholder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en-US" smtClean="0"/>
              <a:t>Click icon to add picture</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F29CD18-C219-49DB-B8B3-0DCF7D5CCCF6}" type="datetimeFigureOut">
              <a:rPr lang="en-US" smtClean="0"/>
              <a:pPr/>
              <a:t>4/3/2021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C1098EE-5626-4142-B806-5945B4EFA685}" type="slidenum">
              <a:rPr lang="en-US" smtClean="0"/>
              <a:pPr/>
              <a:t>‹#›</a:t>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274955"/>
            <a:ext cx="1524000" cy="5851525"/>
          </a:xfrm>
        </p:spPr>
        <p:txBody>
          <a:bodyPr vert="eaVert" ancho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2"/>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4242816" y="6557946"/>
            <a:ext cx="2002464" cy="226902"/>
          </a:xfrm>
        </p:spPr>
        <p:txBody>
          <a:bodyPr/>
          <a:lstStyle>
            <a:extLst/>
          </a:lstStyle>
          <a:p>
            <a:fld id="{8F29CD18-C219-49DB-B8B3-0DCF7D5CCCF6}" type="datetimeFigureOut">
              <a:rPr lang="en-US" smtClean="0"/>
              <a:pPr/>
              <a:t>4/3/2021</a:t>
            </a:fld>
            <a:endParaRPr lang="en-US"/>
          </a:p>
        </p:txBody>
      </p:sp>
      <p:sp>
        <p:nvSpPr>
          <p:cNvPr id="5" name="Footer Placeholder 4"/>
          <p:cNvSpPr>
            <a:spLocks noGrp="1"/>
          </p:cNvSpPr>
          <p:nvPr>
            <p:ph type="ftr" sz="quarter" idx="11"/>
          </p:nvPr>
        </p:nvSpPr>
        <p:spPr>
          <a:xfrm>
            <a:off x="457200" y="6556248"/>
            <a:ext cx="3657600" cy="228600"/>
          </a:xfrm>
        </p:spPr>
        <p:txBody>
          <a:bodyPr/>
          <a:lstStyle>
            <a:extLst/>
          </a:lstStyle>
          <a:p>
            <a:endParaRPr lang="en-US"/>
          </a:p>
        </p:txBody>
      </p:sp>
      <p:sp>
        <p:nvSpPr>
          <p:cNvPr id="6" name="Slide Number Placeholder 5"/>
          <p:cNvSpPr>
            <a:spLocks noGrp="1"/>
          </p:cNvSpPr>
          <p:nvPr>
            <p:ph type="sldNum" sz="quarter" idx="12"/>
          </p:nvPr>
        </p:nvSpPr>
        <p:spPr>
          <a:xfrm>
            <a:off x="6254496" y="6553200"/>
            <a:ext cx="588336" cy="228600"/>
          </a:xfrm>
        </p:spPr>
        <p:txBody>
          <a:bodyPr/>
          <a:lstStyle>
            <a:lvl1pPr>
              <a:defRPr>
                <a:solidFill>
                  <a:schemeClr val="tx2"/>
                </a:solidFill>
              </a:defRPr>
            </a:lvl1pPr>
            <a:extLst/>
          </a:lstStyle>
          <a:p>
            <a:fld id="{3C1098EE-5626-4142-B806-5945B4EFA685}" type="slidenum">
              <a:rPr lang="en-US" smtClean="0"/>
              <a:pPr/>
              <a:t>‹#›</a:t>
            </a:fld>
            <a:endParaRPr 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8F29CD18-C219-49DB-B8B3-0DCF7D5CCCF6}" type="datetimeFigureOut">
              <a:rPr lang="en-US" smtClean="0"/>
              <a:pPr/>
              <a:t>4/3/2021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C1098EE-5626-4142-B806-5945B4EFA685}" type="slidenum">
              <a:rPr lang="en-US" smtClean="0"/>
              <a:pPr/>
              <a:t>‹#›</a:t>
            </a:fld>
            <a:endParaRPr 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29CD18-C219-49DB-B8B3-0DCF7D5CCCF6}" type="datetimeFigureOut">
              <a:rPr lang="en-US" smtClean="0"/>
              <a:pPr/>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098EE-5626-4142-B806-5945B4EFA685}" type="slidenum">
              <a:rPr lang="en-US" smtClean="0"/>
              <a:pPr/>
              <a:t>‹#›</a:t>
            </a:fld>
            <a:endParaRPr 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F29CD18-C219-49DB-B8B3-0DCF7D5CCCF6}" type="datetimeFigureOut">
              <a:rPr lang="en-US" smtClean="0"/>
              <a:pPr/>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098EE-5626-4142-B806-5945B4EFA685}" type="slidenum">
              <a:rPr lang="en-US" smtClean="0"/>
              <a:pPr/>
              <a:t>‹#›</a:t>
            </a:fld>
            <a:endParaRPr 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29CD18-C219-49DB-B8B3-0DCF7D5CCCF6}" type="datetimeFigureOut">
              <a:rPr lang="en-US" smtClean="0"/>
              <a:pPr/>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098EE-5626-4142-B806-5945B4EFA685}" type="slidenum">
              <a:rPr lang="en-US" smtClean="0"/>
              <a:pPr/>
              <a:t>‹#›</a:t>
            </a:fld>
            <a:endParaRPr 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F29CD18-C219-49DB-B8B3-0DCF7D5CCCF6}" type="datetimeFigureOut">
              <a:rPr lang="en-US" smtClean="0"/>
              <a:pPr/>
              <a:t>4/3/2021</a:t>
            </a:fld>
            <a:endParaRPr lang="en-US"/>
          </a:p>
        </p:txBody>
      </p:sp>
      <p:sp>
        <p:nvSpPr>
          <p:cNvPr id="27" name="Slide Number Placeholder 26"/>
          <p:cNvSpPr>
            <a:spLocks noGrp="1"/>
          </p:cNvSpPr>
          <p:nvPr>
            <p:ph type="sldNum" sz="quarter" idx="11"/>
          </p:nvPr>
        </p:nvSpPr>
        <p:spPr/>
        <p:txBody>
          <a:bodyPr rtlCol="0"/>
          <a:lstStyle/>
          <a:p>
            <a:fld id="{3C1098EE-5626-4142-B806-5945B4EFA685}"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8F29CD18-C219-49DB-B8B3-0DCF7D5CCCF6}" type="datetimeFigureOut">
              <a:rPr lang="en-US" smtClean="0"/>
              <a:pPr/>
              <a:t>4/3/2021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C1098EE-5626-4142-B806-5945B4EFA685}"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8F29CD18-C219-49DB-B8B3-0DCF7D5CCCF6}" type="datetimeFigureOut">
              <a:rPr lang="en-US" smtClean="0"/>
              <a:pPr/>
              <a:t>4/3/2021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3C1098EE-5626-4142-B806-5945B4EFA685}" type="slidenum">
              <a:rPr lang="en-US" smtClean="0"/>
              <a:pPr/>
              <a:t>‹#›</a:t>
            </a:fld>
            <a:endParaRPr 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9CD18-C219-49DB-B8B3-0DCF7D5CCCF6}" type="datetimeFigureOut">
              <a:rPr lang="en-US" smtClean="0"/>
              <a:pPr/>
              <a:t>4/3/2021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1098EE-5626-4142-B806-5945B4EFA685}" type="slidenum">
              <a:rPr lang="en-US" smtClean="0"/>
              <a:pPr/>
              <a:t>‹#›</a:t>
            </a:fld>
            <a:endParaRPr 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29CD18-C219-49DB-B8B3-0DCF7D5CCCF6}" type="datetimeFigureOut">
              <a:rPr lang="en-US" smtClean="0"/>
              <a:pPr/>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098EE-5626-4142-B806-5945B4EFA685}" type="slidenum">
              <a:rPr lang="en-US" smtClean="0"/>
              <a:pPr/>
              <a:t>‹#›</a:t>
            </a:fld>
            <a:endParaRPr 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F29CD18-C219-49DB-B8B3-0DCF7D5CCCF6}" type="datetimeFigureOut">
              <a:rPr lang="en-US" smtClean="0"/>
              <a:pPr/>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098EE-5626-4142-B806-5945B4EFA685}" type="slidenum">
              <a:rPr lang="en-US" smtClean="0"/>
              <a:pPr/>
              <a:t>‹#›</a:t>
            </a:fld>
            <a:endParaRPr 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29CD18-C219-49DB-B8B3-0DCF7D5CCCF6}" type="datetimeFigureOut">
              <a:rPr lang="en-US" smtClean="0"/>
              <a:pPr/>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098EE-5626-4142-B806-5945B4EFA685}" type="slidenum">
              <a:rPr lang="en-US" smtClean="0"/>
              <a:pPr/>
              <a:t>‹#›</a:t>
            </a:fld>
            <a:endParaRPr 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29CD18-C219-49DB-B8B3-0DCF7D5CCCF6}" type="datetimeFigureOut">
              <a:rPr lang="en-US" smtClean="0"/>
              <a:pPr/>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098EE-5626-4142-B806-5945B4EFA685}" type="slidenum">
              <a:rPr lang="en-US" smtClean="0"/>
              <a:pPr/>
              <a:t>‹#›</a:t>
            </a:fld>
            <a:endParaRPr 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F29CD18-C219-49DB-B8B3-0DCF7D5CCCF6}" type="datetimeFigureOut">
              <a:rPr lang="en-US" smtClean="0"/>
              <a:pPr/>
              <a:t>4/3/2021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C1098EE-5626-4142-B806-5945B4EFA68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29CD18-C219-49DB-B8B3-0DCF7D5CCCF6}" type="datetimeFigureOut">
              <a:rPr lang="en-US" smtClean="0"/>
              <a:pPr/>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098EE-5626-4142-B806-5945B4EFA685}" type="slidenum">
              <a:rPr lang="en-US" smtClean="0"/>
              <a:pPr/>
              <a:t>‹#›</a:t>
            </a:fld>
            <a:endParaRPr 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F29CD18-C219-49DB-B8B3-0DCF7D5CCCF6}" type="datetimeFigureOut">
              <a:rPr lang="en-US" smtClean="0"/>
              <a:pPr/>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098EE-5626-4142-B806-5945B4EFA68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29CD18-C219-49DB-B8B3-0DCF7D5CCCF6}" type="datetimeFigureOut">
              <a:rPr lang="en-US" smtClean="0"/>
              <a:pPr/>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098EE-5626-4142-B806-5945B4EFA68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8F29CD18-C219-49DB-B8B3-0DCF7D5CCCF6}" type="datetimeFigureOut">
              <a:rPr lang="en-US" smtClean="0"/>
              <a:pPr/>
              <a:t>4/3/2021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C1098EE-5626-4142-B806-5945B4EFA68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8F29CD18-C219-49DB-B8B3-0DCF7D5CCCF6}" type="datetimeFigureOut">
              <a:rPr lang="en-US" smtClean="0"/>
              <a:pPr/>
              <a:t>4/3/2021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1098EE-5626-4142-B806-5945B4EFA685}" type="slidenum">
              <a:rPr lang="en-US" smtClean="0"/>
              <a:pPr/>
              <a:t>‹#›</a:t>
            </a:fld>
            <a:endParaRPr 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8F29CD18-C219-49DB-B8B3-0DCF7D5CCCF6}" type="datetimeFigureOut">
              <a:rPr lang="en-US" smtClean="0"/>
              <a:pPr/>
              <a:t>4/3/2021</a:t>
            </a:fld>
            <a:endParaRPr lang="en-US"/>
          </a:p>
        </p:txBody>
      </p:sp>
      <p:sp>
        <p:nvSpPr>
          <p:cNvPr id="8" name="Slide Number Placeholder 7"/>
          <p:cNvSpPr>
            <a:spLocks noGrp="1"/>
          </p:cNvSpPr>
          <p:nvPr>
            <p:ph type="sldNum" sz="quarter" idx="11"/>
          </p:nvPr>
        </p:nvSpPr>
        <p:spPr/>
        <p:txBody>
          <a:bodyPr/>
          <a:lstStyle/>
          <a:p>
            <a:fld id="{3C1098EE-5626-4142-B806-5945B4EFA685}"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29CD18-C219-49DB-B8B3-0DCF7D5CCCF6}" type="datetimeFigureOut">
              <a:rPr lang="en-US" smtClean="0"/>
              <a:pPr/>
              <a:t>4/3/2021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1098EE-5626-4142-B806-5945B4EFA685}" type="slidenum">
              <a:rPr lang="en-US" smtClean="0"/>
              <a:pPr/>
              <a:t>‹#›</a:t>
            </a:fld>
            <a:endParaRPr 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F29CD18-C219-49DB-B8B3-0DCF7D5CCCF6}" type="datetimeFigureOut">
              <a:rPr lang="en-US" smtClean="0"/>
              <a:pPr/>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3C1098EE-5626-4142-B806-5945B4EFA685}" type="slidenum">
              <a:rPr lang="en-US" smtClean="0"/>
              <a:pPr/>
              <a:t>‹#›</a:t>
            </a:fld>
            <a:endParaRPr 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8F29CD18-C219-49DB-B8B3-0DCF7D5CCCF6}" type="datetimeFigureOut">
              <a:rPr lang="en-US" smtClean="0"/>
              <a:pPr/>
              <a:t>4/3/2021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1098EE-5626-4142-B806-5945B4EFA685}" type="slidenum">
              <a:rPr lang="en-US" smtClean="0"/>
              <a:pPr/>
              <a:t>‹#›</a:t>
            </a:fld>
            <a:endParaRPr 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29CD18-C219-49DB-B8B3-0DCF7D5CCCF6}" type="datetimeFigureOut">
              <a:rPr lang="en-US" smtClean="0"/>
              <a:pPr/>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098EE-5626-4142-B806-5945B4EFA685}" type="slidenum">
              <a:rPr lang="en-US" smtClean="0"/>
              <a:pPr/>
              <a:t>‹#›</a:t>
            </a:fld>
            <a:endParaRPr 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F29CD18-C219-49DB-B8B3-0DCF7D5CCCF6}" type="datetimeFigureOut">
              <a:rPr lang="en-US" smtClean="0"/>
              <a:pPr/>
              <a:t>4/3/2021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1098EE-5626-4142-B806-5945B4EFA68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F29CD18-C219-49DB-B8B3-0DCF7D5CCCF6}" type="datetimeFigureOut">
              <a:rPr lang="en-US" smtClean="0"/>
              <a:pPr/>
              <a:t>4/3/2021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C1098EE-5626-4142-B806-5945B4EFA68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8F29CD18-C219-49DB-B8B3-0DCF7D5CCCF6}" type="datetimeFigureOut">
              <a:rPr lang="en-US" smtClean="0"/>
              <a:pPr/>
              <a:t>4/3/2021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C1098EE-5626-4142-B806-5945B4EFA68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8F29CD18-C219-49DB-B8B3-0DCF7D5CCCF6}" type="datetimeFigureOut">
              <a:rPr lang="en-US" smtClean="0"/>
              <a:pPr/>
              <a:t>4/3/2021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C1098EE-5626-4142-B806-5945B4EFA68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5.jpe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8F29CD18-C219-49DB-B8B3-0DCF7D5CCCF6}" type="datetimeFigureOut">
              <a:rPr lang="en-US" smtClean="0"/>
              <a:pPr/>
              <a:t>4/3/2021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C1098EE-5626-4142-B806-5945B4EFA6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8F29CD18-C219-49DB-B8B3-0DCF7D5CCCF6}" type="datetimeFigureOut">
              <a:rPr lang="en-US" smtClean="0"/>
              <a:pPr/>
              <a:t>4/3/2021</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C1098EE-5626-4142-B806-5945B4EFA6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F29CD18-C219-49DB-B8B3-0DCF7D5CCCF6}" type="datetimeFigureOut">
              <a:rPr lang="en-US" smtClean="0"/>
              <a:pPr/>
              <a:t>4/3/2021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C1098EE-5626-4142-B806-5945B4EFA68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flipH="1">
            <a:off x="8153400" y="0"/>
            <a:ext cx="990600" cy="6858000"/>
          </a:xfrm>
          <a:prstGeom prst="rect">
            <a:avLst/>
          </a:prstGeom>
          <a:blipFill>
            <a:blip r:embed="rId13">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Title Placeholder 2"/>
          <p:cNvSpPr>
            <a:spLocks noGrp="1"/>
          </p:cNvSpPr>
          <p:nvPr>
            <p:ph type="title"/>
          </p:nvPr>
        </p:nvSpPr>
        <p:spPr>
          <a:xfrm>
            <a:off x="457200" y="320040"/>
            <a:ext cx="7239000" cy="1143000"/>
          </a:xfrm>
          <a:prstGeom prst="rect">
            <a:avLst/>
          </a:prstGeom>
        </p:spPr>
        <p:txBody>
          <a:bodyPr vert="horz" lIns="45720" tIns="0" rIns="45720" bIns="0" anchor="b" anchorCtr="0">
            <a:normAutofit/>
          </a:bodyPr>
          <a:lstStyle>
            <a:extLst/>
          </a:lstStyle>
          <a:p>
            <a:r>
              <a:rPr kumimoji="0" lang="en-US" smtClean="0"/>
              <a:t>Click to edit Master title style</a:t>
            </a:r>
            <a:endParaRPr kumimoji="0" lang="en-US"/>
          </a:p>
        </p:txBody>
      </p:sp>
      <p:sp>
        <p:nvSpPr>
          <p:cNvPr id="31" name="Text Placeholder 30"/>
          <p:cNvSpPr>
            <a:spLocks noGrp="1"/>
          </p:cNvSpPr>
          <p:nvPr>
            <p:ph type="body" idx="1"/>
          </p:nvPr>
        </p:nvSpPr>
        <p:spPr>
          <a:xfrm>
            <a:off x="457200" y="1609416"/>
            <a:ext cx="7239000" cy="4846320"/>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7" name="Date Placeholder 26"/>
          <p:cNvSpPr>
            <a:spLocks noGrp="1"/>
          </p:cNvSpPr>
          <p:nvPr>
            <p:ph type="dt" sz="half" idx="2"/>
          </p:nvPr>
        </p:nvSpPr>
        <p:spPr>
          <a:xfrm>
            <a:off x="4245936" y="6557946"/>
            <a:ext cx="2002464" cy="226902"/>
          </a:xfrm>
          <a:prstGeom prst="rect">
            <a:avLst/>
          </a:prstGeom>
        </p:spPr>
        <p:txBody>
          <a:bodyPr vert="horz" tIns="0" bIns="0" anchor="b"/>
          <a:lstStyle>
            <a:lvl1pPr algn="l" eaLnBrk="1" latinLnBrk="0" hangingPunct="1">
              <a:defRPr kumimoji="0" sz="1000">
                <a:solidFill>
                  <a:schemeClr val="tx2"/>
                </a:solidFill>
              </a:defRPr>
            </a:lvl1pPr>
            <a:extLst/>
          </a:lstStyle>
          <a:p>
            <a:fld id="{8F29CD18-C219-49DB-B8B3-0DCF7D5CCCF6}" type="datetimeFigureOut">
              <a:rPr lang="en-US" smtClean="0"/>
              <a:pPr/>
              <a:t>4/3/2021</a:t>
            </a:fld>
            <a:endParaRPr lang="en-US"/>
          </a:p>
        </p:txBody>
      </p:sp>
      <p:sp>
        <p:nvSpPr>
          <p:cNvPr id="4" name="Footer Placeholder 3"/>
          <p:cNvSpPr>
            <a:spLocks noGrp="1"/>
          </p:cNvSpPr>
          <p:nvPr>
            <p:ph type="ftr" sz="quarter" idx="3"/>
          </p:nvPr>
        </p:nvSpPr>
        <p:spPr>
          <a:xfrm>
            <a:off x="457200" y="6557946"/>
            <a:ext cx="3657600" cy="228600"/>
          </a:xfrm>
          <a:prstGeom prst="rect">
            <a:avLst/>
          </a:prstGeom>
        </p:spPr>
        <p:txBody>
          <a:bodyPr vert="horz" tIns="0" bIns="0" anchor="b"/>
          <a:lstStyle>
            <a:lvl1pPr algn="r" eaLnBrk="1" latinLnBrk="0" hangingPunct="1">
              <a:defRPr kumimoji="0" sz="1000">
                <a:solidFill>
                  <a:schemeClr val="tx2"/>
                </a:solidFill>
              </a:defRPr>
            </a:lvl1pPr>
            <a:extLst/>
          </a:lstStyle>
          <a:p>
            <a:endParaRPr lang="en-US"/>
          </a:p>
        </p:txBody>
      </p:sp>
      <p:sp>
        <p:nvSpPr>
          <p:cNvPr id="16" name="Slide Number Placeholder 15"/>
          <p:cNvSpPr>
            <a:spLocks noGrp="1"/>
          </p:cNvSpPr>
          <p:nvPr>
            <p:ph type="sldNum" sz="quarter" idx="4"/>
          </p:nvPr>
        </p:nvSpPr>
        <p:spPr>
          <a:xfrm>
            <a:off x="6251448"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3C1098EE-5626-4142-B806-5945B4EFA6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p:titleStyle>
    <p:bodyStyle>
      <a:lvl1pPr marL="274320" indent="-274320" algn="l" rtl="0" eaLnBrk="1" latinLnBrk="0" hangingPunct="1">
        <a:spcBef>
          <a:spcPts val="600"/>
        </a:spcBef>
        <a:buClr>
          <a:schemeClr val="tx2"/>
        </a:buClr>
        <a:buSzPct val="73000"/>
        <a:buFont typeface="Wingdings 2"/>
        <a:buChar char=""/>
        <a:defRPr kumimoji="0" sz="2600" kern="1200" baseline="0">
          <a:solidFill>
            <a:schemeClr val="tx1"/>
          </a:solidFill>
          <a:latin typeface="+mn-lt"/>
          <a:ea typeface="+mn-ea"/>
          <a:cs typeface="+mn-cs"/>
        </a:defRPr>
      </a:lvl1pPr>
      <a:lvl2pPr marL="521208" indent="-228600" algn="l" rtl="0" eaLnBrk="1" latinLnBrk="0" hangingPunct="1">
        <a:spcBef>
          <a:spcPts val="500"/>
        </a:spcBef>
        <a:buClr>
          <a:schemeClr val="accent4"/>
        </a:buClr>
        <a:buSzPct val="80000"/>
        <a:buFont typeface="Wingdings 2"/>
        <a:buChar char=""/>
        <a:defRPr kumimoji="0" sz="2300" kern="1200">
          <a:solidFill>
            <a:schemeClr val="tx1">
              <a:tint val="85000"/>
            </a:schemeClr>
          </a:solidFill>
          <a:latin typeface="+mn-lt"/>
          <a:ea typeface="+mn-ea"/>
          <a:cs typeface="+mn-cs"/>
        </a:defRPr>
      </a:lvl2pPr>
      <a:lvl3pPr marL="758952" indent="-228600" algn="l" rtl="0" eaLnBrk="1" latinLnBrk="0" hangingPunct="1">
        <a:spcBef>
          <a:spcPts val="400"/>
        </a:spcBef>
        <a:buClr>
          <a:schemeClr val="accent4"/>
        </a:buClr>
        <a:buSzPct val="60000"/>
        <a:buFont typeface="Wingdings"/>
        <a:buChar char=""/>
        <a:defRPr kumimoji="0" sz="2000" kern="1200">
          <a:solidFill>
            <a:schemeClr val="tx1"/>
          </a:solidFill>
          <a:latin typeface="+mn-lt"/>
          <a:ea typeface="+mn-ea"/>
          <a:cs typeface="+mn-cs"/>
        </a:defRPr>
      </a:lvl3pPr>
      <a:lvl4pPr marL="1005840" indent="-228600" algn="l" rtl="0" eaLnBrk="1" latinLnBrk="0" hangingPunct="1">
        <a:spcBef>
          <a:spcPct val="20000"/>
        </a:spcBef>
        <a:buClr>
          <a:schemeClr val="accent4"/>
        </a:buClr>
        <a:buSzPct val="80000"/>
        <a:buFont typeface="Wingdings 2"/>
        <a:buChar char=""/>
        <a:defRPr kumimoji="0" sz="2000" kern="1200">
          <a:solidFill>
            <a:schemeClr val="tx1">
              <a:tint val="85000"/>
            </a:schemeClr>
          </a:solidFill>
          <a:latin typeface="+mn-lt"/>
          <a:ea typeface="+mn-ea"/>
          <a:cs typeface="+mn-cs"/>
        </a:defRPr>
      </a:lvl4pPr>
      <a:lvl5pPr marL="1280160" indent="-228600" algn="l" rtl="0" eaLnBrk="1" latinLnBrk="0" hangingPunct="1">
        <a:spcBef>
          <a:spcPts val="400"/>
        </a:spcBef>
        <a:buClr>
          <a:schemeClr val="accent4"/>
        </a:buClr>
        <a:buSzPct val="70000"/>
        <a:buFont typeface="Wingdings"/>
        <a:buChar char=""/>
        <a:defRPr kumimoji="0" sz="1800" kern="1200">
          <a:solidFill>
            <a:schemeClr val="tx1"/>
          </a:solidFill>
          <a:latin typeface="+mn-lt"/>
          <a:ea typeface="+mn-ea"/>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F29CD18-C219-49DB-B8B3-0DCF7D5CCCF6}" type="datetimeFigureOut">
              <a:rPr lang="en-US" smtClean="0"/>
              <a:pPr/>
              <a:t>4/3/2021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3C1098EE-5626-4142-B806-5945B4EFA68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8F29CD18-C219-49DB-B8B3-0DCF7D5CCCF6}" type="datetimeFigureOut">
              <a:rPr lang="en-US" smtClean="0"/>
              <a:pPr/>
              <a:t>4/3/2021</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3C1098EE-5626-4142-B806-5945B4EFA685}"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6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nvGraphicFramePr>
        <p:xfrm>
          <a:off x="2057400" y="304801"/>
          <a:ext cx="2895600" cy="533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p:cNvSpPr txBox="1"/>
          <p:nvPr/>
        </p:nvSpPr>
        <p:spPr>
          <a:xfrm>
            <a:off x="1143000" y="2590800"/>
            <a:ext cx="7086600" cy="3170099"/>
          </a:xfrm>
          <a:prstGeom prst="rect">
            <a:avLst/>
          </a:prstGeom>
          <a:noFill/>
        </p:spPr>
        <p:txBody>
          <a:bodyPr wrap="square" rtlCol="0">
            <a:spAutoFit/>
          </a:bodyPr>
          <a:lstStyle/>
          <a:p>
            <a:pPr algn="just"/>
            <a:endParaRPr lang="en-US" sz="2000" dirty="0" smtClean="0"/>
          </a:p>
          <a:p>
            <a:pPr algn="just"/>
            <a:endParaRPr lang="en-US" sz="2000" dirty="0"/>
          </a:p>
          <a:p>
            <a:pPr algn="just"/>
            <a:r>
              <a:rPr lang="en-US" sz="2000" dirty="0" smtClean="0"/>
              <a:t>Human being are social animal. They take a birth in a society. They live in society. The existence of individual can not be imagine out from society. Society is an aggregate</a:t>
            </a:r>
            <a:r>
              <a:rPr lang="en-US" sz="2000" b="1" dirty="0" smtClean="0"/>
              <a:t> </a:t>
            </a:r>
            <a:r>
              <a:rPr lang="en-US" sz="2000" dirty="0" smtClean="0"/>
              <a:t>of individual having common, culture, value, feeling of unity. All this cultures values and feeling of unity are the products of their struggle for existence struggle makes people successful.</a:t>
            </a:r>
          </a:p>
          <a:p>
            <a:pPr algn="just"/>
            <a:endParaRPr lang="en-US" sz="2000" dirty="0"/>
          </a:p>
        </p:txBody>
      </p:sp>
      <p:sp>
        <p:nvSpPr>
          <p:cNvPr id="15" name="Flowchart: Document 14"/>
          <p:cNvSpPr/>
          <p:nvPr/>
        </p:nvSpPr>
        <p:spPr>
          <a:xfrm>
            <a:off x="2209800" y="990600"/>
            <a:ext cx="4419600" cy="1219200"/>
          </a:xfrm>
          <a:prstGeom prst="flowChartDocument">
            <a:avLst/>
          </a:prstGeom>
          <a:noFill/>
          <a:ln>
            <a:solidFill>
              <a:srgbClr val="00B0F0"/>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3600" dirty="0" smtClean="0">
                <a:ln>
                  <a:solidFill>
                    <a:srgbClr val="00B050"/>
                  </a:solidFill>
                </a:ln>
                <a:blipFill>
                  <a:blip r:embed="rId6"/>
                  <a:stretch>
                    <a:fillRect/>
                  </a:stretch>
                </a:blipFill>
              </a:rPr>
              <a:t>Socialization</a:t>
            </a:r>
            <a:endParaRPr lang="en-US" sz="3600" dirty="0">
              <a:ln>
                <a:solidFill>
                  <a:srgbClr val="00B050"/>
                </a:solidFill>
              </a:ln>
              <a:blipFill>
                <a:blip r:embed="rId6"/>
                <a:stretch>
                  <a:fillRect/>
                </a:stretch>
              </a:blipFill>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iterate type="lt">
                                    <p:tmPct val="10000"/>
                                  </p:iterate>
                                  <p:childTnLst>
                                    <p:set>
                                      <p:cBhvr>
                                        <p:cTn id="6" dur="1" fill="hold">
                                          <p:stCondLst>
                                            <p:cond delay="0"/>
                                          </p:stCondLst>
                                        </p:cTn>
                                        <p:tgtEl>
                                          <p:spTgt spid="15">
                                            <p:txEl>
                                              <p:pRg st="0" end="0"/>
                                            </p:txEl>
                                          </p:spTgt>
                                        </p:tgtEl>
                                        <p:attrNameLst>
                                          <p:attrName>style.visibility</p:attrName>
                                        </p:attrNameLst>
                                      </p:cBhvr>
                                      <p:to>
                                        <p:strVal val="visible"/>
                                      </p:to>
                                    </p:set>
                                    <p:animEffect transition="in" filter="fade">
                                      <p:cBhvr>
                                        <p:cTn id="7" dur="2000"/>
                                        <p:tgtEl>
                                          <p:spTgt spid="15">
                                            <p:txEl>
                                              <p:pRg st="0" end="0"/>
                                            </p:txEl>
                                          </p:spTgt>
                                        </p:tgtEl>
                                      </p:cBhvr>
                                    </p:animEffect>
                                    <p:anim calcmode="lin" valueType="num">
                                      <p:cBhvr>
                                        <p:cTn id="8" dur="2000" fill="hold"/>
                                        <p:tgtEl>
                                          <p:spTgt spid="15">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1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5400" y="1600200"/>
            <a:ext cx="6096000" cy="2554545"/>
          </a:xfrm>
          <a:prstGeom prst="rect">
            <a:avLst/>
          </a:prstGeom>
          <a:noFill/>
        </p:spPr>
        <p:txBody>
          <a:bodyPr wrap="square" rtlCol="0">
            <a:spAutoFit/>
          </a:bodyPr>
          <a:lstStyle/>
          <a:p>
            <a:pPr algn="just"/>
            <a:r>
              <a:rPr lang="en-US" sz="2000" dirty="0" smtClean="0"/>
              <a:t>Socialization is process by which individual can adjust in society. Socialization teaches social norms and values. Individual becomes cultural by the  process of socialization. Socialize people can fulfill needs of daily life and develops habit to share pain and pleasure by logically we are organism but we become a social by the process of socialization.</a:t>
            </a:r>
          </a:p>
          <a:p>
            <a:pPr algn="just"/>
            <a:endParaRPr lang="en-US" sz="2000" dirty="0"/>
          </a:p>
        </p:txBody>
      </p:sp>
    </p:spTree>
  </p:cSld>
  <p:clrMapOvr>
    <a:masterClrMapping/>
  </p:clrMapOvr>
  <p:transition>
    <p:pull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1219200"/>
            <a:ext cx="2133600" cy="867311"/>
          </a:xfrm>
          <a:prstGeom prst="flowChartPunchedTape">
            <a:avLst/>
          </a:prstGeom>
          <a:effectLst>
            <a:softEdge rad="12700"/>
          </a:effectLst>
          <a:scene3d>
            <a:camera prst="orthographicFront"/>
            <a:lightRig rig="threePt" dir="t"/>
          </a:scene3d>
          <a:sp3d>
            <a:bevelT prst="relaxedInset"/>
          </a:sp3d>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800" dirty="0" smtClean="0"/>
              <a:t>Child Right</a:t>
            </a:r>
            <a:endParaRPr lang="en-US" sz="2800" dirty="0"/>
          </a:p>
        </p:txBody>
      </p:sp>
      <p:cxnSp>
        <p:nvCxnSpPr>
          <p:cNvPr id="7" name="Straight Connector 6"/>
          <p:cNvCxnSpPr/>
          <p:nvPr/>
        </p:nvCxnSpPr>
        <p:spPr>
          <a:xfrm rot="5400000">
            <a:off x="1105694" y="2247106"/>
            <a:ext cx="533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6200" y="2514600"/>
            <a:ext cx="9220200" cy="76200"/>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295400" y="3048000"/>
            <a:ext cx="6248400" cy="2862322"/>
          </a:xfrm>
          <a:prstGeom prst="rect">
            <a:avLst/>
          </a:prstGeom>
          <a:noFill/>
        </p:spPr>
        <p:txBody>
          <a:bodyPr wrap="square" rtlCol="0">
            <a:spAutoFit/>
          </a:bodyPr>
          <a:lstStyle/>
          <a:p>
            <a:pPr algn="just"/>
            <a:r>
              <a:rPr lang="en-US" dirty="0" smtClean="0"/>
              <a:t>Children’s rights are human rights. Children must be treated with equality, respect and dignity, not because they are "the future" or the "adults of tomorrow", but because they are human beings today. All humans are born inherent with fundamental freedoms and rights.</a:t>
            </a:r>
          </a:p>
          <a:p>
            <a:pPr algn="just"/>
            <a:endParaRPr lang="en-US" dirty="0" smtClean="0"/>
          </a:p>
          <a:p>
            <a:pPr algn="just"/>
            <a:r>
              <a:rPr lang="en-US" dirty="0" smtClean="0"/>
              <a:t>Children must enjoy the same human rights as everybody else from the right to freedom of expression to the right to privacy. This means all human rights laws apply equally to children and adults. </a:t>
            </a:r>
          </a:p>
        </p:txBody>
      </p:sp>
    </p:spTree>
  </p:cSld>
  <p:clrMapOvr>
    <a:masterClrMapping/>
  </p:clrMapOvr>
  <p:transition>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withEffect">
                                  <p:stCondLst>
                                    <p:cond delay="0"/>
                                  </p:stCondLst>
                                  <p:childTnLst>
                                    <p:animClr clrSpc="rgb">
                                      <p:cBhvr>
                                        <p:cTn id="6" dur="2000" fill="hold"/>
                                        <p:tgtEl>
                                          <p:spTgt spid="2"/>
                                        </p:tgtEl>
                                        <p:attrNameLst>
                                          <p:attrName>fillcolor</p:attrName>
                                        </p:attrNameLst>
                                      </p:cBhvr>
                                      <p:to>
                                        <a:schemeClr val="accent2"/>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1" presetClass="emph" presetSubtype="0" fill="hold" grpId="0" nodeType="clickEffect">
                                  <p:stCondLst>
                                    <p:cond delay="0"/>
                                  </p:stCondLst>
                                  <p:childTnLst>
                                    <p:animClr clrSpc="hsl">
                                      <p:cBhvr override="childStyle">
                                        <p:cTn id="12" dur="500" fill="hold"/>
                                        <p:tgtEl>
                                          <p:spTgt spid="2"/>
                                        </p:tgtEl>
                                        <p:attrNameLst>
                                          <p:attrName>style.color</p:attrName>
                                        </p:attrNameLst>
                                      </p:cBhvr>
                                      <p:by>
                                        <p:hsl h="7200000" s="0" l="0"/>
                                      </p:by>
                                    </p:animClr>
                                    <p:animClr clrSpc="hsl">
                                      <p:cBhvr>
                                        <p:cTn id="13" dur="500" fill="hold"/>
                                        <p:tgtEl>
                                          <p:spTgt spid="2"/>
                                        </p:tgtEl>
                                        <p:attrNameLst>
                                          <p:attrName>fillcolor</p:attrName>
                                        </p:attrNameLst>
                                      </p:cBhvr>
                                      <p:by>
                                        <p:hsl h="7200000" s="0" l="0"/>
                                      </p:by>
                                    </p:animClr>
                                    <p:animClr clrSpc="hsl">
                                      <p:cBhvr>
                                        <p:cTn id="14" dur="500" fill="hold"/>
                                        <p:tgtEl>
                                          <p:spTgt spid="2"/>
                                        </p:tgtEl>
                                        <p:attrNameLst>
                                          <p:attrName>stroke.color</p:attrName>
                                        </p:attrNameLst>
                                      </p:cBhvr>
                                      <p:by>
                                        <p:hsl h="7200000" s="0" l="0"/>
                                      </p:by>
                                    </p:animClr>
                                    <p:set>
                                      <p:cBhvr>
                                        <p:cTn id="15" dur="500" fill="hold"/>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2819400"/>
            <a:ext cx="6858000" cy="2031325"/>
          </a:xfrm>
          <a:prstGeom prst="rect">
            <a:avLst/>
          </a:prstGeom>
          <a:noFill/>
        </p:spPr>
        <p:txBody>
          <a:bodyPr wrap="square" rtlCol="0">
            <a:spAutoFit/>
          </a:bodyPr>
          <a:lstStyle/>
          <a:p>
            <a:r>
              <a:rPr lang="en-US" dirty="0" smtClean="0"/>
              <a:t>However, children are afforded a low status in most societies. For example, in almost every country children under the age of 18 are denied political power because they cannot vote, and most countries allow parents to hit their children even though they would be prosecuted for assault if they hit an adult. </a:t>
            </a:r>
          </a:p>
          <a:p>
            <a:endParaRPr lang="en-US" dirty="0" smtClean="0"/>
          </a:p>
          <a:p>
            <a:endParaRPr lang="en-US" dirty="0"/>
          </a:p>
        </p:txBody>
      </p:sp>
    </p:spTree>
  </p:cSld>
  <p:clrMapOvr>
    <a:masterClrMapping/>
  </p:clrMapOvr>
  <p:transition>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257801" y="1609953"/>
            <a:ext cx="3026612" cy="2962047"/>
          </a:xfrm>
          <a:prstGeom prst="rect">
            <a:avLst/>
          </a:prstGeom>
          <a:noFill/>
          <a:ln w="9525">
            <a:noFill/>
            <a:miter lim="800000"/>
            <a:headEnd/>
            <a:tailEnd/>
          </a:ln>
          <a:effectLst/>
        </p:spPr>
      </p:pic>
      <p:pic>
        <p:nvPicPr>
          <p:cNvPr id="3" name="Picture 2" descr="IMG_20201228_090506.jpg"/>
          <p:cNvPicPr>
            <a:picLocks noChangeAspect="1"/>
          </p:cNvPicPr>
          <p:nvPr/>
        </p:nvPicPr>
        <p:blipFill>
          <a:blip r:embed="rId3" cstate="print"/>
          <a:stretch>
            <a:fillRect/>
          </a:stretch>
        </p:blipFill>
        <p:spPr>
          <a:xfrm>
            <a:off x="304800" y="1447800"/>
            <a:ext cx="4830299" cy="3581400"/>
          </a:xfrm>
          <a:prstGeom prst="rect">
            <a:avLst/>
          </a:prstGeom>
        </p:spPr>
      </p:pic>
    </p:spTree>
  </p:cSld>
  <p:clrMapOvr>
    <a:masterClrMapping/>
  </p:clrMapOvr>
  <p:transition>
    <p:checker dir="ver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914400"/>
            <a:ext cx="2819400" cy="1138773"/>
          </a:xfrm>
          <a:prstGeom prst="flowChartOnlineStorage">
            <a:avLst/>
          </a:prstGeom>
        </p:spPr>
        <p:style>
          <a:lnRef idx="2">
            <a:schemeClr val="accent6"/>
          </a:lnRef>
          <a:fillRef idx="1">
            <a:schemeClr val="lt1"/>
          </a:fillRef>
          <a:effectRef idx="0">
            <a:schemeClr val="accent6"/>
          </a:effectRef>
          <a:fontRef idx="minor">
            <a:schemeClr val="dk1"/>
          </a:fontRef>
        </p:style>
        <p:txBody>
          <a:bodyPr wrap="square" rtlCol="0" anchor="ctr">
            <a:spAutoFit/>
          </a:bodyPr>
          <a:lstStyle/>
          <a:p>
            <a:r>
              <a:rPr lang="en-US" sz="2400" dirty="0" smtClean="0"/>
              <a:t>Children Rights</a:t>
            </a:r>
          </a:p>
          <a:p>
            <a:endParaRPr lang="en-US" sz="2000" dirty="0"/>
          </a:p>
        </p:txBody>
      </p:sp>
      <p:sp>
        <p:nvSpPr>
          <p:cNvPr id="3" name="TextBox 2"/>
          <p:cNvSpPr txBox="1"/>
          <p:nvPr/>
        </p:nvSpPr>
        <p:spPr>
          <a:xfrm>
            <a:off x="2057400" y="2895600"/>
            <a:ext cx="4191000" cy="2585323"/>
          </a:xfrm>
          <a:prstGeom prst="rect">
            <a:avLst/>
          </a:prstGeom>
          <a:noFill/>
        </p:spPr>
        <p:txBody>
          <a:bodyPr wrap="square" rtlCol="0">
            <a:spAutoFit/>
          </a:bodyPr>
          <a:lstStyle/>
          <a:p>
            <a:pPr marL="342900" indent="-342900">
              <a:buFont typeface="Wingdings" pitchFamily="2" charset="2"/>
              <a:buChar char="Ø"/>
            </a:pPr>
            <a:r>
              <a:rPr lang="en-US" dirty="0" smtClean="0"/>
              <a:t>Right to live</a:t>
            </a:r>
          </a:p>
          <a:p>
            <a:pPr marL="342900" indent="-342900">
              <a:buFont typeface="Wingdings" pitchFamily="2" charset="2"/>
              <a:buChar char="Ø"/>
            </a:pPr>
            <a:r>
              <a:rPr lang="en-US" dirty="0" smtClean="0"/>
              <a:t>Right to name, nationality and identity</a:t>
            </a:r>
          </a:p>
          <a:p>
            <a:pPr marL="342900" indent="-342900">
              <a:buFont typeface="Wingdings" pitchFamily="2" charset="2"/>
              <a:buChar char="Ø"/>
            </a:pPr>
            <a:r>
              <a:rPr lang="en-US" dirty="0" smtClean="0"/>
              <a:t>Right to live and meet with the parents</a:t>
            </a:r>
          </a:p>
          <a:p>
            <a:pPr marL="342900" indent="-342900">
              <a:buFont typeface="Wingdings" pitchFamily="2" charset="2"/>
              <a:buChar char="Ø"/>
            </a:pPr>
            <a:r>
              <a:rPr lang="en-US" dirty="0" smtClean="0"/>
              <a:t>Right to protection</a:t>
            </a:r>
          </a:p>
          <a:p>
            <a:pPr marL="342900" indent="-342900">
              <a:buFont typeface="Wingdings" pitchFamily="2" charset="2"/>
              <a:buChar char="Ø"/>
            </a:pPr>
            <a:r>
              <a:rPr lang="en-US" dirty="0" smtClean="0"/>
              <a:t>Right to participate</a:t>
            </a:r>
          </a:p>
          <a:p>
            <a:pPr marL="342900" indent="-342900">
              <a:buFont typeface="Wingdings" pitchFamily="2" charset="2"/>
              <a:buChar char="Ø"/>
            </a:pPr>
            <a:r>
              <a:rPr lang="en-US" dirty="0" smtClean="0"/>
              <a:t>Right to privacy  etc.</a:t>
            </a:r>
          </a:p>
          <a:p>
            <a:pPr marL="342900" indent="-342900">
              <a:buFont typeface="Wingdings" pitchFamily="2" charset="2"/>
              <a:buChar char="Ø"/>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mph" presetSubtype="0" fill="hold" nodeType="clickEffect">
                                  <p:stCondLst>
                                    <p:cond delay="0"/>
                                  </p:stCondLst>
                                  <p:iterate type="lt">
                                    <p:tmPct val="10000"/>
                                  </p:iterate>
                                  <p:childTnLst>
                                    <p:set>
                                      <p:cBhvr override="childStyle">
                                        <p:cTn id="6" dur="500" autoRev="1" fill="hold"/>
                                        <p:tgtEl>
                                          <p:spTgt spid="2">
                                            <p:txEl>
                                              <p:pRg st="0" end="0"/>
                                            </p:txEl>
                                          </p:spTgt>
                                        </p:tgtEl>
                                        <p:attrNameLst>
                                          <p:attrName>style.color</p:attrName>
                                        </p:attrNameLst>
                                      </p:cBhvr>
                                      <p:to>
                                        <p:clrVal>
                                          <a:srgbClr val="B119A6"/>
                                        </p:clrVal>
                                      </p:to>
                                    </p:set>
                                    <p:set>
                                      <p:cBhvr>
                                        <p:cTn id="7" dur="500" autoRev="1" fill="hold"/>
                                        <p:tgtEl>
                                          <p:spTgt spid="2">
                                            <p:txEl>
                                              <p:pRg st="0" end="0"/>
                                            </p:txEl>
                                          </p:spTgt>
                                        </p:tgtEl>
                                        <p:attrNameLst>
                                          <p:attrName>fillcolor</p:attrName>
                                        </p:attrNameLst>
                                      </p:cBhvr>
                                      <p:to>
                                        <p:clrVal>
                                          <a:srgbClr val="B119A6"/>
                                        </p:clrVal>
                                      </p:to>
                                    </p:set>
                                    <p:set>
                                      <p:cBhvr>
                                        <p:cTn id="8" dur="500" autoRev="1" fill="hold"/>
                                        <p:tgtEl>
                                          <p:spTgt spid="2">
                                            <p:txEl>
                                              <p:pRg st="0" end="0"/>
                                            </p:txEl>
                                          </p:spTgt>
                                        </p:tgtEl>
                                        <p:attrNameLst>
                                          <p:attrName>fill.type</p:attrName>
                                        </p:attrNameLst>
                                      </p:cBhvr>
                                      <p:to>
                                        <p:strVal val="solid"/>
                                      </p:to>
                                    </p:set>
                                  </p:childTnLst>
                                </p:cTn>
                              </p:par>
                            </p:childTnLst>
                          </p:cTn>
                        </p:par>
                      </p:childTnLst>
                    </p:cTn>
                  </p:par>
                  <p:par>
                    <p:cTn id="9" fill="hold">
                      <p:stCondLst>
                        <p:cond delay="indefinite"/>
                      </p:stCondLst>
                      <p:childTnLst>
                        <p:par>
                          <p:cTn id="10" fill="hold">
                            <p:stCondLst>
                              <p:cond delay="0"/>
                            </p:stCondLst>
                            <p:childTnLst>
                              <p:par>
                                <p:cTn id="11" presetID="18" presetClass="path" presetSubtype="0" accel="50000" decel="50000" fill="hold" grpId="0" nodeType="clickEffect">
                                  <p:stCondLst>
                                    <p:cond delay="0"/>
                                  </p:stCondLst>
                                  <p:childTnLst>
                                    <p:animMotion origin="layout" path="M 0.0415 -0.0162 C 0.04254 0.02917 0.05243 0.07037 0.06945 0.09723 C 0.06945 0.09838 0.09653 0.13449 0.09653 0.13311 C 0.11146 0.15324 0.12049 0.18102 0.12049 0.21042 C 0.12049 0.26922 0.08542 0.31574 0.0415 0.31713 C -0.00243 0.31574 -0.0375 0.26922 -0.0375 0.21042 C -0.0375 0.18102 -0.02847 0.15324 -0.01354 0.13311 C -0.01354 0.13449 0.01355 0.09838 0.01355 0.09723 C 0.03056 0.07037 0.04045 0.02917 0.0415 -0.0162 Z " pathEditMode="relative" rAng="0" ptsTypes="fffffffff">
                                      <p:cBhvr>
                                        <p:cTn id="12" dur="2000" fill="hold"/>
                                        <p:tgtEl>
                                          <p:spTgt spid="2">
                                            <p:bg/>
                                          </p:spTgt>
                                        </p:tgtEl>
                                        <p:attrNameLst>
                                          <p:attrName>ppt_x</p:attrName>
                                          <p:attrName>ppt_y</p:attrName>
                                        </p:attrNameLst>
                                      </p:cBhvr>
                                      <p:rCtr x="0" y="167"/>
                                    </p:animMotion>
                                  </p:childTnLst>
                                </p:cTn>
                              </p:par>
                              <p:par>
                                <p:cTn id="13" presetID="18" presetClass="path" presetSubtype="0" accel="50000" decel="50000" fill="hold" grpId="0" nodeType="withEffect">
                                  <p:stCondLst>
                                    <p:cond delay="0"/>
                                  </p:stCondLst>
                                  <p:iterate type="lt">
                                    <p:tmPct val="0"/>
                                  </p:iterate>
                                  <p:childTnLst>
                                    <p:animMotion origin="layout" path="M 0 0  C 0.001 0.04533  0.011 0.08667  0.028 0.11333  C 0.028 0.11467  0.055 0.15067  0.055 0.14933  C 0.07 0.16933  0.079 0.19733  0.079 0.22667  C 0.079 0.28533  0.044 0.332  0 0.33333  C -0.044 0.332  -0.079 0.28533  -0.079 0.22667  C -0.079 0.19733  -0.07 0.16933  -0.055 0.14933  C -0.055 0.15067  -0.028 0.11467  -0.028 0.11333  C -0.011 0.08667  -0.001 0.04533  0 0  Z" pathEditMode="relative" ptsTypes="">
                                      <p:cBhvr>
                                        <p:cTn id="14" dur="2000" fill="hold"/>
                                        <p:tgtEl>
                                          <p:spTgt spid="2">
                                            <p:txEl>
                                              <p:pRg st="0" end="0"/>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allAtOnce"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EFD1"/>
            </a:gs>
            <a:gs pos="74000">
              <a:srgbClr val="F0EBD5">
                <a:alpha val="96000"/>
              </a:srgbClr>
            </a:gs>
            <a:gs pos="100000">
              <a:srgbClr val="D1C39F"/>
            </a:gs>
          </a:gsLst>
          <a:lin ang="5400000" scaled="0"/>
        </a:gradFill>
        <a:effectLst/>
      </p:bgPr>
    </p:bg>
    <p:spTree>
      <p:nvGrpSpPr>
        <p:cNvPr id="1" name=""/>
        <p:cNvGrpSpPr/>
        <p:nvPr/>
      </p:nvGrpSpPr>
      <p:grpSpPr>
        <a:xfrm>
          <a:off x="0" y="0"/>
          <a:ext cx="0" cy="0"/>
          <a:chOff x="0" y="0"/>
          <a:chExt cx="0" cy="0"/>
        </a:xfrm>
      </p:grpSpPr>
      <p:sp>
        <p:nvSpPr>
          <p:cNvPr id="2" name="TextBox 1"/>
          <p:cNvSpPr txBox="1"/>
          <p:nvPr/>
        </p:nvSpPr>
        <p:spPr>
          <a:xfrm>
            <a:off x="2667000" y="2819400"/>
            <a:ext cx="3429000" cy="1862048"/>
          </a:xfrm>
          <a:prstGeom prst="rect">
            <a:avLst/>
          </a:prstGeom>
          <a:noFill/>
          <a:ln>
            <a:solidFill>
              <a:srgbClr val="002060"/>
            </a:solidFill>
          </a:ln>
          <a:effectLst>
            <a:glow rad="228600">
              <a:schemeClr val="accent3">
                <a:satMod val="175000"/>
                <a:alpha val="40000"/>
              </a:schemeClr>
            </a:glow>
            <a:reflection blurRad="6350" stA="50000" endA="295" endPos="92000" dist="101600" dir="5400000" sy="-100000" algn="bl" rotWithShape="0"/>
            <a:softEdge rad="317500"/>
          </a:effectLst>
        </p:spPr>
        <p:txBody>
          <a:bodyPr wrap="square" rtlCol="0">
            <a:spAutoFit/>
          </a:bodyPr>
          <a:lstStyle/>
          <a:p>
            <a:r>
              <a:rPr lang="en-US" sz="11500" dirty="0" smtClean="0">
                <a:solidFill>
                  <a:schemeClr val="accent6">
                    <a:lumMod val="50000"/>
                  </a:schemeClr>
                </a:solidFill>
                <a:latin typeface="36" pitchFamily="34" charset="0"/>
              </a:rPr>
              <a:t>E</a:t>
            </a:r>
            <a:r>
              <a:rPr lang="en-US" sz="11500" dirty="0" smtClean="0">
                <a:latin typeface="36" pitchFamily="34" charset="0"/>
              </a:rPr>
              <a:t>x</a:t>
            </a:r>
            <a:r>
              <a:rPr lang="en-US" sz="11500" dirty="0" smtClean="0">
                <a:solidFill>
                  <a:srgbClr val="92D050"/>
                </a:solidFill>
                <a:latin typeface="36" pitchFamily="34" charset="0"/>
              </a:rPr>
              <a:t>i</a:t>
            </a:r>
            <a:r>
              <a:rPr lang="en-US" sz="11500" dirty="0" smtClean="0">
                <a:latin typeface="36" pitchFamily="34" charset="0"/>
              </a:rPr>
              <a:t>t</a:t>
            </a:r>
            <a:r>
              <a:rPr lang="en-US" sz="1050" dirty="0" smtClean="0">
                <a:solidFill>
                  <a:srgbClr val="FF0000"/>
                </a:solidFill>
                <a:latin typeface="36" pitchFamily="34" charset="0"/>
              </a:rPr>
              <a:t>-1</a:t>
            </a:r>
            <a:endParaRPr lang="en-US" sz="13800" dirty="0">
              <a:solidFill>
                <a:srgbClr val="FF0000"/>
              </a:solidFill>
              <a:latin typeface="36"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3.xml.rels><?xml version="1.0" encoding="UTF-8" standalone="yes"?>
<Relationships xmlns="http://schemas.openxmlformats.org/package/2006/relationships"><Relationship Id="rId1" Type="http://schemas.openxmlformats.org/officeDocument/2006/relationships/image" Target="../media/image4.jpeg"/></Relationships>
</file>

<file path=ppt/theme/_rels/theme4.xml.rels><?xml version="1.0" encoding="UTF-8" standalone="yes"?>
<Relationships xmlns="http://schemas.openxmlformats.org/package/2006/relationships"><Relationship Id="rId1" Type="http://schemas.openxmlformats.org/officeDocument/2006/relationships/image" Target="../media/image5.jpeg"/></Relationships>
</file>

<file path=ppt/theme/_rels/theme5.xml.rels><?xml version="1.0" encoding="UTF-8" standalone="yes"?>
<Relationships xmlns="http://schemas.openxmlformats.org/package/2006/relationships"><Relationship Id="rId1" Type="http://schemas.openxmlformats.org/officeDocument/2006/relationships/image" Target="../media/image6.jpeg"/></Relationships>
</file>

<file path=ppt/theme/theme1.xml><?xml version="1.0" encoding="utf-8"?>
<a:theme xmlns:a="http://schemas.openxmlformats.org/drawingml/2006/main" name="Concourse">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2">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4.xml><?xml version="1.0" encoding="utf-8"?>
<a:theme xmlns:a="http://schemas.openxmlformats.org/drawingml/2006/main" name="Opulent">
  <a:themeElements>
    <a:clrScheme name="Opulent">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pulent">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5.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6.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100</TotalTime>
  <Words>307</Words>
  <Application>Microsoft Office PowerPoint</Application>
  <PresentationFormat>On-screen Show (4:3)</PresentationFormat>
  <Paragraphs>18</Paragraphs>
  <Slides>7</Slides>
  <Notes>0</Notes>
  <HiddenSlides>0</HiddenSlides>
  <MMClips>0</MMClips>
  <ScaleCrop>false</ScaleCrop>
  <HeadingPairs>
    <vt:vector size="4" baseType="variant">
      <vt:variant>
        <vt:lpstr>Theme</vt:lpstr>
      </vt:variant>
      <vt:variant>
        <vt:i4>6</vt:i4>
      </vt:variant>
      <vt:variant>
        <vt:lpstr>Slide Titles</vt:lpstr>
      </vt:variant>
      <vt:variant>
        <vt:i4>7</vt:i4>
      </vt:variant>
    </vt:vector>
  </HeadingPairs>
  <TitlesOfParts>
    <vt:vector size="13" baseType="lpstr">
      <vt:lpstr>Concourse</vt:lpstr>
      <vt:lpstr>Oriel</vt:lpstr>
      <vt:lpstr>Flow</vt:lpstr>
      <vt:lpstr>Opulent</vt:lpstr>
      <vt:lpstr>Urban</vt:lpstr>
      <vt:lpstr>Technic</vt:lpstr>
      <vt:lpstr>Slide 1</vt:lpstr>
      <vt:lpstr>Slide 2</vt:lpstr>
      <vt:lpstr>Slide 3</vt:lpstr>
      <vt:lpstr>Slide 4</vt:lpstr>
      <vt:lpstr>Slide 5</vt:lpstr>
      <vt:lpstr>Slide 6</vt:lpstr>
      <vt:lpstr>Slide 7</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Sanam</dc:creator>
  <cp:lastModifiedBy>Sanam</cp:lastModifiedBy>
  <cp:revision>18</cp:revision>
  <dcterms:created xsi:type="dcterms:W3CDTF">2021-03-29T09:11:13Z</dcterms:created>
  <dcterms:modified xsi:type="dcterms:W3CDTF">2021-04-03T16:22:40Z</dcterms:modified>
</cp:coreProperties>
</file>