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  <p:sldMasterId id="2147483813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D91"/>
    <a:srgbClr val="7BEDFD"/>
    <a:srgbClr val="7FEDFD"/>
    <a:srgbClr val="FF1D71"/>
    <a:srgbClr val="FAE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8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761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83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1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73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6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95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74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98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42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88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8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4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46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39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72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42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67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41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0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309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23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1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5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7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7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09-Jul-22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9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09-Jul-22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9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109" y="2220685"/>
            <a:ext cx="10820399" cy="1143194"/>
          </a:xfrm>
          <a:ln>
            <a:noFill/>
          </a:ln>
          <a:effectLst>
            <a:softEdge rad="6350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pPr algn="ctr"/>
            <a:r>
              <a:rPr lang="en-US" sz="4000" b="1" spc="600" dirty="0" smtClean="0"/>
              <a:t> </a:t>
            </a:r>
            <a:r>
              <a:rPr lang="en-US" sz="4000" b="1" spc="600" dirty="0" smtClean="0"/>
              <a:t>WELC  ME </a:t>
            </a:r>
            <a:r>
              <a:rPr lang="en-US" sz="4000" b="1" spc="600" dirty="0" smtClean="0"/>
              <a:t>to the  PRESENTATION </a:t>
            </a:r>
            <a:endParaRPr lang="en-US" sz="4000" b="1" spc="6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3208" y="3363879"/>
            <a:ext cx="10490200" cy="97536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Of Learning Psychology </a:t>
            </a:r>
            <a:endParaRPr lang="en-US" dirty="0">
              <a:solidFill>
                <a:schemeClr val="tx1">
                  <a:lumMod val="7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2661678" y="2792282"/>
            <a:ext cx="482115" cy="444137"/>
          </a:xfrm>
          <a:prstGeom prst="smileyFace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6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1000">
        <p14:reveal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3337" y="2055223"/>
            <a:ext cx="848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TODAY’S AGENDA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63337" y="2639998"/>
            <a:ext cx="848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What will we learn in this presentation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7839" y="3317966"/>
            <a:ext cx="87172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Who is </a:t>
            </a:r>
            <a:r>
              <a:rPr lang="en-US" dirty="0" smtClean="0">
                <a:solidFill>
                  <a:schemeClr val="accent1"/>
                </a:solidFill>
              </a:rPr>
              <a:t>Thorndike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What </a:t>
            </a:r>
            <a:r>
              <a:rPr lang="en-US" dirty="0"/>
              <a:t>is Thorndike's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theory of connectionism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What are the </a:t>
            </a:r>
            <a:r>
              <a:rPr lang="en-US" dirty="0" smtClean="0">
                <a:solidFill>
                  <a:schemeClr val="accent1"/>
                </a:solidFill>
              </a:rPr>
              <a:t>educational implication </a:t>
            </a:r>
            <a:r>
              <a:rPr lang="en-US" dirty="0" smtClean="0"/>
              <a:t>of Thorndike learning theory</a:t>
            </a:r>
            <a:r>
              <a:rPr lang="en-US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?</a:t>
            </a:r>
            <a:r>
              <a:rPr lang="en-US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0067" y="1153501"/>
            <a:ext cx="988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WHO IS THORNDIKE?</a:t>
            </a:r>
            <a:endParaRPr lang="en-US" sz="3200" b="1" spc="3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250067" y="2549334"/>
            <a:ext cx="8542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Edward Lee Thorndike </a:t>
            </a:r>
            <a:r>
              <a:rPr lang="en-US" sz="2000" dirty="0"/>
              <a:t>(August 31, 1874 – August 9, 1949) was an American psychologist who spent nearly his entire career at Teachers College, Columbia </a:t>
            </a:r>
            <a:r>
              <a:rPr lang="en-US" sz="2000" dirty="0" smtClean="0"/>
              <a:t>University. His work on comparative psychology and the learning process led to the theory of connectionism and helped lay the scientific foundation for educational psychology.</a:t>
            </a:r>
            <a:endParaRPr lang="en-US" sz="24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755" y="2325956"/>
            <a:ext cx="1844604" cy="24427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0601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0067" y="1170918"/>
            <a:ext cx="988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 smtClean="0">
                <a:latin typeface="Open Sans" pitchFamily="2" charset="0"/>
                <a:ea typeface="Open Sans" pitchFamily="2" charset="0"/>
                <a:cs typeface="Open Sans" pitchFamily="2" charset="0"/>
              </a:rPr>
              <a:t>WHO IS THORNDIKE?</a:t>
            </a:r>
            <a:endParaRPr lang="en-US" sz="3200" b="1" spc="3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250067" y="2437561"/>
            <a:ext cx="85421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Edward </a:t>
            </a:r>
            <a:r>
              <a:rPr lang="en-US" sz="2000" dirty="0"/>
              <a:t>Thorndike had a powerful impact on reinforcement theory and behavior analysis, providing the basic framework for empirical laws in behavior psychology with his </a:t>
            </a:r>
            <a:r>
              <a:rPr lang="en-US" sz="2000" dirty="0" smtClean="0"/>
              <a:t>law of effect. </a:t>
            </a:r>
            <a:r>
              <a:rPr lang="en-US" sz="2000" dirty="0"/>
              <a:t>Through his contributions to the behavioral psychology field came his major impacts on education, where the law of effect has great influence in the classroom.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65346" y="801586"/>
            <a:ext cx="14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Continue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172" y="2282413"/>
            <a:ext cx="1844604" cy="24427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165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</TotalTime>
  <Words>132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Corbel</vt:lpstr>
      <vt:lpstr>Open Sans</vt:lpstr>
      <vt:lpstr>Wingdings</vt:lpstr>
      <vt:lpstr>Vapor Trail</vt:lpstr>
      <vt:lpstr>Parallax</vt:lpstr>
      <vt:lpstr> WELC  ME to the  PRESENTATION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WELCOME to the  PRESENTATION </dc:title>
  <dc:creator>Sanam</dc:creator>
  <cp:lastModifiedBy>Sanam</cp:lastModifiedBy>
  <cp:revision>20</cp:revision>
  <dcterms:created xsi:type="dcterms:W3CDTF">2022-07-04T08:43:06Z</dcterms:created>
  <dcterms:modified xsi:type="dcterms:W3CDTF">2022-07-09T09:49:18Z</dcterms:modified>
</cp:coreProperties>
</file>