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8" r:id="rId2"/>
    <p:sldId id="257" r:id="rId3"/>
    <p:sldId id="264" r:id="rId4"/>
    <p:sldId id="265" r:id="rId5"/>
    <p:sldId id="259" r:id="rId6"/>
    <p:sldId id="260" r:id="rId7"/>
    <p:sldId id="262" r:id="rId8"/>
    <p:sldId id="261"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0" d="100"/>
          <a:sy n="70" d="100"/>
        </p:scale>
        <p:origin x="1176"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959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332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210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283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483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49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03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007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928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78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67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t>7/17/2023</a:t>
            </a:fld>
            <a:endParaRPr lang="en-US" dirty="0"/>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9389703"/>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60EE21B-C9E8-71EE-A305-301DA12C8C54}"/>
              </a:ext>
            </a:extLst>
          </p:cNvPr>
          <p:cNvSpPr txBox="1"/>
          <p:nvPr/>
        </p:nvSpPr>
        <p:spPr>
          <a:xfrm>
            <a:off x="1" y="2994788"/>
            <a:ext cx="9143999" cy="646331"/>
          </a:xfrm>
          <a:prstGeom prst="rect">
            <a:avLst/>
          </a:prstGeom>
          <a:noFill/>
        </p:spPr>
        <p:txBody>
          <a:bodyPr wrap="square" rtlCol="0">
            <a:spAutoFit/>
          </a:bodyPr>
          <a:lstStyle/>
          <a:p>
            <a:pPr algn="ctr"/>
            <a:r>
              <a:rPr lang="en-US" sz="3600" dirty="0">
                <a:latin typeface="Algerian" panose="04020705040A02060702" pitchFamily="82" charset="0"/>
              </a:rPr>
              <a:t>Welcome To Presentation</a:t>
            </a:r>
          </a:p>
        </p:txBody>
      </p:sp>
      <p:sp>
        <p:nvSpPr>
          <p:cNvPr id="9" name="TextBox 8">
            <a:extLst>
              <a:ext uri="{FF2B5EF4-FFF2-40B4-BE49-F238E27FC236}">
                <a16:creationId xmlns:a16="http://schemas.microsoft.com/office/drawing/2014/main" id="{D5695E7F-132C-99CC-12A0-2951071C0BA7}"/>
              </a:ext>
            </a:extLst>
          </p:cNvPr>
          <p:cNvSpPr txBox="1"/>
          <p:nvPr/>
        </p:nvSpPr>
        <p:spPr>
          <a:xfrm>
            <a:off x="87088" y="3710369"/>
            <a:ext cx="9143999" cy="784830"/>
          </a:xfrm>
          <a:prstGeom prst="rect">
            <a:avLst/>
          </a:prstGeom>
          <a:noFill/>
        </p:spPr>
        <p:txBody>
          <a:bodyPr wrap="square" rtlCol="0">
            <a:spAutoFit/>
          </a:bodyPr>
          <a:lstStyle/>
          <a:p>
            <a:pPr algn="ctr"/>
            <a:r>
              <a:rPr lang="en-US" sz="4500" dirty="0">
                <a:solidFill>
                  <a:schemeClr val="tx2">
                    <a:lumMod val="50000"/>
                  </a:schemeClr>
                </a:solidFill>
                <a:latin typeface="Algerian" panose="04020705040A02060702" pitchFamily="82" charset="0"/>
              </a:rPr>
              <a:t>on</a:t>
            </a:r>
          </a:p>
        </p:txBody>
      </p:sp>
      <p:sp>
        <p:nvSpPr>
          <p:cNvPr id="10" name="TextBox 9">
            <a:extLst>
              <a:ext uri="{FF2B5EF4-FFF2-40B4-BE49-F238E27FC236}">
                <a16:creationId xmlns:a16="http://schemas.microsoft.com/office/drawing/2014/main" id="{91546FD2-7A72-B0EF-3B0E-041E8CB26A94}"/>
              </a:ext>
            </a:extLst>
          </p:cNvPr>
          <p:cNvSpPr txBox="1"/>
          <p:nvPr/>
        </p:nvSpPr>
        <p:spPr>
          <a:xfrm>
            <a:off x="241509" y="4633698"/>
            <a:ext cx="9143999" cy="507831"/>
          </a:xfrm>
          <a:prstGeom prst="rect">
            <a:avLst/>
          </a:prstGeom>
          <a:noFill/>
        </p:spPr>
        <p:txBody>
          <a:bodyPr wrap="square" rtlCol="0">
            <a:spAutoFit/>
          </a:bodyPr>
          <a:lstStyle/>
          <a:p>
            <a:pPr algn="ctr"/>
            <a:r>
              <a:rPr lang="en-US" sz="2700" dirty="0">
                <a:latin typeface="Algerian" panose="04020705040A02060702" pitchFamily="82" charset="0"/>
              </a:rPr>
              <a:t>Line Plot</a:t>
            </a:r>
          </a:p>
        </p:txBody>
      </p:sp>
      <p:sp>
        <p:nvSpPr>
          <p:cNvPr id="11" name="TextBox 10">
            <a:extLst>
              <a:ext uri="{FF2B5EF4-FFF2-40B4-BE49-F238E27FC236}">
                <a16:creationId xmlns:a16="http://schemas.microsoft.com/office/drawing/2014/main" id="{CE2B9F93-1D9E-0A2D-717D-1AAC78959398}"/>
              </a:ext>
            </a:extLst>
          </p:cNvPr>
          <p:cNvSpPr txBox="1"/>
          <p:nvPr/>
        </p:nvSpPr>
        <p:spPr>
          <a:xfrm>
            <a:off x="7008830" y="5141529"/>
            <a:ext cx="2135171" cy="507831"/>
          </a:xfrm>
          <a:prstGeom prst="rect">
            <a:avLst/>
          </a:prstGeom>
          <a:noFill/>
        </p:spPr>
        <p:txBody>
          <a:bodyPr wrap="square" rtlCol="0">
            <a:spAutoFit/>
          </a:bodyPr>
          <a:lstStyle/>
          <a:p>
            <a:r>
              <a:rPr lang="en-US" sz="1350" dirty="0"/>
              <a:t>Sunil Chaudhary, 13</a:t>
            </a:r>
          </a:p>
          <a:p>
            <a:r>
              <a:rPr lang="en-US" sz="1350" dirty="0"/>
              <a:t>Sanam Tamang,14</a:t>
            </a:r>
          </a:p>
        </p:txBody>
      </p:sp>
    </p:spTree>
    <p:extLst>
      <p:ext uri="{BB962C8B-B14F-4D97-AF65-F5344CB8AC3E}">
        <p14:creationId xmlns:p14="http://schemas.microsoft.com/office/powerpoint/2010/main" val="319787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D7F1-5C63-0BF5-3C70-C78EA1815481}"/>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63E69DDA-BEBA-89D7-A0A6-9DC67AF59D57}"/>
              </a:ext>
            </a:extLst>
          </p:cNvPr>
          <p:cNvSpPr>
            <a:spLocks noGrp="1"/>
          </p:cNvSpPr>
          <p:nvPr>
            <p:ph idx="1"/>
          </p:nvPr>
        </p:nvSpPr>
        <p:spPr/>
        <p:txBody>
          <a:bodyPr>
            <a:normAutofit fontScale="77500" lnSpcReduction="20000"/>
          </a:bodyPr>
          <a:lstStyle/>
          <a:p>
            <a:pPr marL="0" indent="0">
              <a:lnSpc>
                <a:spcPct val="150000"/>
              </a:lnSpc>
              <a:buNone/>
            </a:pPr>
            <a:r>
              <a:rPr lang="en-US" b="0" i="0" dirty="0">
                <a:solidFill>
                  <a:srgbClr val="D1D5DB"/>
                </a:solidFill>
                <a:effectLst/>
                <a:latin typeface="Söhne"/>
              </a:rPr>
              <a:t>A line plot, also known as a dot plot or line graph, is a basic type of chart that represents data points using dots or markers placed along an axis. It is a visual representation of data distribution and frequency, particularly for smaller datasets. Each dot on the line plot represents an individual data point, and the dots are connected by lines to show the sequence. Line plots are useful for displaying categorical or discrete data and are commonly used in education, research, and data analysis to present information in a concise and accessible manner.</a:t>
            </a:r>
            <a:endParaRPr lang="en-US" dirty="0"/>
          </a:p>
        </p:txBody>
      </p:sp>
    </p:spTree>
    <p:extLst>
      <p:ext uri="{BB962C8B-B14F-4D97-AF65-F5344CB8AC3E}">
        <p14:creationId xmlns:p14="http://schemas.microsoft.com/office/powerpoint/2010/main" val="40092437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0249-3E36-C7B2-BEA4-63DCCF12C688}"/>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8E2057A1-D459-38B0-5C52-7D89A3EF58DA}"/>
              </a:ext>
            </a:extLst>
          </p:cNvPr>
          <p:cNvSpPr>
            <a:spLocks noGrp="1"/>
          </p:cNvSpPr>
          <p:nvPr>
            <p:ph idx="1"/>
          </p:nvPr>
        </p:nvSpPr>
        <p:spPr/>
        <p:txBody>
          <a:bodyPr>
            <a:normAutofit fontScale="77500" lnSpcReduction="20000"/>
          </a:bodyPr>
          <a:lstStyle/>
          <a:p>
            <a:pPr algn="l"/>
            <a:r>
              <a:rPr lang="en-US" b="0" i="0" dirty="0">
                <a:solidFill>
                  <a:srgbClr val="D1D5DB"/>
                </a:solidFill>
                <a:effectLst/>
                <a:latin typeface="Söhne"/>
              </a:rPr>
              <a:t>Pros:</a:t>
            </a:r>
          </a:p>
          <a:p>
            <a:pPr algn="l">
              <a:buFont typeface="+mj-lt"/>
              <a:buAutoNum type="arabicPeriod"/>
            </a:pPr>
            <a:r>
              <a:rPr lang="en-US" b="0" i="0" dirty="0">
                <a:solidFill>
                  <a:srgbClr val="D1D5DB"/>
                </a:solidFill>
                <a:effectLst/>
                <a:latin typeface="Söhne"/>
              </a:rPr>
              <a:t>Simplicity: Line plots are easy to understand and interpret, making them suitable for presenting data to a wide range of audiences, including students and non-experts.</a:t>
            </a:r>
          </a:p>
          <a:p>
            <a:pPr algn="l">
              <a:buFont typeface="+mj-lt"/>
              <a:buAutoNum type="arabicPeriod"/>
            </a:pPr>
            <a:r>
              <a:rPr lang="en-US" b="0" i="0" dirty="0">
                <a:solidFill>
                  <a:srgbClr val="D1D5DB"/>
                </a:solidFill>
                <a:effectLst/>
                <a:latin typeface="Söhne"/>
              </a:rPr>
              <a:t>Clarity: Line plots allow for a clear visualization of the distribution and trends in the data, making it easier to identify patterns, outliers, and clusters.</a:t>
            </a:r>
          </a:p>
          <a:p>
            <a:pPr algn="l">
              <a:buFont typeface="+mj-lt"/>
              <a:buAutoNum type="arabicPeriod"/>
            </a:pPr>
            <a:r>
              <a:rPr lang="en-US" b="0" i="0" dirty="0">
                <a:solidFill>
                  <a:srgbClr val="D1D5DB"/>
                </a:solidFill>
                <a:effectLst/>
                <a:latin typeface="Söhne"/>
              </a:rPr>
              <a:t>Compact representation: Line plots are particularly useful for small to moderate-sized datasets, as they can display all the data points on a single chart, providing a comprehensive overview of the data.</a:t>
            </a:r>
          </a:p>
          <a:p>
            <a:pPr algn="l">
              <a:buFont typeface="+mj-lt"/>
              <a:buAutoNum type="arabicPeriod"/>
            </a:pPr>
            <a:r>
              <a:rPr lang="en-US" b="0" i="0" dirty="0">
                <a:solidFill>
                  <a:srgbClr val="D1D5DB"/>
                </a:solidFill>
                <a:effectLst/>
                <a:latin typeface="Söhne"/>
              </a:rPr>
              <a:t>Comparison: Line plots enable easy comparison between different categories or groups, as multiple lines can be displayed on the same plot, facilitating visual analysis and drawing conclusions.</a:t>
            </a:r>
          </a:p>
          <a:p>
            <a:endParaRPr lang="en-US" dirty="0"/>
          </a:p>
        </p:txBody>
      </p:sp>
    </p:spTree>
    <p:extLst>
      <p:ext uri="{BB962C8B-B14F-4D97-AF65-F5344CB8AC3E}">
        <p14:creationId xmlns:p14="http://schemas.microsoft.com/office/powerpoint/2010/main" val="419778538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7649-436B-FC2E-926F-BFFE126F39BD}"/>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5B543917-F3D0-3E0F-870F-60B151751957}"/>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D1D5DB"/>
                </a:solidFill>
                <a:effectLst/>
                <a:latin typeface="Söhne"/>
              </a:rPr>
              <a:t>Limited for large datasets: Line plots may become cluttered and difficult to interpret when dealing with a large number of data points</a:t>
            </a:r>
          </a:p>
          <a:p>
            <a:pPr algn="l">
              <a:buFont typeface="+mj-lt"/>
              <a:buAutoNum type="arabicPeriod"/>
            </a:pPr>
            <a:r>
              <a:rPr lang="en-US" b="0" i="0" dirty="0">
                <a:solidFill>
                  <a:srgbClr val="D1D5DB"/>
                </a:solidFill>
                <a:effectLst/>
                <a:latin typeface="Söhne"/>
              </a:rPr>
              <a:t>Precision limitations: Line plots may not accurately represent the exact values of data points since they rely on dot placement and connections. This can lead to potential misinterpretations or inaccuracies in understanding the data.</a:t>
            </a:r>
          </a:p>
          <a:p>
            <a:pPr algn="l">
              <a:buFont typeface="+mj-lt"/>
              <a:buAutoNum type="arabicPeriod"/>
            </a:pPr>
            <a:r>
              <a:rPr lang="en-US" b="0" i="0" dirty="0">
                <a:solidFill>
                  <a:srgbClr val="D1D5DB"/>
                </a:solidFill>
                <a:effectLst/>
                <a:latin typeface="Söhne"/>
              </a:rPr>
              <a:t>Limited for continuous data: Line plots are best suited for representing discrete or categorical data. When dealing with continuous data, other types of graphs, such as line graphs or scatter plots, may provide more appropriate representations.</a:t>
            </a:r>
          </a:p>
          <a:p>
            <a:endParaRPr lang="en-US" dirty="0"/>
          </a:p>
        </p:txBody>
      </p:sp>
    </p:spTree>
    <p:extLst>
      <p:ext uri="{BB962C8B-B14F-4D97-AF65-F5344CB8AC3E}">
        <p14:creationId xmlns:p14="http://schemas.microsoft.com/office/powerpoint/2010/main" val="189583177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1105-EDE2-93A4-08B0-EBB4E5511C4F}"/>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28D386FD-62D7-2240-FCFE-35FFD00CBDAF}"/>
              </a:ext>
            </a:extLst>
          </p:cNvPr>
          <p:cNvSpPr>
            <a:spLocks noGrp="1"/>
          </p:cNvSpPr>
          <p:nvPr>
            <p:ph idx="1"/>
          </p:nvPr>
        </p:nvSpPr>
        <p:spPr/>
        <p:txBody>
          <a:bodyPr>
            <a:normAutofit/>
          </a:bodyPr>
          <a:lstStyle/>
          <a:p>
            <a:pPr algn="l">
              <a:buFont typeface="+mj-lt"/>
              <a:buAutoNum type="arabicPeriod"/>
            </a:pPr>
            <a:r>
              <a:rPr lang="en-US" b="0" i="0" dirty="0">
                <a:solidFill>
                  <a:srgbClr val="D1D5DB"/>
                </a:solidFill>
                <a:effectLst/>
                <a:latin typeface="Söhne"/>
              </a:rPr>
              <a:t>Basic Line Plot</a:t>
            </a:r>
          </a:p>
          <a:p>
            <a:pPr algn="l">
              <a:buFont typeface="+mj-lt"/>
              <a:buAutoNum type="arabicPeriod"/>
            </a:pPr>
            <a:r>
              <a:rPr lang="en-US" b="0" i="0" dirty="0">
                <a:solidFill>
                  <a:srgbClr val="D1D5DB"/>
                </a:solidFill>
                <a:effectLst/>
                <a:latin typeface="Söhne"/>
              </a:rPr>
              <a:t>Multiple Line Plot</a:t>
            </a:r>
          </a:p>
          <a:p>
            <a:pPr algn="l">
              <a:buFont typeface="+mj-lt"/>
              <a:buAutoNum type="arabicPeriod"/>
            </a:pPr>
            <a:r>
              <a:rPr lang="en-US" b="0" i="0" dirty="0">
                <a:solidFill>
                  <a:srgbClr val="D1D5DB"/>
                </a:solidFill>
                <a:effectLst/>
                <a:latin typeface="Söhne"/>
              </a:rPr>
              <a:t>Time Series Plot</a:t>
            </a:r>
          </a:p>
        </p:txBody>
      </p:sp>
    </p:spTree>
    <p:extLst>
      <p:ext uri="{BB962C8B-B14F-4D97-AF65-F5344CB8AC3E}">
        <p14:creationId xmlns:p14="http://schemas.microsoft.com/office/powerpoint/2010/main" val="237640437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91E8-731F-7441-16B2-498F93A7D1D2}"/>
              </a:ext>
            </a:extLst>
          </p:cNvPr>
          <p:cNvSpPr>
            <a:spLocks noGrp="1"/>
          </p:cNvSpPr>
          <p:nvPr>
            <p:ph type="title"/>
          </p:nvPr>
        </p:nvSpPr>
        <p:spPr/>
        <p:txBody>
          <a:bodyPr/>
          <a:lstStyle/>
          <a:p>
            <a:r>
              <a:rPr lang="en-US" dirty="0"/>
              <a:t>Basic line plot</a:t>
            </a:r>
          </a:p>
        </p:txBody>
      </p:sp>
      <p:pic>
        <p:nvPicPr>
          <p:cNvPr id="1026" name="Picture 2" descr="mathforall20102: Line Plot Example">
            <a:extLst>
              <a:ext uri="{FF2B5EF4-FFF2-40B4-BE49-F238E27FC236}">
                <a16:creationId xmlns:a16="http://schemas.microsoft.com/office/drawing/2014/main" id="{D11D9BCC-6D5F-3CC4-DC0E-6E542EAD25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0027" y="2212453"/>
            <a:ext cx="4703975" cy="29199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A27141-4EFB-23A0-451C-14A7E0103D71}"/>
              </a:ext>
            </a:extLst>
          </p:cNvPr>
          <p:cNvSpPr txBox="1"/>
          <p:nvPr/>
        </p:nvSpPr>
        <p:spPr>
          <a:xfrm>
            <a:off x="199842" y="2563642"/>
            <a:ext cx="3776024" cy="1997919"/>
          </a:xfrm>
          <a:prstGeom prst="rect">
            <a:avLst/>
          </a:prstGeom>
          <a:noFill/>
        </p:spPr>
        <p:txBody>
          <a:bodyPr wrap="square" rtlCol="0">
            <a:spAutoFit/>
          </a:bodyPr>
          <a:lstStyle/>
          <a:p>
            <a:pPr>
              <a:lnSpc>
                <a:spcPct val="150000"/>
              </a:lnSpc>
            </a:pPr>
            <a:r>
              <a:rPr lang="en-US" sz="1400" dirty="0">
                <a:solidFill>
                  <a:srgbClr val="D1D5DB"/>
                </a:solidFill>
                <a:latin typeface="Söhne"/>
              </a:rPr>
              <a:t>This is the most common type of line plot, where data points are plotted as dots or markers along a number line or an x-axis, and they are connected by straight lines. It is used to display the distribution and frequency of data values.</a:t>
            </a:r>
          </a:p>
          <a:p>
            <a:pPr>
              <a:lnSpc>
                <a:spcPct val="150000"/>
              </a:lnSpc>
            </a:pPr>
            <a:endParaRPr lang="en-US" sz="1400" dirty="0"/>
          </a:p>
        </p:txBody>
      </p:sp>
    </p:spTree>
    <p:extLst>
      <p:ext uri="{BB962C8B-B14F-4D97-AF65-F5344CB8AC3E}">
        <p14:creationId xmlns:p14="http://schemas.microsoft.com/office/powerpoint/2010/main" val="41914322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B76B-81D6-AB43-2BEF-C8B456783062}"/>
              </a:ext>
            </a:extLst>
          </p:cNvPr>
          <p:cNvSpPr>
            <a:spLocks noGrp="1"/>
          </p:cNvSpPr>
          <p:nvPr>
            <p:ph type="title"/>
          </p:nvPr>
        </p:nvSpPr>
        <p:spPr/>
        <p:txBody>
          <a:bodyPr/>
          <a:lstStyle/>
          <a:p>
            <a:r>
              <a:rPr lang="en-US" dirty="0"/>
              <a:t>Multiple line plot</a:t>
            </a:r>
          </a:p>
        </p:txBody>
      </p:sp>
      <p:pic>
        <p:nvPicPr>
          <p:cNvPr id="3074" name="Picture 2" descr="Matplotlib Tutorial : Learn by Examples">
            <a:extLst>
              <a:ext uri="{FF2B5EF4-FFF2-40B4-BE49-F238E27FC236}">
                <a16:creationId xmlns:a16="http://schemas.microsoft.com/office/drawing/2014/main" id="{D38F9FD2-D27F-1CA1-DCE3-F491A7C0D6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2766" y="2209605"/>
            <a:ext cx="4602637" cy="30652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A71ADC-EBF5-3683-3075-E7B3C1B48E62}"/>
              </a:ext>
            </a:extLst>
          </p:cNvPr>
          <p:cNvSpPr txBox="1"/>
          <p:nvPr/>
        </p:nvSpPr>
        <p:spPr>
          <a:xfrm>
            <a:off x="116123" y="2691114"/>
            <a:ext cx="3684114" cy="1997919"/>
          </a:xfrm>
          <a:prstGeom prst="rect">
            <a:avLst/>
          </a:prstGeom>
          <a:noFill/>
        </p:spPr>
        <p:txBody>
          <a:bodyPr wrap="square" rtlCol="0">
            <a:spAutoFit/>
          </a:bodyPr>
          <a:lstStyle/>
          <a:p>
            <a:pPr>
              <a:lnSpc>
                <a:spcPct val="150000"/>
              </a:lnSpc>
            </a:pPr>
            <a:r>
              <a:rPr lang="en-US" sz="1400" dirty="0">
                <a:solidFill>
                  <a:srgbClr val="D1D5DB"/>
                </a:solidFill>
                <a:latin typeface="Söhne"/>
              </a:rPr>
              <a:t> In a multiple line plot, multiple lines are plotted on the same chart, each representing a</a:t>
            </a:r>
          </a:p>
          <a:p>
            <a:pPr>
              <a:lnSpc>
                <a:spcPct val="150000"/>
              </a:lnSpc>
            </a:pPr>
            <a:r>
              <a:rPr lang="en-US" sz="1400" dirty="0">
                <a:solidFill>
                  <a:srgbClr val="D1D5DB"/>
                </a:solidFill>
                <a:latin typeface="Söhne"/>
              </a:rPr>
              <a:t> different category, group, or data series. This type of line plot allows for easy comparison and</a:t>
            </a:r>
          </a:p>
          <a:p>
            <a:pPr>
              <a:lnSpc>
                <a:spcPct val="150000"/>
              </a:lnSpc>
            </a:pPr>
            <a:r>
              <a:rPr lang="en-US" sz="1400" dirty="0">
                <a:solidFill>
                  <a:srgbClr val="D1D5DB"/>
                </a:solidFill>
                <a:latin typeface="Söhne"/>
              </a:rPr>
              <a:t> analysis of multiple datasets.</a:t>
            </a:r>
          </a:p>
          <a:p>
            <a:pPr>
              <a:lnSpc>
                <a:spcPct val="150000"/>
              </a:lnSpc>
            </a:pPr>
            <a:endParaRPr lang="en-US" sz="1400" dirty="0"/>
          </a:p>
        </p:txBody>
      </p:sp>
    </p:spTree>
    <p:extLst>
      <p:ext uri="{BB962C8B-B14F-4D97-AF65-F5344CB8AC3E}">
        <p14:creationId xmlns:p14="http://schemas.microsoft.com/office/powerpoint/2010/main" val="31420686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9C01-AE38-9B77-6C0F-5BC144C98125}"/>
              </a:ext>
            </a:extLst>
          </p:cNvPr>
          <p:cNvSpPr>
            <a:spLocks noGrp="1"/>
          </p:cNvSpPr>
          <p:nvPr>
            <p:ph type="title"/>
          </p:nvPr>
        </p:nvSpPr>
        <p:spPr/>
        <p:txBody>
          <a:bodyPr/>
          <a:lstStyle/>
          <a:p>
            <a:r>
              <a:rPr lang="en-US" dirty="0"/>
              <a:t>Time series line plot</a:t>
            </a:r>
          </a:p>
        </p:txBody>
      </p:sp>
      <p:pic>
        <p:nvPicPr>
          <p:cNvPr id="2050" name="Picture 2" descr="Double Line Graph Example">
            <a:extLst>
              <a:ext uri="{FF2B5EF4-FFF2-40B4-BE49-F238E27FC236}">
                <a16:creationId xmlns:a16="http://schemas.microsoft.com/office/drawing/2014/main" id="{F31CB6C1-D93C-5745-272D-A53A544E12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695" y="2017608"/>
            <a:ext cx="4209657" cy="34723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FC587E-4E1B-9911-A8BC-0D7E127D1B0C}"/>
              </a:ext>
            </a:extLst>
          </p:cNvPr>
          <p:cNvSpPr txBox="1"/>
          <p:nvPr/>
        </p:nvSpPr>
        <p:spPr>
          <a:xfrm>
            <a:off x="223886" y="2631287"/>
            <a:ext cx="3690594" cy="1997919"/>
          </a:xfrm>
          <a:prstGeom prst="rect">
            <a:avLst/>
          </a:prstGeom>
          <a:noFill/>
        </p:spPr>
        <p:txBody>
          <a:bodyPr wrap="square" rtlCol="0">
            <a:spAutoFit/>
          </a:bodyPr>
          <a:lstStyle/>
          <a:p>
            <a:pPr>
              <a:lnSpc>
                <a:spcPct val="150000"/>
              </a:lnSpc>
            </a:pPr>
            <a:r>
              <a:rPr lang="en-US" sz="1400" dirty="0">
                <a:solidFill>
                  <a:srgbClr val="D1D5DB"/>
                </a:solidFill>
                <a:latin typeface="Söhne"/>
              </a:rPr>
              <a:t>A time series plot represents data points collected over time. The x-axis represents the time variable, such as days, months, or years, while the y-axis represents the corresponding values. Time series plots are commonly used to visualize trends and patterns in data over time.</a:t>
            </a:r>
            <a:endParaRPr lang="en-US" sz="1400" dirty="0"/>
          </a:p>
        </p:txBody>
      </p:sp>
    </p:spTree>
    <p:extLst>
      <p:ext uri="{BB962C8B-B14F-4D97-AF65-F5344CB8AC3E}">
        <p14:creationId xmlns:p14="http://schemas.microsoft.com/office/powerpoint/2010/main" val="224423428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245907-5F88-E213-861C-9092D142BBD7}"/>
              </a:ext>
            </a:extLst>
          </p:cNvPr>
          <p:cNvPicPr>
            <a:picLocks noGrp="1" noChangeAspect="1"/>
          </p:cNvPicPr>
          <p:nvPr>
            <p:ph idx="1"/>
          </p:nvPr>
        </p:nvPicPr>
        <p:blipFill>
          <a:blip r:embed="rId2"/>
          <a:stretch>
            <a:fillRect/>
          </a:stretch>
        </p:blipFill>
        <p:spPr>
          <a:xfrm>
            <a:off x="-304800" y="-309449"/>
            <a:ext cx="9557657" cy="8773886"/>
          </a:xfrm>
        </p:spPr>
      </p:pic>
    </p:spTree>
    <p:extLst>
      <p:ext uri="{BB962C8B-B14F-4D97-AF65-F5344CB8AC3E}">
        <p14:creationId xmlns:p14="http://schemas.microsoft.com/office/powerpoint/2010/main" val="40233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78</TotalTime>
  <Words>515</Words>
  <Application>Microsoft Office PowerPoint</Application>
  <PresentationFormat>On-screen Show (4:3)</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Calibri Light</vt:lpstr>
      <vt:lpstr>Söhne</vt:lpstr>
      <vt:lpstr>Office Theme</vt:lpstr>
      <vt:lpstr>PowerPoint Presentation</vt:lpstr>
      <vt:lpstr>Introduction</vt:lpstr>
      <vt:lpstr>Pros</vt:lpstr>
      <vt:lpstr>Cons</vt:lpstr>
      <vt:lpstr>Types</vt:lpstr>
      <vt:lpstr>Basic line plot</vt:lpstr>
      <vt:lpstr>Multiple line plot</vt:lpstr>
      <vt:lpstr>Time series line plot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Sanam Tamang</dc:creator>
  <cp:lastModifiedBy>Sanam Tamang</cp:lastModifiedBy>
  <cp:revision>2</cp:revision>
  <dcterms:created xsi:type="dcterms:W3CDTF">2023-07-17T18:16:47Z</dcterms:created>
  <dcterms:modified xsi:type="dcterms:W3CDTF">2023-07-17T19:34:57Z</dcterms:modified>
</cp:coreProperties>
</file>