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Garamon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D+V9J3admx4rd3xw1kiIDgcnT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Garamond-regular.fntdata"/><Relationship Id="rId14" Type="http://schemas.openxmlformats.org/officeDocument/2006/relationships/slide" Target="slides/slide9.xml"/><Relationship Id="rId17" Type="http://schemas.openxmlformats.org/officeDocument/2006/relationships/font" Target="fonts/Garamond-italic.fntdata"/><Relationship Id="rId16" Type="http://schemas.openxmlformats.org/officeDocument/2006/relationships/font" Target="fonts/Garamond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Garamon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1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3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3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33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3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4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4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3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34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5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5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35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3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3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35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35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6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6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3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7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7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37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3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37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37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37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8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8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38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3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38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9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3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3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0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0"/>
          <p:cNvSpPr txBox="1"/>
          <p:nvPr>
            <p:ph idx="1" type="body"/>
          </p:nvPr>
        </p:nvSpPr>
        <p:spPr>
          <a:xfrm rot="5400000">
            <a:off x="2565043" y="-287513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4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40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5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25" name="Google Shape;25;p2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26;p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7" name="Google Shape;27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8" name="Google Shape;28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" name="Google Shape;29;p25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5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25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3" name="Google Shape;17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9" name="Google Shape;17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5" name="Google Shape;185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7" name="Google Shape;187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9" name="Google Shape;199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00" name="Google Shape;20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07" name="Google Shape;20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2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26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2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2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3" name="Google Shape;53;p28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5" name="Google Shape;55;p28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2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2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1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3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31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32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3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jpg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9" name="Google Shape;14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"/>
          <p:cNvSpPr txBox="1"/>
          <p:nvPr/>
        </p:nvSpPr>
        <p:spPr>
          <a:xfrm>
            <a:off x="661182" y="647114"/>
            <a:ext cx="10874326" cy="5625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Garamond"/>
                <a:ea typeface="Garamond"/>
                <a:cs typeface="Garamond"/>
                <a:sym typeface="Garamond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Trees and Forest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2" name="Google Shape;232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b="1" lang="en-US" sz="3200">
                <a:solidFill>
                  <a:srgbClr val="FF0000"/>
                </a:solidFill>
              </a:rPr>
              <a:t>Trees: </a:t>
            </a:r>
            <a:endParaRPr sz="3200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A connected graph G without any cycles is said to be a tree. </a:t>
            </a:r>
            <a:endParaRPr sz="3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A graph without cycles is an acyclic graph. Thus, a connected graph G is said to be a tree if G is acyclic. </a:t>
            </a:r>
            <a:endParaRPr sz="3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The graph with one vertex and no edge is the trivial tree.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b="1" lang="en-US" sz="3200">
                <a:solidFill>
                  <a:srgbClr val="FF0000"/>
                </a:solidFill>
              </a:rPr>
              <a:t>Forest: </a:t>
            </a:r>
            <a:endParaRPr sz="3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A graph whose components are trees is called forest. The forest has also no cycles.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Trees and Forest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8" name="Google Shape;23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pic>
        <p:nvPicPr>
          <p:cNvPr id="239" name="Google Shape;23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81150"/>
            <a:ext cx="10245435" cy="4459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Let G be a graph without any loops. If for every pair o</a:t>
            </a:r>
            <a:r>
              <a:rPr lang="en-US" sz="3200">
                <a:solidFill>
                  <a:srgbClr val="FF0000"/>
                </a:solidFill>
              </a:rPr>
              <a:t>f distinct </a:t>
            </a:r>
            <a:r>
              <a:rPr b="1" lang="en-US" sz="3200">
                <a:solidFill>
                  <a:srgbClr val="FF0000"/>
                </a:solidFill>
              </a:rPr>
              <a:t>vertices u and v of G there is a precisely one path from u to </a:t>
            </a:r>
            <a:r>
              <a:rPr lang="en-US" sz="3200">
                <a:solidFill>
                  <a:srgbClr val="FF0000"/>
                </a:solidFill>
              </a:rPr>
              <a:t>v, then </a:t>
            </a:r>
            <a:r>
              <a:rPr b="1" lang="en-US" sz="3200">
                <a:solidFill>
                  <a:srgbClr val="FF0000"/>
                </a:solidFill>
              </a:rPr>
              <a:t>G is a tree. 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245" name="Google Shape;24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6" r="-1157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In any tree G, there are at least two vertices of degree 1.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251" name="Google Shape;25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27" r="-869" t="-26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i="1" lang="en-US">
                <a:solidFill>
                  <a:srgbClr val="FF0000"/>
                </a:solidFill>
              </a:rPr>
              <a:t>I</a:t>
            </a:r>
            <a:r>
              <a:rPr lang="en-US">
                <a:solidFill>
                  <a:srgbClr val="FF0000"/>
                </a:solidFill>
              </a:rPr>
              <a:t>f G is a tree with n vertices, then it has n - 1 edges. 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257" name="Google Shape;25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Proof: Let us proceed by the method of induction. When n = 1, then G has only one vertex, then, since it has no loops, G cannot have any edges, so, it has no edges. Therefore, the theorem holds for n= 1.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So, it goes on and the theorem is true for n = k, where k is any positive integer. Now, we will show that the theorem holds for n= k + 1. Let G be a tree with k + 1 vertices and let u be a vertex of degree 1. If we remove such a vertex and the edge incident on it, the subgraph G - {u} is still connected and has no cycles. Thus, G-{u} is a tree. Now, G - {u} has k vertices because G had k + 1 vertices. By our induction hypothesis, the tree G - {u} has k-1 edges. Since the number of edges is less than vertices by 1. It follows that G has k edges, as required. Therefore, if the theorem is true for n = k, then it is true for n=k+1.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 this way, the theorem is true for all positive integers k. It completes the proof.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Spanning Tree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263" name="Google Shape;263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470" r="-3880" t="-307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264" name="Google Shape;264;p7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0" y="1510146"/>
            <a:ext cx="5181600" cy="4666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A graph is connected if and only if it has sub-graph that is a spanning tree. 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270" name="Google Shape;270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020" l="-1216" r="-1389" t="-223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2021-08-01T11:05:40Z</dcterms:created>
  <dc:creator>Windows User</dc:creator>
</cp:coreProperties>
</file>