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3" r:id="rId12"/>
    <p:sldId id="264" r:id="rId13"/>
    <p:sldId id="266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5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5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80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561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69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239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4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56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65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19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1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74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29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27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429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6394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098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0783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92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8675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2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3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4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1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4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6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4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B55F2E-E9F4-48BD-AF51-7B26068620B3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D8AB15-7C0B-4B5A-9078-19AC25CCA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1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/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ONLINE CLASS</a:t>
                </a:r>
              </a:p>
              <a:p>
                <a:pPr algn="ctr"/>
                <a:r>
                  <a:rPr lang="en-US" sz="4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GRAPH THEORY</a:t>
                </a:r>
              </a:p>
              <a:p>
                <a:pPr algn="ctr"/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BICTE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𝑇𝐻</m:t>
                        </m:r>
                      </m:sup>
                    </m:sSup>
                  </m:oMath>
                </a14:m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SEMESTER</a:t>
                </a:r>
              </a:p>
              <a:p>
                <a:pPr algn="ctr"/>
                <a:r>
                  <a:rPr lang="en-US" sz="480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2078/03/22</a:t>
                </a:r>
                <a:endPara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endParaRPr lang="en-US" sz="4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48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</a:t>
                </a:r>
                <a:r>
                  <a:rPr lang="en-US" sz="4800" dirty="0">
                    <a:ln w="0"/>
                    <a:solidFill>
                      <a:schemeClr val="bg2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PRESENTED BY	</a:t>
                </a:r>
                <a:r>
                  <a:rPr lang="en-US" sz="480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KALYAN DAHAL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blipFill>
                <a:blip r:embed="rId2"/>
                <a:stretch>
                  <a:fillRect t="-3684" r="-392" b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0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200" dirty="0" smtClean="0"/>
                  <a:t>As a result all the vertices of the graph G' become even. It so, there is a closed trial (circuit)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/>
                  <a:t>of G'.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/>
                  <a:t>is closed, we can take (without loss of generality)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/>
                  <a:t>begins with e.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/>
                  <a:t>be the path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i="1" dirty="0" smtClean="0"/>
                  <a:t> </a:t>
                </a:r>
                <a:r>
                  <a:rPr lang="en-US" sz="3200" dirty="0"/>
                  <a:t>except its edge e. 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/>
                  <a:t>is an Eulerian trial of G beginning at u and ending at v. Thus, G is a traversable </a:t>
                </a:r>
                <a:r>
                  <a:rPr lang="en-US" sz="3200" dirty="0" smtClean="0"/>
                  <a:t>graph and </a:t>
                </a:r>
                <a:r>
                  <a:rPr lang="en-US" sz="3200" dirty="0"/>
                  <a:t>hence the multigraph G is traversable. Hence it is proved. </a:t>
                </a:r>
                <a:r>
                  <a:rPr lang="en-US" sz="3200" dirty="0" smtClean="0"/>
                  <a:t> </a:t>
                </a:r>
              </a:p>
              <a:p>
                <a:pPr marL="0" indent="0" algn="just">
                  <a:buNone/>
                </a:pPr>
                <a:r>
                  <a:rPr lang="en-US" sz="3200" dirty="0" smtClean="0"/>
                  <a:t>Note</a:t>
                </a:r>
                <a:r>
                  <a:rPr lang="en-US" sz="3200" dirty="0"/>
                  <a:t>: </a:t>
                </a:r>
                <a:r>
                  <a:rPr lang="en-US" sz="3200" dirty="0" smtClean="0"/>
                  <a:t>This </a:t>
                </a:r>
                <a:r>
                  <a:rPr lang="en-US" sz="3200" dirty="0"/>
                  <a:t>theorem is also stated as "Eulerian trial of G starts from one odd vertices and gets end at other odd vertex". </a:t>
                </a: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 r="-1449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81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A connected graph has an Euler trail if and only if it has at most two vertices of odd degree.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i="1" dirty="0" smtClean="0"/>
                  <a:t>Proof: </a:t>
                </a:r>
                <a:r>
                  <a:rPr lang="en-US" dirty="0" smtClean="0"/>
                  <a:t>If </a:t>
                </a:r>
                <a:r>
                  <a:rPr lang="en-US" dirty="0"/>
                  <a:t>G has an Euler trial then each vertex other than the origin and terminus of this trial has even d</a:t>
                </a:r>
                <a:r>
                  <a:rPr lang="en-US" u="sng" dirty="0"/>
                  <a:t>e</a:t>
                </a:r>
                <a:r>
                  <a:rPr lang="en-US" dirty="0"/>
                  <a:t>gree in G. Hence, G has at most two vertices of odd degree. </a:t>
                </a:r>
              </a:p>
              <a:p>
                <a:pPr marL="0" indent="0" algn="just">
                  <a:buNone/>
                </a:pPr>
                <a:r>
                  <a:rPr lang="en-US" dirty="0"/>
                  <a:t>Conversely, let G is a nontrivial connected graph with at most two vertices of odd degree. If G has no such vertices then it has a closed Euler trial. Otherwise, G has exactly two vertices u and v of odd degree. In this case, let G + e denote the graph obtained from G by the addition of a new edge e joining u and v. Clearly, each vertex of G + e has even degree so G +e has an Euler tour 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... 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Then the trial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an Euler trial of G. It completes the proof. </a:t>
                </a: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 b="-6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33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Hamiltonian graph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A simple path P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n a connected graph G is called Hamiltonian if it contains every vertex of G </a:t>
                </a:r>
                <a:r>
                  <a:rPr lang="en-US" dirty="0" err="1" smtClean="0"/>
                  <a:t>i.e</a:t>
                </a:r>
                <a:r>
                  <a:rPr lang="en-US" dirty="0" smtClean="0"/>
                  <a:t> VG) = V(P).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NOTE: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dirty="0" smtClean="0"/>
                  <a:t>In </a:t>
                </a:r>
                <a:r>
                  <a:rPr lang="en-US" dirty="0"/>
                  <a:t>contrast with the case of Eulerian graphs, no non-trivial necessary and sufficient for a graph to be Hamiltonian is known. In fact the problem of finding such a condition is one of the main unsolved problems of graph theory. </a:t>
                </a:r>
                <a:endParaRPr lang="en-US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i="1" dirty="0" smtClean="0"/>
                  <a:t>A </a:t>
                </a:r>
                <a:r>
                  <a:rPr lang="en-US" dirty="0"/>
                  <a:t>multigraph is Hamiltonian if and only if its underlying graph is Hamiltonian, because if G is Hamiltonian, then any Hamiltonian cycle in G remains a Hamiltonian cycle in the underlying graph of G. Conversely, if the underlying graph of a graph G is Hamiltonian then G is also Hamiltonian. </a:t>
                </a: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801" r="-986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92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Hamiltonian cycle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 </a:t>
            </a:r>
            <a:r>
              <a:rPr lang="en-US" dirty="0" smtClean="0"/>
              <a:t>cycle </a:t>
            </a:r>
            <a:r>
              <a:rPr lang="en-US" dirty="0"/>
              <a:t>containing every vertex of a graph G is said to be a </a:t>
            </a:r>
            <a:r>
              <a:rPr lang="en-US" dirty="0" smtClean="0"/>
              <a:t>Hamiltonian </a:t>
            </a:r>
            <a:r>
              <a:rPr lang="en-US" dirty="0"/>
              <a:t>cycle. It is also called a Hamiltonian circuit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vertex of a Hamiltonian cycle is repeated except the first and final vertices which are the same.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graph G is called Hamiltonian if it has a Hamiltonian cycle.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figure </a:t>
            </a:r>
            <a:r>
              <a:rPr lang="en-US" dirty="0" smtClean="0"/>
              <a:t>of </a:t>
            </a:r>
            <a:r>
              <a:rPr lang="en-US" dirty="0"/>
              <a:t>dodecahedron is Hamiltonian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Hamiltonian cycle neither include every edge nor repeat vertices but Eulerian circuit include every edge and allow to repeat </a:t>
            </a:r>
            <a:r>
              <a:rPr lang="en-US" dirty="0" smtClean="0"/>
              <a:t>vertices.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Hamiltonian cycle and path are of length n and (n-1) respectively.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5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Every Hamilton graph is </a:t>
            </a:r>
            <a:r>
              <a:rPr lang="en-US" i="1" dirty="0">
                <a:solidFill>
                  <a:srgbClr val="FF0000"/>
                </a:solidFill>
              </a:rPr>
              <a:t>2-</a:t>
            </a:r>
            <a:r>
              <a:rPr lang="en-US" dirty="0">
                <a:solidFill>
                  <a:srgbClr val="FF0000"/>
                </a:solidFill>
              </a:rPr>
              <a:t>co</a:t>
            </a:r>
            <a:r>
              <a:rPr lang="en-US" b="1" dirty="0">
                <a:solidFill>
                  <a:srgbClr val="FF0000"/>
                </a:solidFill>
              </a:rPr>
              <a:t>nnected.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Proof: </a:t>
                </a:r>
                <a:r>
                  <a:rPr lang="en-US" dirty="0" smtClean="0"/>
                  <a:t>Let </a:t>
                </a:r>
                <a:r>
                  <a:rPr lang="en-US" dirty="0"/>
                  <a:t>G be a Hamilton graph and let C be a Hamilton cycle in G. For any vertex v of G, C-v is connected and hence G-v is also connected. </a:t>
                </a:r>
              </a:p>
              <a:p>
                <a:pPr marL="0" indent="0">
                  <a:buNone/>
                </a:pPr>
                <a:r>
                  <a:rPr lang="en-US" dirty="0"/>
                  <a:t>Hence, G has no cut points and therefore, G is 2-connected.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Note</a:t>
                </a:r>
                <a:r>
                  <a:rPr lang="en-US" dirty="0"/>
                  <a:t>: The bipartite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non Hamiltonian. </a:t>
                </a: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64" y="3940171"/>
            <a:ext cx="9809018" cy="237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1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4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Eulerian graphs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/>
              <a:t>Let </a:t>
            </a:r>
            <a:r>
              <a:rPr lang="en-US" dirty="0"/>
              <a:t>G be graph. A closed trial or circuit consisting all the edges is called an Eulerian trial. A graph having an Eulerian trial is called an Eulerian graph. </a:t>
            </a:r>
            <a:endParaRPr lang="en-US" dirty="0" smtClean="0"/>
          </a:p>
          <a:p>
            <a:pPr marL="0" indent="0" algn="just">
              <a:buNone/>
            </a:pPr>
            <a:r>
              <a:rPr lang="en-US" b="1" dirty="0" smtClean="0"/>
              <a:t>Notes</a:t>
            </a:r>
            <a:r>
              <a:rPr lang="en-US" b="1" dirty="0"/>
              <a:t>: </a:t>
            </a:r>
            <a:endParaRPr lang="en-US" b="1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needs to have every vertex with even degree for the existence </a:t>
            </a:r>
            <a:r>
              <a:rPr lang="en-US" dirty="0" smtClean="0"/>
              <a:t>of </a:t>
            </a:r>
            <a:r>
              <a:rPr lang="en-US" dirty="0"/>
              <a:t>Eulerian circuit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The Kon</a:t>
            </a:r>
            <a:r>
              <a:rPr lang="en-US" u="sng" dirty="0"/>
              <a:t>i</a:t>
            </a:r>
            <a:r>
              <a:rPr lang="en-US" dirty="0"/>
              <a:t>gsbe</a:t>
            </a:r>
            <a:r>
              <a:rPr lang="en-US" u="sng" dirty="0"/>
              <a:t>r</a:t>
            </a:r>
            <a:r>
              <a:rPr lang="en-US" dirty="0"/>
              <a:t>g bridge's graph has no Eulerian circuit as none of </a:t>
            </a:r>
            <a:r>
              <a:rPr lang="en-US" dirty="0" smtClean="0"/>
              <a:t>it </a:t>
            </a:r>
            <a:r>
              <a:rPr lang="en-US" dirty="0"/>
              <a:t>vertex has even degree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As the Eulerian circuit contains all the edges it prefers generally </a:t>
            </a:r>
            <a:r>
              <a:rPr lang="en-US" dirty="0" smtClean="0"/>
              <a:t>multigraphs </a:t>
            </a:r>
            <a:r>
              <a:rPr lang="en-US" dirty="0"/>
              <a:t>than graphs</a:t>
            </a:r>
          </a:p>
        </p:txBody>
      </p:sp>
    </p:spTree>
    <p:extLst>
      <p:ext uri="{BB962C8B-B14F-4D97-AF65-F5344CB8AC3E}">
        <p14:creationId xmlns:p14="http://schemas.microsoft.com/office/powerpoint/2010/main" val="112582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If G is a graph in which the degree </a:t>
            </a:r>
            <a:r>
              <a:rPr lang="en-US" b="1" dirty="0">
                <a:solidFill>
                  <a:srgbClr val="FF0000"/>
                </a:solidFill>
              </a:rPr>
              <a:t>of </a:t>
            </a:r>
            <a:r>
              <a:rPr lang="en-US" b="1" dirty="0" smtClean="0">
                <a:solidFill>
                  <a:srgbClr val="FF0000"/>
                </a:solidFill>
              </a:rPr>
              <a:t>every </a:t>
            </a:r>
            <a:r>
              <a:rPr lang="en-US" dirty="0">
                <a:solidFill>
                  <a:srgbClr val="FF0000"/>
                </a:solidFill>
              </a:rPr>
              <a:t>vertex is at </a:t>
            </a:r>
            <a:r>
              <a:rPr lang="en-US" dirty="0" smtClean="0">
                <a:solidFill>
                  <a:srgbClr val="FF0000"/>
                </a:solidFill>
              </a:rPr>
              <a:t>least two </a:t>
            </a:r>
            <a:r>
              <a:rPr lang="en-US" b="1" dirty="0">
                <a:solidFill>
                  <a:srgbClr val="FF0000"/>
                </a:solidFill>
              </a:rPr>
              <a:t>then G contains a </a:t>
            </a:r>
            <a:r>
              <a:rPr lang="en-US" b="1" dirty="0" smtClean="0">
                <a:solidFill>
                  <a:srgbClr val="FF0000"/>
                </a:solidFill>
              </a:rPr>
              <a:t>cycle.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Proof</a:t>
                </a:r>
                <a:r>
                  <a:rPr lang="en-US" dirty="0"/>
                  <a:t>: </a:t>
                </a:r>
              </a:p>
              <a:p>
                <a:pPr marL="0" indent="0" algn="just">
                  <a:buNone/>
                </a:pPr>
                <a:r>
                  <a:rPr lang="en-US" dirty="0"/>
                  <a:t>First, we construct a sequence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... as </a:t>
                </a:r>
                <a:r>
                  <a:rPr lang="en-US" dirty="0" smtClean="0"/>
                  <a:t>follows. choose </a:t>
                </a:r>
                <a:r>
                  <a:rPr lang="en-US" dirty="0"/>
                  <a:t>any vertex v.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be any vertex adjacent to v.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/>
                  <a:t>any vertex 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other than v. At any stage, if the </a:t>
                </a:r>
                <a:r>
                  <a:rPr lang="en-US" dirty="0" smtClean="0"/>
                  <a:t>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2 </a:t>
                </a:r>
                <a:r>
                  <a:rPr lang="en-US" dirty="0"/>
                  <a:t>is already chosen, then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to be </a:t>
                </a:r>
                <a:r>
                  <a:rPr lang="en-US" dirty="0" smtClean="0"/>
                  <a:t>any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Since degree of each vertex is a least two, the existence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always guaranteed. G has on finite number of vertices, at some </a:t>
                </a:r>
                <a:r>
                  <a:rPr lang="en-US" dirty="0" smtClean="0"/>
                  <a:t>stage we </a:t>
                </a:r>
                <a:r>
                  <a:rPr lang="en-US" dirty="0"/>
                  <a:t>have to choose vertex which has been chosen before.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be the first such vertex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where </a:t>
                </a:r>
                <a:r>
                  <a:rPr lang="en-US" dirty="0" err="1"/>
                  <a:t>i</a:t>
                </a:r>
                <a:r>
                  <a:rPr lang="en-US" dirty="0"/>
                  <a:t> &lt;k.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, ….,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is </a:t>
                </a:r>
                <a:r>
                  <a:rPr lang="en-US" dirty="0"/>
                  <a:t>a cycle. </a:t>
                </a: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29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A conne</a:t>
            </a:r>
            <a:r>
              <a:rPr lang="en-US" dirty="0">
                <a:solidFill>
                  <a:srgbClr val="FF0000"/>
                </a:solidFill>
              </a:rPr>
              <a:t>cted graph G is Eulerian if and only if each vertex has </a:t>
            </a:r>
            <a:r>
              <a:rPr lang="en-US" b="1" dirty="0" smtClean="0">
                <a:solidFill>
                  <a:srgbClr val="FF0000"/>
                </a:solidFill>
              </a:rPr>
              <a:t>even degree.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b="1" dirty="0" smtClean="0"/>
                  <a:t>Proof: </a:t>
                </a:r>
                <a:r>
                  <a:rPr lang="en-US" dirty="0" smtClean="0"/>
                  <a:t>Let </a:t>
                </a:r>
                <a:r>
                  <a:rPr lang="en-US" dirty="0"/>
                  <a:t>us assume that G is an Eulerian graph. We need to show that e</a:t>
                </a:r>
                <a:r>
                  <a:rPr lang="en-US" dirty="0" smtClean="0"/>
                  <a:t>ach </a:t>
                </a:r>
                <a:r>
                  <a:rPr lang="en-US" dirty="0"/>
                  <a:t>of its vertex has even degree. Since G is Eulerian, it contains an Eulerian circuit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which begins and ends, say, the vertex v. </a:t>
                </a: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Now</a:t>
                </a:r>
                <a:r>
                  <a:rPr lang="en-US" dirty="0"/>
                  <a:t>, consider a vertex u different from v. As u is neither the first nor the last vertex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each time when u is encountered, it is entered through any edge and exited through another edge. Hence, each occurrence of u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increases the degree of u by two. </a:t>
                </a:r>
                <a:r>
                  <a:rPr lang="en-US" dirty="0" smtClean="0"/>
                  <a:t>Thus u </a:t>
                </a:r>
                <a:r>
                  <a:rPr lang="en-US" dirty="0"/>
                  <a:t>has even degree. In the case of the vertex v, each occurrence of except the first and the last gives two to its degree, while the </a:t>
                </a:r>
                <a:r>
                  <a:rPr lang="en-US" dirty="0" smtClean="0"/>
                  <a:t>initial </a:t>
                </a:r>
                <a:r>
                  <a:rPr lang="en-US" dirty="0"/>
                  <a:t>and final occurrences of v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give one each to the degree of </a:t>
                </a:r>
                <a:r>
                  <a:rPr lang="en-US" dirty="0" smtClean="0"/>
                  <a:t>v. In this </a:t>
                </a:r>
                <a:r>
                  <a:rPr lang="en-US" dirty="0"/>
                  <a:t>way, every vertex of G bears even degree.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 b="-6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37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Conversely, let us assume that G is a connected graph with each </a:t>
                </a:r>
                <a:r>
                  <a:rPr lang="en-US" dirty="0"/>
                  <a:t>even vertex. Then we prove, G is Eulerian. For, we </a:t>
                </a:r>
                <a:r>
                  <a:rPr lang="en-US" dirty="0" smtClean="0"/>
                  <a:t>construct an </a:t>
                </a:r>
                <a:r>
                  <a:rPr lang="en-US" dirty="0"/>
                  <a:t>Eulerian circuit. We begin a trial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starting from any </a:t>
                </a:r>
                <a:r>
                  <a:rPr lang="en-US" dirty="0" smtClean="0"/>
                  <a:t>arbitrary vertex </a:t>
                </a:r>
                <a:r>
                  <a:rPr lang="en-US" dirty="0"/>
                  <a:t>v. Here, along any edge e incident on the vertex we let no edge is repeated, We continue tracing the trial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as far as possible. Since every vertex is of even degree, we can let out the trail from any vertex once it started the journey. 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197" y="4302703"/>
            <a:ext cx="7716549" cy="20091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80764" y="4849091"/>
                <a:ext cx="387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764" y="4849091"/>
                <a:ext cx="3879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880763" y="5395479"/>
                <a:ext cx="387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763" y="5395479"/>
                <a:ext cx="3879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93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400" dirty="0" smtClean="0"/>
                  <a:t>Thus, we keep on going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until it gets back to its initial vertex v, it means until the trial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is closed it includes all the edges of G, then G is an Eulerian graph. </a:t>
                </a:r>
                <a:endParaRPr lang="en-US" sz="2400" dirty="0" smtClean="0"/>
              </a:p>
              <a:p>
                <a:pPr marL="0" indent="0" algn="just">
                  <a:buNone/>
                </a:pP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does not include all edges of G. Consider the graph H formed by excluding all edges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from G. Here, the subgraph H many not be connected, but each vertex of H has even degree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contains an even number of edges incident on any vertex. Since G is connected there is an edge of H which has an end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. </a:t>
                </a:r>
                <a:r>
                  <a:rPr lang="en-US" sz="2400" dirty="0"/>
                  <a:t>If we build a trial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is H starting from u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and continue this trial as long as possible. Then as before,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must return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. </a:t>
                </a:r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must be a circuit as all the vertices of H have even degree. Now, we can 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together to form a larger closed trial (circuit) in G. We continue this process until and unless all the edges of G are covered. As a result, we obtain an Eulerian circuit of G. Thus G is Eulerian. Hence, it is proved. </a:t>
                </a:r>
              </a:p>
              <a:p>
                <a:pPr marL="0" indent="0" algn="just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90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Eulerian trial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A trial in a graph G is said to be an Eulerian trial if it covers every edge of G. Then G is called the traversable graph. Thus, the Eulerian trial includes each and every edge of G exactly once. </a:t>
            </a:r>
          </a:p>
          <a:p>
            <a:pPr marL="0" indent="0" algn="just">
              <a:buNone/>
            </a:pPr>
            <a:r>
              <a:rPr lang="en-US" dirty="0"/>
              <a:t>Note: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Eulerian trial is </a:t>
            </a:r>
            <a:r>
              <a:rPr lang="en-US" dirty="0" smtClean="0"/>
              <a:t>open.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Eulerian </a:t>
            </a:r>
            <a:r>
              <a:rPr lang="en-US" dirty="0"/>
              <a:t>circuit is closed as it has initial and terminal vertices are </a:t>
            </a:r>
            <a:r>
              <a:rPr lang="en-US" b="1" dirty="0"/>
              <a:t>same. </a:t>
            </a:r>
            <a:endParaRPr lang="en-US" b="1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Eulerian </a:t>
            </a:r>
            <a:r>
              <a:rPr lang="en-US" dirty="0"/>
              <a:t>circuit and trial both permit </a:t>
            </a:r>
            <a:r>
              <a:rPr lang="en-US" dirty="0" smtClean="0"/>
              <a:t>repetition </a:t>
            </a:r>
            <a:r>
              <a:rPr lang="en-US" dirty="0"/>
              <a:t>of vertices. 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Both </a:t>
            </a:r>
            <a:r>
              <a:rPr lang="en-US" dirty="0"/>
              <a:t>of them are not permitted to leave any edge so all edges </a:t>
            </a:r>
            <a:r>
              <a:rPr lang="en-US" dirty="0" smtClean="0"/>
              <a:t>must </a:t>
            </a:r>
            <a:r>
              <a:rPr lang="en-US" dirty="0"/>
              <a:t>be involved on them. </a:t>
            </a: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936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A multi graph G is traversable if and only if G is connected and </a:t>
            </a:r>
            <a:r>
              <a:rPr lang="en-US" b="1" dirty="0">
                <a:solidFill>
                  <a:srgbClr val="FF0000"/>
                </a:solidFill>
              </a:rPr>
              <a:t>has exact</a:t>
            </a:r>
            <a:r>
              <a:rPr lang="en-US" dirty="0">
                <a:solidFill>
                  <a:srgbClr val="FF0000"/>
                </a:solidFill>
              </a:rPr>
              <a:t>ly two odd vertices.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b="1" dirty="0"/>
              <a:t>Proof: </a:t>
            </a:r>
            <a:endParaRPr lang="en-US" sz="3200" dirty="0"/>
          </a:p>
          <a:p>
            <a:pPr marL="0" indent="0" algn="just">
              <a:buNone/>
            </a:pPr>
            <a:r>
              <a:rPr lang="en-US" sz="3200" dirty="0"/>
              <a:t>We assume that </a:t>
            </a:r>
            <a:r>
              <a:rPr lang="en-US" sz="3200" dirty="0" smtClean="0"/>
              <a:t>multigraph </a:t>
            </a:r>
            <a:r>
              <a:rPr lang="en-US" sz="3200" dirty="0"/>
              <a:t>G is a traversable graph. Then, there is an Eulerian trial in G. Thus, G has a trial containing all the vertices and edges of G. It follows that G is connected and it has exactly two odd vertices. </a:t>
            </a:r>
          </a:p>
          <a:p>
            <a:pPr marL="0" indent="0" algn="just">
              <a:buNone/>
            </a:pPr>
            <a:r>
              <a:rPr lang="en-US" sz="3200" dirty="0"/>
              <a:t>Conversely, we </a:t>
            </a:r>
            <a:r>
              <a:rPr lang="en-US" sz="3200" dirty="0" smtClean="0"/>
              <a:t>consider a connected </a:t>
            </a:r>
            <a:r>
              <a:rPr lang="en-US" sz="3200" dirty="0"/>
              <a:t>multi graph G has exactly two odd vertices, say, u and v. Then it needs to be prove that G is a traversable graph. We insert an edge e in G so that G' = </a:t>
            </a:r>
            <a:r>
              <a:rPr lang="en-US" sz="3200" dirty="0" smtClean="0"/>
              <a:t>G U </a:t>
            </a:r>
            <a:r>
              <a:rPr lang="en-US" sz="3200" dirty="0"/>
              <a:t>{e} as shown in the </a:t>
            </a:r>
            <a:r>
              <a:rPr lang="en-US" sz="3200" dirty="0" smtClean="0"/>
              <a:t>figure.</a:t>
            </a:r>
            <a:endParaRPr lang="en-US" sz="3200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6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Continued……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328564" cy="465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8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929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Garamond</vt:lpstr>
      <vt:lpstr>Office Theme</vt:lpstr>
      <vt:lpstr>Organic</vt:lpstr>
      <vt:lpstr>PowerPoint Presentation</vt:lpstr>
      <vt:lpstr>Eulerian graphs </vt:lpstr>
      <vt:lpstr>If G is a graph in which the degree of every vertex is at least two then G contains a cycle.</vt:lpstr>
      <vt:lpstr>A connected graph G is Eulerian if and only if each vertex has even degree. </vt:lpstr>
      <vt:lpstr>Continued…. </vt:lpstr>
      <vt:lpstr>Continued…. </vt:lpstr>
      <vt:lpstr>Eulerian trial </vt:lpstr>
      <vt:lpstr>A multi graph G is traversable if and only if G is connected and has exactly two odd vertices. </vt:lpstr>
      <vt:lpstr>Continued…… </vt:lpstr>
      <vt:lpstr>Continued…. </vt:lpstr>
      <vt:lpstr>A connected graph has an Euler trail if and only if it has at most two vertices of odd degree.</vt:lpstr>
      <vt:lpstr>Hamiltonian graph</vt:lpstr>
      <vt:lpstr>Hamiltonian cycle</vt:lpstr>
      <vt:lpstr>Every Hamilton graph is 2-connected.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Eulerian graphs </dc:title>
  <dc:creator>Windows User</dc:creator>
  <cp:lastModifiedBy>Windows User</cp:lastModifiedBy>
  <cp:revision>16</cp:revision>
  <dcterms:created xsi:type="dcterms:W3CDTF">2021-08-01T11:50:59Z</dcterms:created>
  <dcterms:modified xsi:type="dcterms:W3CDTF">2021-08-02T08:28:02Z</dcterms:modified>
</cp:coreProperties>
</file>