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5FF-F95B-4ABE-B1E7-EEC8D56C163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907F-FC9F-48F0-85C3-2C55756A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9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5FF-F95B-4ABE-B1E7-EEC8D56C163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907F-FC9F-48F0-85C3-2C55756A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7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5FF-F95B-4ABE-B1E7-EEC8D56C163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907F-FC9F-48F0-85C3-2C55756A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6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5FF-F95B-4ABE-B1E7-EEC8D56C163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907F-FC9F-48F0-85C3-2C55756A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5FF-F95B-4ABE-B1E7-EEC8D56C163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907F-FC9F-48F0-85C3-2C55756A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5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5FF-F95B-4ABE-B1E7-EEC8D56C163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907F-FC9F-48F0-85C3-2C55756A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4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5FF-F95B-4ABE-B1E7-EEC8D56C163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907F-FC9F-48F0-85C3-2C55756A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3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5FF-F95B-4ABE-B1E7-EEC8D56C163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907F-FC9F-48F0-85C3-2C55756A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2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5FF-F95B-4ABE-B1E7-EEC8D56C163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907F-FC9F-48F0-85C3-2C55756A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5FF-F95B-4ABE-B1E7-EEC8D56C163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907F-FC9F-48F0-85C3-2C55756A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1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5FF-F95B-4ABE-B1E7-EEC8D56C163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907F-FC9F-48F0-85C3-2C55756A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FE5FF-F95B-4ABE-B1E7-EEC8D56C163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0907F-FC9F-48F0-85C3-2C55756A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9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Isomorphism of Graphs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000" dirty="0" smtClean="0"/>
                  <a:t>Let </a:t>
                </a:r>
                <a:r>
                  <a:rPr lang="en-US" sz="3000" dirty="0"/>
                  <a:t>G = </a:t>
                </a:r>
                <a:r>
                  <a:rPr lang="en-US" sz="3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 smtClean="0"/>
                  <a:t>) </a:t>
                </a:r>
                <a:r>
                  <a:rPr lang="en-US" sz="3000" dirty="0"/>
                  <a:t>and </a:t>
                </a:r>
                <a:r>
                  <a:rPr lang="en-US" sz="3000" dirty="0" smtClean="0"/>
                  <a:t>H = </a:t>
                </a:r>
                <a:r>
                  <a:rPr lang="en-US" sz="3000" i="1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 smtClean="0"/>
                  <a:t>) </a:t>
                </a:r>
                <a:r>
                  <a:rPr lang="en-US" sz="3000" dirty="0"/>
                  <a:t>be the graphs. The graphs </a:t>
                </a:r>
                <a:r>
                  <a:rPr lang="en-US" sz="3000" i="1" dirty="0"/>
                  <a:t>G </a:t>
                </a:r>
                <a:r>
                  <a:rPr lang="en-US" sz="3000" dirty="0"/>
                  <a:t>an</a:t>
                </a:r>
                <a:r>
                  <a:rPr lang="en-US" sz="3000" i="1" dirty="0"/>
                  <a:t>d </a:t>
                </a:r>
                <a:r>
                  <a:rPr lang="en-US" sz="3000" i="1" dirty="0" smtClean="0"/>
                  <a:t>H </a:t>
                </a:r>
                <a:r>
                  <a:rPr lang="en-US" sz="3000" dirty="0" smtClean="0"/>
                  <a:t>are </a:t>
                </a:r>
                <a:r>
                  <a:rPr lang="en-US" sz="3000" dirty="0"/>
                  <a:t>said to be isomorphic if there is a one to one and onto function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30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 smtClean="0"/>
                  <a:t>. </a:t>
                </a:r>
                <a:r>
                  <a:rPr lang="en-US" sz="3000" dirty="0"/>
                  <a:t>And {u, </a:t>
                </a:r>
                <a:r>
                  <a:rPr lang="en-US" sz="3000" dirty="0" smtClean="0"/>
                  <a:t>v}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 smtClean="0"/>
                  <a:t> </a:t>
                </a:r>
                <a:r>
                  <a:rPr lang="en-US" sz="3000" dirty="0"/>
                  <a:t>if and only if </a:t>
                </a:r>
                <a:r>
                  <a:rPr lang="en-US" sz="3000" dirty="0" smtClean="0"/>
                  <a:t>{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3000" dirty="0" smtClean="0"/>
                  <a:t>(</a:t>
                </a:r>
                <a:r>
                  <a:rPr lang="en-US" sz="3000" dirty="0"/>
                  <a:t>u),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3000" dirty="0"/>
                  <a:t>(v)}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 smtClean="0"/>
                  <a:t> </a:t>
                </a:r>
                <a:r>
                  <a:rPr lang="en-US" sz="3000" i="1" dirty="0" smtClean="0"/>
                  <a:t> </a:t>
                </a:r>
                <a:r>
                  <a:rPr lang="en-US" sz="3000" dirty="0"/>
                  <a:t>(i.e.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 </m:t>
                    </m:r>
                  </m:oMath>
                </a14:m>
                <a:r>
                  <a:rPr lang="en-US" sz="3000" dirty="0" smtClean="0"/>
                  <a:t> preserves adjacency </a:t>
                </a:r>
                <a:r>
                  <a:rPr lang="en-US" sz="3000" dirty="0"/>
                  <a:t>relation). We say that the graphs </a:t>
                </a:r>
                <a:r>
                  <a:rPr lang="en-US" sz="3000" i="1" dirty="0"/>
                  <a:t>G </a:t>
                </a:r>
                <a:r>
                  <a:rPr lang="en-US" sz="3000" dirty="0"/>
                  <a:t>an</a:t>
                </a:r>
                <a:r>
                  <a:rPr lang="en-US" sz="3000" i="1" dirty="0"/>
                  <a:t>d H </a:t>
                </a:r>
                <a:r>
                  <a:rPr lang="en-US" sz="3000" dirty="0"/>
                  <a:t>are isomorphic and write </a:t>
                </a:r>
                <a:r>
                  <a:rPr lang="en-US" sz="3000" i="1" dirty="0"/>
                  <a:t>G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i="1" dirty="0" smtClean="0"/>
                  <a:t>H</a:t>
                </a:r>
                <a:r>
                  <a:rPr lang="en-US" sz="3000" dirty="0"/>
                  <a:t>. The function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en-US" sz="3000" dirty="0"/>
                  <a:t>is called an isomorphism. </a:t>
                </a:r>
                <a:endParaRPr lang="en-US" sz="3000" dirty="0" smtClean="0"/>
              </a:p>
              <a:p>
                <a:pPr marL="0" indent="0" algn="just">
                  <a:buNone/>
                </a:pPr>
                <a:r>
                  <a:rPr lang="en-US" sz="3000" i="1" dirty="0"/>
                  <a:t>I</a:t>
                </a:r>
                <a:r>
                  <a:rPr lang="en-US" sz="3000" dirty="0"/>
                  <a:t>f we define a relation </a:t>
                </a:r>
                <a:r>
                  <a:rPr lang="en-US" sz="3000" i="1" dirty="0"/>
                  <a:t>R </a:t>
                </a:r>
                <a:r>
                  <a:rPr lang="en-US" sz="3000" dirty="0"/>
                  <a:t>on the set of graphs by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i="1" dirty="0" smtClean="0"/>
                  <a:t>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i="1" dirty="0" smtClean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i="1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i="1" dirty="0" smtClean="0"/>
                  <a:t> </a:t>
                </a:r>
                <a:r>
                  <a:rPr lang="en-US" sz="3000" dirty="0"/>
                  <a:t>are isomorphic. The relation </a:t>
                </a:r>
                <a:r>
                  <a:rPr lang="en-US" sz="3000" i="1" dirty="0"/>
                  <a:t>R </a:t>
                </a:r>
                <a:r>
                  <a:rPr lang="en-US" sz="3000" dirty="0"/>
                  <a:t>is an equivalence relation. Each am class of this relation consists of graphs which are mutually </a:t>
                </a:r>
                <a:r>
                  <a:rPr lang="en-US" sz="3000" dirty="0" smtClean="0"/>
                  <a:t>isomorphic graphs.</a:t>
                </a:r>
                <a:endParaRPr lang="en-US" sz="3000" dirty="0"/>
              </a:p>
              <a:p>
                <a:pPr marL="0" indent="0" algn="just">
                  <a:buNone/>
                </a:pP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 r="-1333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53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95"/>
          <a:stretch/>
        </p:blipFill>
        <p:spPr>
          <a:xfrm>
            <a:off x="0" y="221673"/>
            <a:ext cx="12192000" cy="66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7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3"/>
          <a:stretch/>
        </p:blipFill>
        <p:spPr>
          <a:xfrm>
            <a:off x="96982" y="0"/>
            <a:ext cx="12095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0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62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55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0"/>
            <a:ext cx="12081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0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0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0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3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2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4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3165" b="78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9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0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</Words>
  <Application>Microsoft Office PowerPoint</Application>
  <PresentationFormat>Widescreen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Isomorphism of Graphs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Isomorphism of Graphs </dc:title>
  <dc:creator>Windows User</dc:creator>
  <cp:lastModifiedBy>Windows User</cp:lastModifiedBy>
  <cp:revision>5</cp:revision>
  <dcterms:created xsi:type="dcterms:W3CDTF">2021-08-02T07:39:43Z</dcterms:created>
  <dcterms:modified xsi:type="dcterms:W3CDTF">2021-08-02T08:21:43Z</dcterms:modified>
</cp:coreProperties>
</file>