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74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529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0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422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486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18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055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166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071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4318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606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1914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4127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758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11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2224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627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8196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7225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1960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19512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475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47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144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9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3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074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9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69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D116799-091C-430A-B4DC-C51FFFEBE68A}" type="datetimeFigureOut">
              <a:rPr lang="en-US" smtClean="0"/>
              <a:t>7/11/2021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4485F1-3136-462B-8525-16DDDFB315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824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 smtClean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2078/03/22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09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7. </a:t>
            </a:r>
            <a:r>
              <a:rPr lang="en-US" dirty="0"/>
              <a:t>Construct an adjacency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5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6282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8. </a:t>
            </a:r>
            <a:r>
              <a:rPr lang="en-US" dirty="0"/>
              <a:t>Construct an adjacency </a:t>
            </a:r>
            <a:r>
              <a:rPr lang="en-US" dirty="0" smtClean="0"/>
              <a:t>matrix.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4727" y="1662546"/>
            <a:ext cx="9753600" cy="450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07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</a:t>
            </a:r>
            <a:r>
              <a:rPr lang="en-US" dirty="0" smtClean="0"/>
              <a:t>djacency </a:t>
            </a:r>
            <a:r>
              <a:rPr lang="en-US" dirty="0"/>
              <a:t>matrix of a </a:t>
            </a:r>
            <a:r>
              <a:rPr lang="en-US" dirty="0" smtClean="0"/>
              <a:t>digraph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48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74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Incidence </a:t>
            </a:r>
            <a:r>
              <a:rPr lang="en-US" dirty="0" smtClean="0"/>
              <a:t>matrix </a:t>
            </a:r>
            <a:r>
              <a:rPr lang="en-US" dirty="0"/>
              <a:t>of a </a:t>
            </a:r>
            <a:r>
              <a:rPr lang="en-US" dirty="0" smtClean="0"/>
              <a:t>digraph</a:t>
            </a:r>
            <a:r>
              <a:rPr lang="en-US" dirty="0"/>
              <a:t>: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89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41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9. </a:t>
            </a:r>
            <a:r>
              <a:rPr lang="en-US" dirty="0"/>
              <a:t>Construct an incidence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682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9768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10. </a:t>
            </a:r>
            <a:r>
              <a:rPr lang="en-US" dirty="0"/>
              <a:t>Construct an incidence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599" cy="466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8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11. </a:t>
            </a:r>
            <a:r>
              <a:rPr lang="en-US" dirty="0"/>
              <a:t>Construct an adjacency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600" cy="455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186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12. </a:t>
            </a:r>
            <a:r>
              <a:rPr lang="en-US" dirty="0"/>
              <a:t>Construct an adjacency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10515599" cy="447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202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13. </a:t>
            </a:r>
            <a:r>
              <a:rPr lang="en-US" dirty="0"/>
              <a:t>Construct an adjacency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96291"/>
            <a:ext cx="1051559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1095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736484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 theory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818" y="318655"/>
            <a:ext cx="10460182" cy="59435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529611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raphs – Adjacency Matrix - ppt download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636" y="-1"/>
            <a:ext cx="10958945" cy="63730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1267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1. Construct </a:t>
            </a:r>
            <a:r>
              <a:rPr lang="en-US" dirty="0"/>
              <a:t>an incidence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 descr="The incidence matrix - Learning JavaScript Data Structures and Algorithms -  Third Edition [Book]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364" y="1690689"/>
            <a:ext cx="10363200" cy="426676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0670598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ractur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2. Construct </a:t>
            </a:r>
            <a:r>
              <a:rPr lang="en-US" dirty="0"/>
              <a:t>an incidence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599" cy="4765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34340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3. Construct </a:t>
            </a:r>
            <a:r>
              <a:rPr lang="en-US" dirty="0"/>
              <a:t>an incidence and adjacency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9"/>
            <a:ext cx="10515599" cy="465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4854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4. Construct </a:t>
            </a:r>
            <a:r>
              <a:rPr lang="en-US" dirty="0"/>
              <a:t>an incidence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7527" y="1690688"/>
            <a:ext cx="10356273" cy="461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37078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5. </a:t>
            </a:r>
            <a:r>
              <a:rPr lang="en-US" dirty="0"/>
              <a:t>Construct an adjacency </a:t>
            </a:r>
            <a:r>
              <a:rPr lang="en-US" dirty="0" smtClean="0"/>
              <a:t>matrix</a:t>
            </a:r>
            <a:r>
              <a:rPr lang="en-US" dirty="0"/>
              <a:t>.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690688"/>
            <a:ext cx="10370126" cy="42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08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/>
              <a:t>6. </a:t>
            </a:r>
            <a:r>
              <a:rPr lang="en-US" dirty="0"/>
              <a:t>Construct an adjacency </a:t>
            </a:r>
            <a:r>
              <a:rPr lang="en-US" dirty="0" smtClean="0"/>
              <a:t>matrix</a:t>
            </a:r>
            <a:r>
              <a:rPr lang="en-US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1381" y="1690687"/>
            <a:ext cx="10044545" cy="454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1295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109</Words>
  <Application>Microsoft Office PowerPoint</Application>
  <PresentationFormat>Widescreen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Garamond</vt:lpstr>
      <vt:lpstr>Office Theme</vt:lpstr>
      <vt:lpstr>Organic</vt:lpstr>
      <vt:lpstr>PowerPoint Presentation</vt:lpstr>
      <vt:lpstr>PowerPoint Presentation</vt:lpstr>
      <vt:lpstr>PowerPoint Presentation</vt:lpstr>
      <vt:lpstr>1. Construct an incidence matrix.</vt:lpstr>
      <vt:lpstr>2. Construct an incidence matrix.</vt:lpstr>
      <vt:lpstr>3. Construct an incidence and adjacency matrix.</vt:lpstr>
      <vt:lpstr>4. Construct an incidence matrix.</vt:lpstr>
      <vt:lpstr>5. Construct an adjacency matrix. </vt:lpstr>
      <vt:lpstr>6. Construct an adjacency matrix.</vt:lpstr>
      <vt:lpstr>7. Construct an adjacency matrix.</vt:lpstr>
      <vt:lpstr>8. Construct an adjacency matrix.</vt:lpstr>
      <vt:lpstr>Adjacency matrix of a digraph</vt:lpstr>
      <vt:lpstr>Incidence matrix of a digraph:</vt:lpstr>
      <vt:lpstr>9. Construct an incidence matrix.</vt:lpstr>
      <vt:lpstr>10. Construct an incidence matrix.</vt:lpstr>
      <vt:lpstr>11. Construct an adjacency matrix.</vt:lpstr>
      <vt:lpstr>12. Construct an adjacency matrix.</vt:lpstr>
      <vt:lpstr>13. Construct an adjacency matrix.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6</cp:revision>
  <dcterms:created xsi:type="dcterms:W3CDTF">2021-07-11T08:54:39Z</dcterms:created>
  <dcterms:modified xsi:type="dcterms:W3CDTF">2021-07-11T09:35:41Z</dcterms:modified>
</cp:coreProperties>
</file>