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55BA5-62D6-490C-90CA-AFBE1B5515E4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D12BE-C957-49D3-9948-B8E0D159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D12BE-C957-49D3-9948-B8E0D15950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9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59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2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9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5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107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37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1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4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75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8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92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88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08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72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5004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09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5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5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0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7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4D9AE8-E50A-40DA-B107-5D349B0ACDA2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EF67BA-6F8A-40B5-9038-00CAF616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2078/03/15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4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Note: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The given figure has no covering as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have no at least a vertex of C to be joined with.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n-US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dirty="0"/>
              </a:p>
              <a:p>
                <a:pPr marL="514350" indent="-514350" algn="just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18" y="3230708"/>
            <a:ext cx="10487891" cy="2738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54982" y="3782291"/>
                <a:ext cx="554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982" y="3782291"/>
                <a:ext cx="554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70218" y="5541818"/>
                <a:ext cx="955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18" y="5541818"/>
                <a:ext cx="9559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0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2. It is said that the covering  C covers all the edges of G if each and every edge of G is joined with at least one vertex of C. Thus if we remove the vertices of C from G, then G will leave a graph  with no edges.</a:t>
            </a:r>
          </a:p>
          <a:p>
            <a:pPr marL="0" indent="0" algn="just">
              <a:buNone/>
            </a:pPr>
            <a:r>
              <a:rPr lang="en-US" dirty="0" smtClean="0"/>
              <a:t>3. The size of a covering C is determined by the number of vertices present in C. </a:t>
            </a:r>
          </a:p>
          <a:p>
            <a:pPr marL="0" indent="0" algn="just">
              <a:buNone/>
            </a:pPr>
            <a:r>
              <a:rPr lang="en-US" dirty="0" smtClean="0"/>
              <a:t>The covering of the figure is 6.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001294"/>
            <a:ext cx="5611089" cy="211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4. A minimum covering: </a:t>
            </a:r>
          </a:p>
          <a:p>
            <a:pPr marL="0" indent="0" algn="just">
              <a:buNone/>
            </a:pPr>
            <a:r>
              <a:rPr lang="en-US" sz="3600" dirty="0"/>
              <a:t>	</a:t>
            </a:r>
            <a:r>
              <a:rPr lang="en-US" sz="3600" dirty="0" smtClean="0"/>
              <a:t>The required number of minimum vertices to cover a given graph is called a minimum covering.</a:t>
            </a:r>
          </a:p>
          <a:p>
            <a:pPr marL="0" indent="0" algn="just">
              <a:buNone/>
            </a:pPr>
            <a:r>
              <a:rPr lang="en-US" sz="3600" dirty="0" smtClean="0"/>
              <a:t>Here,  the graph in given figure </a:t>
            </a:r>
          </a:p>
          <a:p>
            <a:pPr marL="0" indent="0" algn="just">
              <a:buNone/>
            </a:pPr>
            <a:r>
              <a:rPr lang="en-US" sz="3600" dirty="0" smtClean="0"/>
              <a:t>can be covered by five number </a:t>
            </a:r>
          </a:p>
          <a:p>
            <a:pPr marL="0" indent="0" algn="just">
              <a:buNone/>
            </a:pPr>
            <a:r>
              <a:rPr lang="en-US" sz="3600" dirty="0" smtClean="0"/>
              <a:t>of vertices. </a:t>
            </a:r>
          </a:p>
          <a:p>
            <a:pPr marL="0" indent="0" algn="just">
              <a:buNone/>
            </a:pPr>
            <a:r>
              <a:rPr lang="en-US" sz="3600" dirty="0" smtClean="0"/>
              <a:t>So, the size of a covering is 5.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910" y="3463635"/>
            <a:ext cx="3897890" cy="28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688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3600" dirty="0" smtClean="0">
                    <a:solidFill>
                      <a:srgbClr val="FF0000"/>
                    </a:solidFill>
                  </a:rPr>
                  <a:t>Let M be a matching and C a covering in a graph G. Then the number of vertices in C is at least as big as the number of edges in M. i.e. e(M)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</a:rPr>
                  <a:t> V(C).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20737" r="-1739" b="-27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4000" dirty="0" smtClean="0"/>
                  <a:t>Proof: Let M be matching and C is covering in a graph G. The covering C must include at least one of the end vertices u or v for every edge </a:t>
                </a:r>
                <a:r>
                  <a:rPr lang="en-US" sz="4000" dirty="0" err="1" smtClean="0"/>
                  <a:t>uv</a:t>
                </a:r>
                <a:r>
                  <a:rPr lang="en-US" sz="4000" dirty="0" smtClean="0"/>
                  <a:t> in the matching, otherwise C would not cover the edge </a:t>
                </a:r>
                <a:r>
                  <a:rPr lang="en-US" sz="4000" dirty="0" err="1" smtClean="0"/>
                  <a:t>uv</a:t>
                </a:r>
                <a:r>
                  <a:rPr lang="en-US" sz="4000" dirty="0" smtClean="0"/>
                  <a:t>.</a:t>
                </a:r>
                <a:endParaRPr lang="en-US" sz="40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4000" dirty="0">
                    <a:solidFill>
                      <a:schemeClr val="tx1"/>
                    </a:solidFill>
                  </a:rPr>
                  <a:t>S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o, </a:t>
                </a:r>
                <a:r>
                  <a:rPr lang="en-US" sz="4000" dirty="0">
                    <a:solidFill>
                      <a:schemeClr val="tx1"/>
                    </a:solidFill>
                  </a:rPr>
                  <a:t>e(M)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V(C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). This completes the proof of the theorem.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87" t="-3922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19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3600" dirty="0" smtClean="0">
                    <a:solidFill>
                      <a:srgbClr val="FF0000"/>
                    </a:solidFill>
                  </a:rPr>
                  <a:t>Let G be graph with size of matching e(M) and size of covering V(C). Discuss on </a:t>
                </a:r>
                <a:r>
                  <a:rPr lang="en-US" sz="3600" dirty="0">
                    <a:solidFill>
                      <a:srgbClr val="FF0000"/>
                    </a:solidFill>
                  </a:rPr>
                  <a:t>e(M)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V(C</a:t>
                </a:r>
                <a:r>
                  <a:rPr lang="en-US" sz="3600" dirty="0" smtClean="0">
                    <a:solidFill>
                      <a:srgbClr val="FF0000"/>
                    </a:solidFill>
                  </a:rPr>
                  <a:t>) with required illustrations. 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20737" r="-1739" b="-27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 smtClean="0"/>
              <a:t>Solution: If we get a matching M and a covering C of the same size then we have e(M) = V(C) = 3 as shown in given figure.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64" y="3569278"/>
            <a:ext cx="8783781" cy="26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85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smtClean="0"/>
              <a:t>But, some graph do not have same sizes of matching and  a covering, for this, we take the following two graphs. 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14" y="3389601"/>
            <a:ext cx="8886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</a:t>
            </a:r>
            <a:endParaRPr 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4200" dirty="0" smtClean="0"/>
                  <a:t>We see that there is a maximum matching of size 4 in figure (1) but a minimum covering of size 5 in the same type of figure (1) illustrated in given figure (2). This two figure (1) and (2) shows that </a:t>
                </a:r>
              </a:p>
              <a:p>
                <a:pPr marL="0" indent="0" algn="just">
                  <a:buNone/>
                </a:pPr>
                <a:r>
                  <a:rPr lang="en-US" sz="4200" dirty="0"/>
                  <a:t>	</a:t>
                </a:r>
                <a:r>
                  <a:rPr lang="en-US" sz="4200" dirty="0" smtClean="0"/>
                  <a:t>e(M) &lt; V(C)</a:t>
                </a:r>
              </a:p>
              <a:p>
                <a:pPr marL="0" indent="0" algn="just">
                  <a:buNone/>
                </a:pPr>
                <a:r>
                  <a:rPr lang="en-US" sz="4200" dirty="0" smtClean="0"/>
                  <a:t>So, </a:t>
                </a:r>
                <a:r>
                  <a:rPr lang="en-US" sz="4200" dirty="0" smtClean="0">
                    <a:solidFill>
                      <a:schemeClr val="tx1"/>
                    </a:solidFill>
                  </a:rPr>
                  <a:t>e(M) </a:t>
                </a:r>
                <a14:m>
                  <m:oMath xmlns:m="http://schemas.openxmlformats.org/officeDocument/2006/math">
                    <m:r>
                      <a:rPr lang="en-US" sz="4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200" dirty="0">
                    <a:solidFill>
                      <a:schemeClr val="tx1"/>
                    </a:solidFill>
                  </a:rPr>
                  <a:t> V(C)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61" t="-4202" r="-220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709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MATCHING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 smtClean="0">
                    <a:solidFill>
                      <a:srgbClr val="FF0000"/>
                    </a:solidFill>
                  </a:rPr>
                  <a:t>MATCHING: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200" dirty="0" smtClean="0"/>
                  <a:t>Let G is a graph and E be set of edges of G. Then the matching (M) in G is defined as a set of edges M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3200" dirty="0" smtClean="0"/>
                  <a:t> E where no two edges in M are incident to same vertex.</a:t>
                </a:r>
              </a:p>
              <a:p>
                <a:pPr marL="0" indent="0" algn="just">
                  <a:buNone/>
                </a:pPr>
                <a:r>
                  <a:rPr lang="en-US" sz="3200" dirty="0" err="1" smtClean="0"/>
                  <a:t>Eg</a:t>
                </a:r>
                <a:r>
                  <a:rPr lang="en-US" sz="3200" dirty="0" smtClean="0"/>
                  <a:t>. Matching in the given graph is denoted by  M = {1, 2}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Here, an edge 1 matches a and b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i.e. a and b are matched under M.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And an edge matches c and d.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 r="-1449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379" y="4445577"/>
            <a:ext cx="3225512" cy="18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87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Continued….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/>
              <a:t>Note: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The given graph G has no matching as there are two edges are incident to the same vertex.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endParaRPr lang="en-US" sz="3200" dirty="0" smtClean="0"/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The size of matching is given by the number of edges in the matching. The size of matching of given graph is 2.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3267941"/>
            <a:ext cx="9434945" cy="17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26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3. Matching saturates a vertex:</a:t>
            </a:r>
          </a:p>
          <a:p>
            <a:pPr marL="0" indent="0" algn="just">
              <a:buNone/>
            </a:pPr>
            <a:r>
              <a:rPr lang="en-US" sz="3200" dirty="0"/>
              <a:t>	</a:t>
            </a:r>
            <a:r>
              <a:rPr lang="en-US" sz="3200" dirty="0" smtClean="0"/>
              <a:t>The matching M is said to saturate a given vertex v in the graph G if one of the edges of M is incident to v. If there is no such an edge incident to v, the vertex v is called unsaturated by a matching.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1" y="1995055"/>
            <a:ext cx="7010400" cy="16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40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/>
              <a:t>4. In the given graph, there is a matching M of size 2 which has saturated 4 vertices.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6" y="2839244"/>
            <a:ext cx="10328564" cy="34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98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Perfect matching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Perfect matching: </a:t>
            </a:r>
          </a:p>
          <a:p>
            <a:pPr marL="0" indent="0" algn="just">
              <a:buNone/>
            </a:pPr>
            <a:r>
              <a:rPr lang="en-US" sz="3200" dirty="0" smtClean="0"/>
              <a:t>Let G be a graph and M be a matching in G. M is called a perfect matching if M saturates all vertices.</a:t>
            </a:r>
          </a:p>
          <a:p>
            <a:pPr marL="0" indent="0" algn="just">
              <a:buNone/>
            </a:pPr>
            <a:r>
              <a:rPr lang="en-US" sz="3200" dirty="0" err="1" smtClean="0"/>
              <a:t>Eg</a:t>
            </a:r>
            <a:r>
              <a:rPr lang="en-US" sz="3200" dirty="0" smtClean="0"/>
              <a:t>. The matching M in the given</a:t>
            </a:r>
          </a:p>
          <a:p>
            <a:pPr marL="0" indent="0" algn="just">
              <a:buNone/>
            </a:pPr>
            <a:r>
              <a:rPr lang="en-US" sz="3200" dirty="0" smtClean="0"/>
              <a:t> graph G where M has saturated </a:t>
            </a:r>
          </a:p>
          <a:p>
            <a:pPr marL="0" indent="0" algn="just">
              <a:buNone/>
            </a:pPr>
            <a:r>
              <a:rPr lang="en-US" sz="3200" dirty="0" smtClean="0"/>
              <a:t>all eight vertices of G. So, the</a:t>
            </a:r>
          </a:p>
          <a:p>
            <a:pPr marL="0" indent="0" algn="just">
              <a:buNone/>
            </a:pPr>
            <a:r>
              <a:rPr lang="en-US" sz="3200" dirty="0" smtClean="0"/>
              <a:t> matching M is a perfect </a:t>
            </a:r>
          </a:p>
          <a:p>
            <a:pPr marL="0" indent="0" algn="just">
              <a:buNone/>
            </a:pPr>
            <a:r>
              <a:rPr lang="en-US" sz="3200" dirty="0" smtClean="0"/>
              <a:t>matching graph S.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6" y="3352799"/>
            <a:ext cx="4994563" cy="28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381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Maximal matching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Maximal matching</a:t>
            </a:r>
            <a:r>
              <a:rPr lang="en-US" dirty="0" smtClean="0"/>
              <a:t>: </a:t>
            </a:r>
          </a:p>
          <a:p>
            <a:pPr marL="0" indent="0" algn="just">
              <a:buNone/>
            </a:pPr>
            <a:r>
              <a:rPr lang="en-US" dirty="0" smtClean="0"/>
              <a:t>Let G be a graph and M be a matching in G. The matching M is called maximal matching in G if M cannot be extended by adding more edges from G to M. </a:t>
            </a:r>
          </a:p>
          <a:p>
            <a:pPr marL="0" indent="0" algn="just">
              <a:buNone/>
            </a:pPr>
            <a:r>
              <a:rPr lang="en-US" dirty="0" smtClean="0"/>
              <a:t>Here, M is maximal matching because  it cannot</a:t>
            </a:r>
          </a:p>
          <a:p>
            <a:pPr marL="0" indent="0" algn="just">
              <a:buNone/>
            </a:pPr>
            <a:r>
              <a:rPr lang="en-US" dirty="0" smtClean="0"/>
              <a:t>Be extended by adding any edge. If we add any</a:t>
            </a:r>
          </a:p>
          <a:p>
            <a:pPr marL="0" indent="0" algn="just">
              <a:buNone/>
            </a:pPr>
            <a:r>
              <a:rPr lang="en-US" dirty="0" smtClean="0"/>
              <a:t>Edge to include either one remaining vertex,</a:t>
            </a:r>
          </a:p>
          <a:p>
            <a:pPr marL="0" indent="0" algn="just">
              <a:buNone/>
            </a:pPr>
            <a:r>
              <a:rPr lang="en-US" dirty="0" smtClean="0"/>
              <a:t>The vertex which is previously occupied will </a:t>
            </a:r>
          </a:p>
          <a:p>
            <a:pPr marL="0" indent="0" algn="just">
              <a:buNone/>
            </a:pPr>
            <a:r>
              <a:rPr lang="en-US" dirty="0" smtClean="0"/>
              <a:t>be connected in two edges.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1" y="3241964"/>
            <a:ext cx="3456709" cy="29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8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Maximum matching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Maximum matching: </a:t>
            </a:r>
          </a:p>
          <a:p>
            <a:pPr marL="0" indent="0" algn="just">
              <a:buNone/>
            </a:pPr>
            <a:r>
              <a:rPr lang="en-US" sz="3200" dirty="0" smtClean="0"/>
              <a:t>Let G be a graph and M be a matching in G then a maximum matching  is a matching with as many edges as possible.</a:t>
            </a:r>
          </a:p>
          <a:p>
            <a:pPr marL="0" indent="0" algn="just">
              <a:buNone/>
            </a:pPr>
            <a:r>
              <a:rPr lang="en-US" sz="3200" dirty="0" smtClean="0"/>
              <a:t>Here, in the given graph, we can provide maximum two edges to maintain a </a:t>
            </a:r>
            <a:r>
              <a:rPr lang="en-US" sz="3200" dirty="0" err="1" smtClean="0"/>
              <a:t>matchingness</a:t>
            </a:r>
            <a:r>
              <a:rPr lang="en-US" sz="3200" dirty="0" smtClean="0"/>
              <a:t>. </a:t>
            </a:r>
          </a:p>
          <a:p>
            <a:pPr marL="0" indent="0" algn="just">
              <a:buNone/>
            </a:pPr>
            <a:r>
              <a:rPr lang="en-US" sz="3200" dirty="0" smtClean="0"/>
              <a:t>Note: </a:t>
            </a:r>
          </a:p>
          <a:p>
            <a:pPr marL="0" indent="0" algn="just">
              <a:buNone/>
            </a:pPr>
            <a:r>
              <a:rPr lang="en-US" sz="3200" dirty="0" smtClean="0"/>
              <a:t>A perfect matching is a maximum</a:t>
            </a:r>
          </a:p>
          <a:p>
            <a:pPr marL="0" indent="0" algn="just">
              <a:buNone/>
            </a:pPr>
            <a:r>
              <a:rPr lang="en-US" sz="3200" dirty="0" smtClean="0"/>
              <a:t> matching but converse is not true.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236" y="4001294"/>
            <a:ext cx="4701888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covering</a:t>
            </a:r>
            <a:endParaRPr 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Covering: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Let G be a graph  and V be a set of all vertices of G. the set of vertices 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 smtClean="0"/>
                  <a:t> V is said to be covering if every edge of G is adjacent to at least one vertex of C.</a:t>
                </a:r>
              </a:p>
              <a:p>
                <a:pPr marL="0" indent="0" algn="just">
                  <a:buNone/>
                </a:pPr>
                <a:r>
                  <a:rPr lang="en-US" dirty="0" err="1" smtClean="0"/>
                  <a:t>Eg</a:t>
                </a:r>
                <a:r>
                  <a:rPr lang="en-US" dirty="0" smtClean="0"/>
                  <a:t>. Here, there are six bold vertices of C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i.e. C = {b, c, d, e, f, g}. No edge of G is not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 joined with the vertices of C. This implies,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each edge of </a:t>
                </a:r>
                <a:r>
                  <a:rPr lang="en-US" dirty="0" smtClean="0"/>
                  <a:t>G </a:t>
                </a:r>
                <a:r>
                  <a:rPr lang="en-US" dirty="0" smtClean="0"/>
                  <a:t>is adjacent to one vertex or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 two vertices of C. hence, there is a covering C in G.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291" y="3186544"/>
            <a:ext cx="3214254" cy="299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850</Words>
  <Application>Microsoft Office PowerPoint</Application>
  <PresentationFormat>Widescreen</PresentationFormat>
  <Paragraphs>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MATCHING</vt:lpstr>
      <vt:lpstr>Continued….</vt:lpstr>
      <vt:lpstr>Continued….</vt:lpstr>
      <vt:lpstr>Continued….</vt:lpstr>
      <vt:lpstr>Perfect matching</vt:lpstr>
      <vt:lpstr>Maximal matching</vt:lpstr>
      <vt:lpstr>Maximum matching</vt:lpstr>
      <vt:lpstr>covering</vt:lpstr>
      <vt:lpstr>Continued…</vt:lpstr>
      <vt:lpstr>Continued…</vt:lpstr>
      <vt:lpstr>Continued…</vt:lpstr>
      <vt:lpstr>Let M be a matching and C a covering in a graph G. Then the number of vertices in C is at least as big as the number of edges in M. i.e. e(M) ≤ V(C).</vt:lpstr>
      <vt:lpstr>Let G be graph with size of matching e(M) and size of covering V(C). Discuss on e(M) ≤ V(C) with required illustrations. </vt:lpstr>
      <vt:lpstr>Continued…</vt:lpstr>
      <vt:lpstr>Continued…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</dc:title>
  <dc:creator>CPN</dc:creator>
  <cp:lastModifiedBy>Windows User</cp:lastModifiedBy>
  <cp:revision>46</cp:revision>
  <dcterms:created xsi:type="dcterms:W3CDTF">2021-06-09T07:14:27Z</dcterms:created>
  <dcterms:modified xsi:type="dcterms:W3CDTF">2021-06-29T14:09:45Z</dcterms:modified>
</cp:coreProperties>
</file>