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CF8F-85E0-5F7F-5F01-4F4626A16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FFE18-876B-092C-1E72-9C5CDF20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DAB0-8A18-4468-32BB-9B0F1240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3F9F-59C0-1C53-7423-AF825780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18050-E7BE-6C90-E427-D7B3991C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1E3F3-89C2-4367-9A58-4F143A68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1C29C-4226-065B-0BF3-6DA09579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F44DA-9854-E1FD-C0BB-D47E881B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B62C-D370-B310-BDE9-6E857F18A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292F7-178B-88B2-9137-5180313D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9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4DB2D-6F3E-A7C5-6D53-CCCC05DA8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F365-839D-0F75-7FDA-2F4140597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C2183-AC19-6651-5F96-2CA1124F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D521E-F3F0-B8B9-CC25-9AA91E98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B5D05-88C7-A583-5570-F31A7B53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27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D34C-5186-66D5-A1C3-B379AA726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88D02-E32C-B5BA-2A4F-7FEEAB5C3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FDA4-E081-4A5E-137C-C1076C0F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33B3F-E540-E9E5-9A71-FABC6AEE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46931-A7B7-5FC7-5828-3D207A18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3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403AE-38A1-0494-9554-F68A1E08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448D6-0477-C824-66E7-D16BD6CC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DEDE9-4A13-A867-7585-0E9AAA2A4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519F-4DEE-9293-861C-465F6FFA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962E-3D6F-4322-AC24-146DF858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9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5D09-F07B-F23E-D2C1-38CDDBE8B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DD717-0C32-7A68-5CAE-6DCA07C8D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4901A-11EA-FDBC-0048-54EBFABB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B7E1F-8A88-E995-D17D-8609F236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B9E00-6286-EA14-122A-53885209C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A053-97B5-9FD5-2D0A-BA2C5509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6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CF4B-01AB-3068-3EA6-9C7FC9C6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8270-7CDE-CC09-9F41-D88848027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61E5F-5480-806C-9F75-F9919D6C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A686C-22F8-BC81-560C-3B17B8CBE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BAF9AC-2C96-0E40-C3A3-D302E5BFD9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31CEB-F8B3-DEE4-7382-B6D7278C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904E6D-FCFC-B723-3F94-3E0B26E1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08960-CD30-AAF2-FF32-08A95680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5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9DB1B-C01D-7ED7-6936-D3D32C82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E0FFA1-5C68-FB71-CE84-32B1CDA7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04CFD-5BB0-AFB6-C16C-F4FE40EBB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8B716-2800-3BDC-FEE5-50D5BEE5A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12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FC6D13-43A3-4A24-B8FD-4B03FF0B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A7F85-DDAC-02AF-211E-E2C3EF4E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26A78-27E2-580C-B302-C36A1E690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2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54C35-4F38-704F-A837-7CC9CBED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13309-2A15-79B0-1384-FDDF4F41C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389AC-F325-2994-BE4B-374167735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8A57F-5506-DA9F-016E-96E211E6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B3B1-9AD0-BB1C-7168-BFA1254A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F3BC3-8BEF-93E7-030E-795483CD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0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7A55-944F-CCAF-FFE3-8651366A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A79BE3-F938-4EAA-B81E-6F6C503B8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B0F3F-E3E0-4FF0-45F5-B1B0F190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7387-DCED-9C6C-A777-0A43707E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5AB56-071D-33A9-C43D-245609C0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3CC17-05AB-3D6C-26B4-4473CC16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2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56850-5CD4-1F13-5C19-FDB0B6935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CD7C-BB71-59B9-C450-7F8FBA2BB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5DD47-6238-BBE2-EBF9-9451E4B83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55667-B64E-4D58-BE26-528CD9AB312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4FBF-96B5-EDDF-257D-DF3C6B842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82BF0-D71A-C823-9937-71A167BCB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8AB67-E287-451B-BAA0-E10747590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FCA02-29CF-EC1B-4448-55E19F8FFA19}"/>
              </a:ext>
            </a:extLst>
          </p:cNvPr>
          <p:cNvSpPr txBox="1"/>
          <p:nvPr/>
        </p:nvSpPr>
        <p:spPr>
          <a:xfrm>
            <a:off x="2376195" y="1810138"/>
            <a:ext cx="85872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Presentation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465385-C855-78F1-33D1-E6915010B57F}"/>
              </a:ext>
            </a:extLst>
          </p:cNvPr>
          <p:cNvSpPr txBox="1"/>
          <p:nvPr/>
        </p:nvSpPr>
        <p:spPr>
          <a:xfrm>
            <a:off x="3993503" y="3379798"/>
            <a:ext cx="582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AND INTERSECTION OF GRAPHS</a:t>
            </a:r>
            <a:endParaRPr lang="en-US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3A787-C654-19E1-13D3-51D23311DC5C}"/>
              </a:ext>
            </a:extLst>
          </p:cNvPr>
          <p:cNvSpPr txBox="1"/>
          <p:nvPr/>
        </p:nvSpPr>
        <p:spPr>
          <a:xfrm>
            <a:off x="9181323" y="5896947"/>
            <a:ext cx="316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Daya </a:t>
            </a:r>
            <a:r>
              <a:rPr lang="en-US" dirty="0" err="1"/>
              <a:t>Sankhar</a:t>
            </a:r>
            <a:r>
              <a:rPr lang="en-US" dirty="0"/>
              <a:t> Das, 23</a:t>
            </a:r>
          </a:p>
        </p:txBody>
      </p:sp>
    </p:spTree>
    <p:extLst>
      <p:ext uri="{BB962C8B-B14F-4D97-AF65-F5344CB8AC3E}">
        <p14:creationId xmlns:p14="http://schemas.microsoft.com/office/powerpoint/2010/main" val="364980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FD56-5F98-3DA3-278D-BDDBD8D23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98" y="1427584"/>
            <a:ext cx="9144000" cy="4694951"/>
          </a:xfrm>
        </p:spPr>
        <p:txBody>
          <a:bodyPr>
            <a:no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The union of two graphs refers to combining the vertices and edges of the two graphs to form a new graph. The resulting graph contains all the vertices and edges from both graphs.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Formally, let's consider two graphs G₁ = (V₁, E₁) and G₂ = (V₂, E₂) with vertex sets V₁ and V₂, and edge sets E₁ and E₂, respectively. The union of G₁ and G₂, denoted as G₁ ∪ G₂, is a graph defined as follows: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vertex set of G₁ ∪ G₂ is the union of V₁ and V₂, i.e., V₁ ∪ V₂.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edge set of G₁ ∪ G₂ is the union of E₁ and E₂, i.e., E₁ ∪ E₂.</a:t>
            </a:r>
            <a:b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resulting graph G₁ ∪ G₂, there may be duplicate edges or self-loops if both G₁ and G₂ have such edges. However, it's common to assume that the resulting graph is simple, meaning it has no duplicate edges or self-loops. If duplicates or self-loops are not desired, you can remove them from the resulting graph.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C6E17-1D7E-0614-A32E-BE409ED89B66}"/>
              </a:ext>
            </a:extLst>
          </p:cNvPr>
          <p:cNvSpPr txBox="1"/>
          <p:nvPr/>
        </p:nvSpPr>
        <p:spPr>
          <a:xfrm>
            <a:off x="-85531" y="551285"/>
            <a:ext cx="11952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UNION AND INTERSECTION OF GRAPHS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4EFC3-70A4-98A5-6004-1A67369C7068}"/>
              </a:ext>
            </a:extLst>
          </p:cNvPr>
          <p:cNvSpPr txBox="1"/>
          <p:nvPr/>
        </p:nvSpPr>
        <p:spPr>
          <a:xfrm>
            <a:off x="1455575" y="1599428"/>
            <a:ext cx="268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1) Union of graphs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0226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006A52-E205-4A60-9C90-3CB4B0466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83" y="1231641"/>
            <a:ext cx="9594295" cy="34994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EF52F9-88AB-4DB8-109F-67002BB64298}"/>
              </a:ext>
            </a:extLst>
          </p:cNvPr>
          <p:cNvSpPr txBox="1"/>
          <p:nvPr/>
        </p:nvSpPr>
        <p:spPr>
          <a:xfrm>
            <a:off x="3592285" y="4995769"/>
            <a:ext cx="3135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of union of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1447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8257-E47A-C784-61D9-4ED65527F3D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582738"/>
            <a:ext cx="10515600" cy="435133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CBC2449-54C0-44DC-AE9F-868B1600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426" y="1559246"/>
            <a:ext cx="9535887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intersection of two graphs refers to finding the common elements between them, specifically the common vertices and edges.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resulting graph contains only the vertices and edges that exist in both input graphs.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Let's consider two graphs G₁ = (V₁, E₁) and G₂ = (V₂, E₂) with vertex sets V₁ and V₂, and edge sets E₁ and E₂, respectively. The intersection of G₁ and G₂, denoted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G₁ ∩ G₂, is a graph defined as follows: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vertex set of G₁ ∩ G₂ is the intersection of V₁ and V₂, i.e., V₁ ∩ V₂.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edge set of G₁ ∩ G₂ is the intersection of E₁ and E₂, i.e., E₁ ∩ E₂.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resulting graph G₁ ∩ G₂, only the vertices and edges that are present in both G₁ and G₂ are retained. If a vertex or an edge is present in one graph but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 the other, it will not be part of the intersection graph.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AutoShape 13">
            <a:extLst>
              <a:ext uri="{FF2B5EF4-FFF2-40B4-BE49-F238E27FC236}">
                <a16:creationId xmlns:a16="http://schemas.microsoft.com/office/drawing/2014/main" id="{BDB33460-EF02-8861-966B-165914BE9D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457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0BAA414F-D7E8-E7A6-A341-C298683BE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AC6700-68A0-BD41-3A71-70B69DB47927}"/>
              </a:ext>
            </a:extLst>
          </p:cNvPr>
          <p:cNvSpPr txBox="1"/>
          <p:nvPr/>
        </p:nvSpPr>
        <p:spPr>
          <a:xfrm>
            <a:off x="1197426" y="1066801"/>
            <a:ext cx="6046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2) Intersection of graphs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132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0845A-DD20-6282-BB28-B0047F632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93" y="1138335"/>
            <a:ext cx="8846053" cy="3489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82A131-4EB5-7304-930A-279521F2391C}"/>
              </a:ext>
            </a:extLst>
          </p:cNvPr>
          <p:cNvSpPr txBox="1"/>
          <p:nvPr/>
        </p:nvSpPr>
        <p:spPr>
          <a:xfrm>
            <a:off x="3200400" y="5495731"/>
            <a:ext cx="506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Figure of Intersection of 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66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48D8C8-CF51-79D4-BA8F-D6CB771EB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1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498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Office Theme</vt:lpstr>
      <vt:lpstr>PowerPoint Presentation</vt:lpstr>
      <vt:lpstr>         The union of two graphs refers to combining the vertices and edges of the two graphs to form a new graph. The resulting graph contains all the vertices and edges from both graphs. Formally, let's consider two graphs G₁ = (V₁, E₁) and G₂ = (V₂, E₂) with vertex sets V₁ and V₂, and edge sets E₁ and E₂, respectively. The union of G₁ and G₂, denoted as G₁ ∪ G₂, is a graph defined as follows: The vertex set of G₁ ∪ G₂ is the union of V₁ and V₂, i.e., V₁ ∪ V₂. The edge set of G₁ ∪ G₂ is the union of E₁ and E₂, i.e., E₁ ∪ E₂. In the resulting graph G₁ ∪ G₂, there may be duplicate edges or self-loops if both G₁ and G₂ have such edges. However, it's common to assume that the resulting graph is simple, meaning it has no duplicate edges or self-loops. If duplicates or self-loops are not desired, you can remove them from the resulting graph.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Sanam Tamang</dc:creator>
  <cp:lastModifiedBy>Sanam Tamang</cp:lastModifiedBy>
  <cp:revision>1</cp:revision>
  <dcterms:created xsi:type="dcterms:W3CDTF">2023-07-17T22:42:04Z</dcterms:created>
  <dcterms:modified xsi:type="dcterms:W3CDTF">2023-07-17T22:49:22Z</dcterms:modified>
</cp:coreProperties>
</file>