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9" r:id="rId2"/>
  </p:sldMasterIdLst>
  <p:notesMasterIdLst>
    <p:notesMasterId r:id="rId7"/>
  </p:notesMasterIdLst>
  <p:sldIdLst>
    <p:sldId id="264" r:id="rId3"/>
    <p:sldId id="268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478E-E6A1-45BF-ABBC-50F37F665E7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1ECBD-D30F-4C4B-B83D-54CABC0A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1ECBD-D30F-4C4B-B83D-54CABC0AC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F96C-3B3A-407D-B2F3-83E1BCDC0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FA0AF-A3D9-4DB0-A606-A74DFDFB5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CCD9-2099-47BC-8651-897B8502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428A-847C-408C-B9F0-CECBA1DA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0D572-E519-415B-99C1-21B3C02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2168-1E0D-493A-90FE-7DE2E520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B3387-CE19-4B66-AC02-A5A3A519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0AE7-8907-42A9-A0B9-C33A42C0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82EC-36EC-43D2-81B7-2E43ACF5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0D78-EC93-4F7D-8967-BB42FAE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0FB2F-6CAE-4266-A080-C1990974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153F2-DB55-4AE7-A8AF-46FD4776D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D815-2621-4014-9573-47C95741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9F5D-CD55-4644-841D-F6784A99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9210-4450-4584-8D10-1DF01FB4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5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4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6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8B9C-4E56-4F64-81DA-6D7FC02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1A59-DAF6-432A-BA61-664B3B32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DD89-21D6-4F3D-8146-21D87105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A4FA-9D3C-4DBC-B85F-EA900930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BC95-EB2E-4D61-8A2B-535C33A9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6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0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555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19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7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3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5D4C-DA0A-48FA-85EE-E6032DEB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2EE3D-1861-4C39-A056-905CA7BF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DB4A-334D-4850-A95B-DA18413C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05C8-D256-4D6F-A14D-E64F3A61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1775-971D-4050-83F5-14068C29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3E48-7463-4382-BF2B-4873D984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ABF1-2F8E-4A3A-BEF8-7505459FD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7AE7F-BC9F-417C-A1E4-122F9823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E6ED-3C05-4903-AC08-3F6DD3FE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C0A7-85CD-4E23-A5AB-89653430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DD224-C6B8-4E7E-92C3-2D531C4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0511-B7B7-40C9-9403-7D6080BA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9B174-4CA5-49D9-AA08-919F0609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B8B12-B759-4950-8ED8-6BF3AB6C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21B52-637B-4ACF-A5CB-677F9F8F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B1EB7-A604-4CCF-84AB-08A03CF48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4C011-46FC-4537-BA60-5FC999A5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E747B-57B0-41A5-9320-6A13EF2A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7551E-2D53-4CA4-914E-8C49E5D1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683F-3D9E-456E-B8A1-AC95785A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C3FF4-BBE0-4DE1-9C4D-EB03B334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CB7C-67D6-4CA0-9FFD-0705147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00305-AB29-48A6-931E-92650E55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758F6-338A-439C-897D-5D761A08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BA6A4-534F-4DA9-838C-D3810842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B7C5-1A7D-4D5F-BFCC-9FE18BC6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1626-F2B2-4171-9DC7-8D746114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7894-8220-42FA-B48A-68411CA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4C537-6670-44B8-96B2-AE582D7F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9352-702B-4AB7-80BD-BA2A6EA5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F296-D13A-417A-B198-5A638341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F8326-01AB-4BDE-84DC-4D7A7EFE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AAF-3BD6-4D54-8EC1-20BE2EAC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E8C8F-BCF0-4A54-A347-F7FC172F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119E-5B05-4589-938A-006A63D5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D104-3A3D-47A2-85EC-7A7BD380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66710-E665-455B-B583-E58E48AB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B7A9C-3F76-42A1-8431-40209E43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6F33E-EAC4-4464-8CDD-3B4E480B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7AE6-8ECA-4F40-8B3B-3255220A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8BE7-F941-4550-96DF-E0AA463A8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68D3-CE71-4146-92B6-F17E10AD8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D3BC-9C5E-4B74-BCCE-A97268550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100A-83A4-4AF0-BC53-414082775E6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D37D-C4C4-468C-9385-C5118344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6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49D11-81E1-9B79-6C88-CF3A929CBD5E}"/>
              </a:ext>
            </a:extLst>
          </p:cNvPr>
          <p:cNvSpPr txBox="1"/>
          <p:nvPr/>
        </p:nvSpPr>
        <p:spPr>
          <a:xfrm>
            <a:off x="1396181" y="1859340"/>
            <a:ext cx="10412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Presentation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921E1-034F-28B6-41E2-E8D644D33660}"/>
              </a:ext>
            </a:extLst>
          </p:cNvPr>
          <p:cNvSpPr txBox="1"/>
          <p:nvPr/>
        </p:nvSpPr>
        <p:spPr>
          <a:xfrm>
            <a:off x="3411795" y="3608438"/>
            <a:ext cx="558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Directed path and 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0277D-5749-CBD5-164A-1A89D4097C36}"/>
              </a:ext>
            </a:extLst>
          </p:cNvPr>
          <p:cNvSpPr txBox="1"/>
          <p:nvPr/>
        </p:nvSpPr>
        <p:spPr>
          <a:xfrm>
            <a:off x="9379974" y="6105832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Sanam Tamang,14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AB26E-9BAB-1699-0799-E0337292FD0F}"/>
              </a:ext>
            </a:extLst>
          </p:cNvPr>
          <p:cNvSpPr txBox="1"/>
          <p:nvPr/>
        </p:nvSpPr>
        <p:spPr>
          <a:xfrm>
            <a:off x="9379973" y="5736500"/>
            <a:ext cx="391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FDD-7466-4859-9A11-177F678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Directed path and 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CBB5-5646-4148-8FCC-17F140F7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Directed path:</a:t>
            </a:r>
          </a:p>
          <a:p>
            <a:pPr marL="0" indent="0" algn="just">
              <a:buNone/>
            </a:pPr>
            <a:r>
              <a:rPr lang="en-US" sz="3600" dirty="0"/>
              <a:t>	A directed path is defined as an open directed walk with all distinct vertices and hence the edges.</a:t>
            </a:r>
          </a:p>
          <a:p>
            <a:pPr marL="0" indent="0" algn="just">
              <a:buNone/>
            </a:pPr>
            <a:r>
              <a:rPr lang="en-US" sz="3600" dirty="0"/>
              <a:t>	An open directed walk W is called a directed path if all the vertices (and hence arcs) in W are distinct.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Directed cycle:</a:t>
            </a:r>
          </a:p>
          <a:p>
            <a:pPr marL="0" indent="0" algn="just">
              <a:buNone/>
            </a:pPr>
            <a:r>
              <a:rPr lang="en-US" sz="3600" dirty="0"/>
              <a:t>	It is a directed path in all vertices are different except first and last vertices. Actually it is a closed directed path.</a:t>
            </a:r>
          </a:p>
        </p:txBody>
      </p:sp>
    </p:spTree>
    <p:extLst>
      <p:ext uri="{BB962C8B-B14F-4D97-AF65-F5344CB8AC3E}">
        <p14:creationId xmlns:p14="http://schemas.microsoft.com/office/powerpoint/2010/main" val="2959615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7D67-A1DF-4AD7-9191-276DCE21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CONTINUED…..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21245-0FD0-4ABF-9613-C29C14769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504962"/>
            <a:ext cx="10697308" cy="24963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03683-1EA8-443B-8E7B-A1C22C47BD9F}"/>
                  </a:ext>
                </a:extLst>
              </p:cNvPr>
              <p:cNvSpPr txBox="1"/>
              <p:nvPr/>
            </p:nvSpPr>
            <p:spPr>
              <a:xfrm>
                <a:off x="812227" y="2284626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03683-1EA8-443B-8E7B-A1C22C47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27" y="2284626"/>
                <a:ext cx="48015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2619E-3D6F-4FDA-A851-79149A262B45}"/>
                  </a:ext>
                </a:extLst>
              </p:cNvPr>
              <p:cNvSpPr txBox="1"/>
              <p:nvPr/>
            </p:nvSpPr>
            <p:spPr>
              <a:xfrm flipH="1">
                <a:off x="1195259" y="3264776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2619E-3D6F-4FDA-A851-79149A262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95259" y="3264776"/>
                <a:ext cx="4801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176BC-24EA-4C81-8B11-1D3D096DA3A0}"/>
                  </a:ext>
                </a:extLst>
              </p:cNvPr>
              <p:cNvSpPr txBox="1"/>
              <p:nvPr/>
            </p:nvSpPr>
            <p:spPr>
              <a:xfrm>
                <a:off x="3096556" y="3634108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176BC-24EA-4C81-8B11-1D3D09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56" y="3634108"/>
                <a:ext cx="4801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13EE6-4FF3-48E5-9F7A-545A92FC0692}"/>
                  </a:ext>
                </a:extLst>
              </p:cNvPr>
              <p:cNvSpPr txBox="1"/>
              <p:nvPr/>
            </p:nvSpPr>
            <p:spPr>
              <a:xfrm>
                <a:off x="1828800" y="3709245"/>
                <a:ext cx="407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13EE6-4FF3-48E5-9F7A-545A92FC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709245"/>
                <a:ext cx="4079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CE885-FACB-436E-ABD2-3D4257343CD4}"/>
                  </a:ext>
                </a:extLst>
              </p:cNvPr>
              <p:cNvSpPr txBox="1"/>
              <p:nvPr/>
            </p:nvSpPr>
            <p:spPr>
              <a:xfrm>
                <a:off x="4529797" y="2555764"/>
                <a:ext cx="47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CE885-FACB-436E-ABD2-3D4257343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797" y="2555764"/>
                <a:ext cx="4783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9505A-13CC-4043-BFCA-250E49F63780}"/>
                  </a:ext>
                </a:extLst>
              </p:cNvPr>
              <p:cNvSpPr txBox="1"/>
              <p:nvPr/>
            </p:nvSpPr>
            <p:spPr>
              <a:xfrm>
                <a:off x="4515846" y="3511677"/>
                <a:ext cx="480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9505A-13CC-4043-BFCA-250E49F6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46" y="3511677"/>
                <a:ext cx="4801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82CA7E-E659-427A-8B20-0042F130FC66}"/>
                  </a:ext>
                </a:extLst>
              </p:cNvPr>
              <p:cNvSpPr txBox="1"/>
              <p:nvPr/>
            </p:nvSpPr>
            <p:spPr>
              <a:xfrm>
                <a:off x="5176911" y="3840480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82CA7E-E659-427A-8B20-0042F130F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11" y="3840480"/>
                <a:ext cx="373287" cy="523220"/>
              </a:xfrm>
              <a:prstGeom prst="rect">
                <a:avLst/>
              </a:prstGeom>
              <a:blipFill>
                <a:blip r:embed="rId9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9C1B5-06A7-4959-94C7-3DF7CEC3C1DF}"/>
                  </a:ext>
                </a:extLst>
              </p:cNvPr>
              <p:cNvSpPr txBox="1"/>
              <p:nvPr/>
            </p:nvSpPr>
            <p:spPr>
              <a:xfrm>
                <a:off x="5697415" y="3052689"/>
                <a:ext cx="3985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9C1B5-06A7-4959-94C7-3DF7CEC3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3052689"/>
                <a:ext cx="39858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21A82D-5FE2-4BF8-9EE6-48D29859A0AF}"/>
                  </a:ext>
                </a:extLst>
              </p:cNvPr>
              <p:cNvSpPr txBox="1"/>
              <p:nvPr/>
            </p:nvSpPr>
            <p:spPr>
              <a:xfrm>
                <a:off x="6625883" y="2925096"/>
                <a:ext cx="351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21A82D-5FE2-4BF8-9EE6-48D29859A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83" y="2925096"/>
                <a:ext cx="351692" cy="523220"/>
              </a:xfrm>
              <a:prstGeom prst="rect">
                <a:avLst/>
              </a:prstGeom>
              <a:blipFill>
                <a:blip r:embed="rId11"/>
                <a:stretch>
                  <a:fillRect r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E11D9E-AE06-417F-9087-8351DAD0A5E1}"/>
                  </a:ext>
                </a:extLst>
              </p:cNvPr>
              <p:cNvSpPr txBox="1"/>
              <p:nvPr/>
            </p:nvSpPr>
            <p:spPr>
              <a:xfrm>
                <a:off x="7835705" y="2371098"/>
                <a:ext cx="6546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E11D9E-AE06-417F-9087-8351DAD0A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05" y="2371098"/>
                <a:ext cx="65464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7FB2CF-6018-4203-B79C-E180E62F6C35}"/>
                  </a:ext>
                </a:extLst>
              </p:cNvPr>
              <p:cNvSpPr txBox="1"/>
              <p:nvPr/>
            </p:nvSpPr>
            <p:spPr>
              <a:xfrm flipH="1">
                <a:off x="7399606" y="4003440"/>
                <a:ext cx="313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7FB2CF-6018-4203-B79C-E180E62F6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99606" y="4003440"/>
                <a:ext cx="313006" cy="523220"/>
              </a:xfrm>
              <a:prstGeom prst="rect">
                <a:avLst/>
              </a:prstGeom>
              <a:blipFill>
                <a:blip r:embed="rId13"/>
                <a:stretch>
                  <a:fillRect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FAE44-CE24-4D7E-B313-BC6589A053A5}"/>
                  </a:ext>
                </a:extLst>
              </p:cNvPr>
              <p:cNvSpPr txBox="1"/>
              <p:nvPr/>
            </p:nvSpPr>
            <p:spPr>
              <a:xfrm>
                <a:off x="8490346" y="3511676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FAE44-CE24-4D7E-B313-BC6589A0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46" y="3511676"/>
                <a:ext cx="373287" cy="523220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4AEC0A-2426-484E-8199-22C18204EF75}"/>
                  </a:ext>
                </a:extLst>
              </p:cNvPr>
              <p:cNvSpPr txBox="1"/>
              <p:nvPr/>
            </p:nvSpPr>
            <p:spPr>
              <a:xfrm>
                <a:off x="9654448" y="2378041"/>
                <a:ext cx="253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4AEC0A-2426-484E-8199-22C18204E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48" y="2378041"/>
                <a:ext cx="253218" cy="523220"/>
              </a:xfrm>
              <a:prstGeom prst="rect">
                <a:avLst/>
              </a:prstGeom>
              <a:blipFill>
                <a:blip r:embed="rId15"/>
                <a:stretch>
                  <a:fillRect r="-6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84CDB0-4860-4C74-91CD-7405D6F8C08F}"/>
                  </a:ext>
                </a:extLst>
              </p:cNvPr>
              <p:cNvSpPr txBox="1"/>
              <p:nvPr/>
            </p:nvSpPr>
            <p:spPr>
              <a:xfrm>
                <a:off x="9281161" y="3420840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84CDB0-4860-4C74-91CD-7405D6F8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161" y="3420840"/>
                <a:ext cx="373287" cy="523220"/>
              </a:xfrm>
              <a:prstGeom prst="rect">
                <a:avLst/>
              </a:prstGeom>
              <a:blipFill>
                <a:blip r:embed="rId16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870F5-FD13-47DF-B401-BA957287F51B}"/>
                  </a:ext>
                </a:extLst>
              </p:cNvPr>
              <p:cNvSpPr txBox="1"/>
              <p:nvPr/>
            </p:nvSpPr>
            <p:spPr>
              <a:xfrm>
                <a:off x="7399605" y="2925096"/>
                <a:ext cx="4360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870F5-FD13-47DF-B401-BA957287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605" y="2925096"/>
                <a:ext cx="4360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DCDFD5-5EF6-4A0B-99B0-3704335D2BCC}"/>
                  </a:ext>
                </a:extLst>
              </p:cNvPr>
              <p:cNvSpPr txBox="1"/>
              <p:nvPr/>
            </p:nvSpPr>
            <p:spPr>
              <a:xfrm>
                <a:off x="9411286" y="4302146"/>
                <a:ext cx="496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DCDFD5-5EF6-4A0B-99B0-3704335D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286" y="4302146"/>
                <a:ext cx="496379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52185-AAB4-409A-BBA9-7AD97D497CD2}"/>
                  </a:ext>
                </a:extLst>
              </p:cNvPr>
              <p:cNvSpPr txBox="1"/>
              <p:nvPr/>
            </p:nvSpPr>
            <p:spPr>
              <a:xfrm>
                <a:off x="10874326" y="4600136"/>
                <a:ext cx="309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52185-AAB4-409A-BBA9-7AD97D497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26" y="4600136"/>
                <a:ext cx="309490" cy="523220"/>
              </a:xfrm>
              <a:prstGeom prst="rect">
                <a:avLst/>
              </a:prstGeom>
              <a:blipFill>
                <a:blip r:embed="rId19"/>
                <a:stretch>
                  <a:fillRect r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AB675-0D2A-48AF-BE0F-3E54FFE07C6D}"/>
                  </a:ext>
                </a:extLst>
              </p:cNvPr>
              <p:cNvSpPr txBox="1"/>
              <p:nvPr/>
            </p:nvSpPr>
            <p:spPr>
              <a:xfrm>
                <a:off x="10996741" y="2555764"/>
                <a:ext cx="309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AB675-0D2A-48AF-BE0F-3E54FFE0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41" y="2555764"/>
                <a:ext cx="309490" cy="523220"/>
              </a:xfrm>
              <a:prstGeom prst="rect">
                <a:avLst/>
              </a:prstGeom>
              <a:blipFill>
                <a:blip r:embed="rId20"/>
                <a:stretch>
                  <a:fillRect r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0DC205-328E-461B-B216-74476B170BBA}"/>
                  </a:ext>
                </a:extLst>
              </p:cNvPr>
              <p:cNvSpPr txBox="1"/>
              <p:nvPr/>
            </p:nvSpPr>
            <p:spPr>
              <a:xfrm>
                <a:off x="10353823" y="2740430"/>
                <a:ext cx="365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0DC205-328E-461B-B216-74476B170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823" y="2740430"/>
                <a:ext cx="365760" cy="523220"/>
              </a:xfrm>
              <a:prstGeom prst="rect">
                <a:avLst/>
              </a:prstGeom>
              <a:blipFill>
                <a:blip r:embed="rId21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3FA3F-E734-4250-961B-B50B53878030}"/>
                  </a:ext>
                </a:extLst>
              </p:cNvPr>
              <p:cNvSpPr txBox="1"/>
              <p:nvPr/>
            </p:nvSpPr>
            <p:spPr>
              <a:xfrm>
                <a:off x="9988063" y="4003441"/>
                <a:ext cx="365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3FA3F-E734-4250-961B-B50B53878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3" y="4003441"/>
                <a:ext cx="365760" cy="523220"/>
              </a:xfrm>
              <a:prstGeom prst="rect">
                <a:avLst/>
              </a:prstGeom>
              <a:blipFill>
                <a:blip r:embed="rId2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D339A4-39E6-4929-B3F5-D8A9CA7A1AA0}"/>
                  </a:ext>
                </a:extLst>
              </p:cNvPr>
              <p:cNvSpPr txBox="1"/>
              <p:nvPr/>
            </p:nvSpPr>
            <p:spPr>
              <a:xfrm>
                <a:off x="11379773" y="3830525"/>
                <a:ext cx="373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D339A4-39E6-4929-B3F5-D8A9CA7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773" y="3830525"/>
                <a:ext cx="373287" cy="523220"/>
              </a:xfrm>
              <a:prstGeom prst="rect">
                <a:avLst/>
              </a:prstGeom>
              <a:blipFill>
                <a:blip r:embed="rId23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B60950-39E1-440C-982A-3EEF17FB28BE}"/>
                  </a:ext>
                </a:extLst>
              </p:cNvPr>
              <p:cNvSpPr txBox="1"/>
              <p:nvPr/>
            </p:nvSpPr>
            <p:spPr>
              <a:xfrm>
                <a:off x="562708" y="5068601"/>
                <a:ext cx="111903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 [left side figure] – directed path</a:t>
                </a:r>
              </a:p>
              <a:p>
                <a:pPr algn="just"/>
                <a:r>
                  <a:rPr lang="en-US" sz="2800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[ right side figure]- directed cycle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B60950-39E1-440C-982A-3EEF17FB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8" y="5068601"/>
                <a:ext cx="11190352" cy="954107"/>
              </a:xfrm>
              <a:prstGeom prst="rect">
                <a:avLst/>
              </a:prstGeom>
              <a:blipFill>
                <a:blip r:embed="rId24"/>
                <a:stretch>
                  <a:fillRect l="-108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129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E1ACC-7F14-892A-6626-FFC79D1C2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171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Gothic</vt:lpstr>
      <vt:lpstr>Office Theme</vt:lpstr>
      <vt:lpstr>Vapor Trail</vt:lpstr>
      <vt:lpstr>PowerPoint Presentation</vt:lpstr>
      <vt:lpstr>Directed path and cycle</vt:lpstr>
      <vt:lpstr>CONTINUED…..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Sanam Tamang</cp:lastModifiedBy>
  <cp:revision>68</cp:revision>
  <dcterms:created xsi:type="dcterms:W3CDTF">2021-05-28T07:35:20Z</dcterms:created>
  <dcterms:modified xsi:type="dcterms:W3CDTF">2023-07-17T22:58:18Z</dcterms:modified>
</cp:coreProperties>
</file>