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sldIdLst>
    <p:sldId id="278" r:id="rId5"/>
    <p:sldId id="279" r:id="rId6"/>
    <p:sldId id="280" r:id="rId7"/>
    <p:sldId id="281" r:id="rId8"/>
    <p:sldId id="295" r:id="rId9"/>
    <p:sldId id="296"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0" d="100"/>
          <a:sy n="80" d="100"/>
        </p:scale>
        <p:origin x="58" y="19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fhsu.pressbooks.pub/ecumath/chapter/chapter-4-teaching-mathematics-through-problem-solving/#term_33_442"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fhsu.pressbooks.pub/ecumath/chapter/chapter-4-teaching-mathematics-through-problem-solving/#term_33_444" TargetMode="External"/><Relationship Id="rId2" Type="http://schemas.openxmlformats.org/officeDocument/2006/relationships/hyperlink" Target="https://fhsu.pressbooks.pub/ecumath/chapter/chapter-4-teaching-mathematics-through-problem-solving/#term_33_443"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sz="3600" dirty="0"/>
              <a:t>Problem solving method</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Sanam Tamang</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Ways of solving problem ​</a:t>
            </a:r>
          </a:p>
          <a:p>
            <a:r>
              <a:rPr lang="en-US" dirty="0"/>
              <a:t>​</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3345370"/>
            <a:ext cx="6766560" cy="2700528"/>
          </a:xfrm>
        </p:spPr>
        <p:txBody>
          <a:bodyPr/>
          <a:lstStyle/>
          <a:p>
            <a:r>
              <a:rPr lang="en-US" dirty="0"/>
              <a:t>Problem-solving is the process of identifying a problem, prioritizing, selecting, alternatives for solutions and evaluating outcomes.</a:t>
            </a:r>
          </a:p>
          <a:p>
            <a:endParaRPr lang="en-US" dirty="0"/>
          </a:p>
          <a:p>
            <a:r>
              <a:rPr lang="en-US" b="0" i="0" dirty="0">
                <a:solidFill>
                  <a:srgbClr val="222222"/>
                </a:solidFill>
                <a:effectLst/>
                <a:latin typeface="Lato" panose="020F0502020204030203" pitchFamily="34" charset="0"/>
              </a:rPr>
              <a:t> </a:t>
            </a:r>
            <a:r>
              <a:rPr lang="en-US" dirty="0"/>
              <a:t>A problem is “any task or activity for which the students have no prescribed or memorized rules or methods, nor is there a perception by students that there is a specific ‘correct’ solution method” (Hiebert, et. al., 1997).</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477520"/>
          </a:xfrm>
        </p:spPr>
        <p:txBody>
          <a:bodyPr/>
          <a:lstStyle/>
          <a:p>
            <a:r>
              <a:rPr lang="en-US" dirty="0"/>
              <a:t>Problem solving method</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290697"/>
            <a:ext cx="6400800"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Ways of problem solving </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2467356"/>
            <a:ext cx="6766560" cy="768096"/>
          </a:xfrm>
        </p:spPr>
        <p:txBody>
          <a:bodyPr/>
          <a:lstStyle/>
          <a:p>
            <a:r>
              <a:rPr lang="en-US" sz="3200" dirty="0"/>
              <a:t>Ways of solving problem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3345370"/>
            <a:ext cx="6766560" cy="2700528"/>
          </a:xfrm>
        </p:spPr>
        <p:txBody>
          <a:bodyPr/>
          <a:lstStyle/>
          <a:p>
            <a:pPr algn="l"/>
            <a:r>
              <a:rPr lang="en-US" dirty="0"/>
              <a:t>There are three ways to solve problems: teaching for problem solving, teaching about problem solving, and teaching through problem solving.</a:t>
            </a:r>
          </a:p>
          <a:p>
            <a:pPr algn="l"/>
            <a:endParaRPr lang="en-US" dirty="0"/>
          </a:p>
          <a:p>
            <a:pPr algn="l"/>
            <a:r>
              <a:rPr lang="en-US" dirty="0">
                <a:hlinkClick r:id="rId2">
                  <a:extLst>
                    <a:ext uri="{A12FA001-AC4F-418D-AE19-62706E023703}">
                      <ahyp:hlinkClr xmlns:ahyp="http://schemas.microsoft.com/office/drawing/2018/hyperlinkcolor" val="tx"/>
                    </a:ext>
                  </a:extLst>
                </a:hlinkClick>
              </a:rPr>
              <a:t>Teaching for problem solving</a:t>
            </a:r>
            <a:r>
              <a:rPr lang="en-US" dirty="0"/>
              <a:t> begins with learning a skill. For example, students are learning how to multiply a two-digit number by a one-digit number, and the story problems you select are multiplication problems. Be sure when you are teaching for problem solving, you select or develop tasks that can promote the development of mathematical understanding.</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40427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583245"/>
            <a:ext cx="6766560" cy="2700528"/>
          </a:xfrm>
        </p:spPr>
        <p:txBody>
          <a:bodyPr/>
          <a:lstStyle/>
          <a:p>
            <a:endParaRPr lang="en-US" dirty="0"/>
          </a:p>
          <a:p>
            <a:r>
              <a:rPr lang="en-US" dirty="0">
                <a:hlinkClick r:id="rId2">
                  <a:extLst>
                    <a:ext uri="{A12FA001-AC4F-418D-AE19-62706E023703}">
                      <ahyp:hlinkClr xmlns:ahyp="http://schemas.microsoft.com/office/drawing/2018/hyperlinkcolor" val="tx"/>
                    </a:ext>
                  </a:extLst>
                </a:hlinkClick>
              </a:rPr>
              <a:t>Teaching about problem solving</a:t>
            </a:r>
            <a:r>
              <a:rPr lang="en-US" dirty="0"/>
              <a:t> begins with suggested strategies to solve a problem. For example, “draw a picture,” “make a table,” etc. You may see posters in teachers’ classrooms of the “Problem Solving Method” such as: 1) Read/understand the problem, 2) Devise a plan, 3) Solve the problem, and 4) Check your work. There is little or no evidence that students’ problem-solving abilities are improved when teaching about problem solving. Students will see a word problem as a separate endeavor and focus on the steps to follow rather than the mathematics. In addition, students will tend to use trial and error instead of focusing on sense making.</a:t>
            </a:r>
          </a:p>
          <a:p>
            <a:endParaRPr lang="en-US" dirty="0"/>
          </a:p>
          <a:p>
            <a:r>
              <a:rPr lang="en-US" dirty="0">
                <a:hlinkClick r:id="rId3">
                  <a:extLst>
                    <a:ext uri="{A12FA001-AC4F-418D-AE19-62706E023703}">
                      <ahyp:hlinkClr xmlns:ahyp="http://schemas.microsoft.com/office/drawing/2018/hyperlinkcolor" val="tx"/>
                    </a:ext>
                  </a:extLst>
                </a:hlinkClick>
              </a:rPr>
              <a:t>Teaching through problem solving</a:t>
            </a:r>
            <a:r>
              <a:rPr lang="en-US" dirty="0"/>
              <a:t> focuses students’ attention on ideas and sense making and develops mathematical practices. Teaching through problem solving also develops a student’s confidence and builds on their strengths. It allows for collaboration among students and engages students in their own learning.</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09203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612773" y="2670428"/>
            <a:ext cx="7959852" cy="1787271"/>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{68183538-A1BB-4A0F-AAEA-30FA910CB6BE}tf78438558_win32</Template>
  <TotalTime>32</TotalTime>
  <Words>365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Lato</vt:lpstr>
      <vt:lpstr>Sabon Next LT</vt:lpstr>
      <vt:lpstr>Office Theme</vt:lpstr>
      <vt:lpstr>Problem solving method </vt:lpstr>
      <vt:lpstr>AGENDA</vt:lpstr>
      <vt:lpstr>Introduction</vt:lpstr>
      <vt:lpstr>Ways of problem solving </vt:lpstr>
      <vt:lpstr>Ways of solving problem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method </dc:title>
  <dc:subject/>
  <dc:creator>Sanam Tamang</dc:creator>
  <cp:lastModifiedBy>Sanam Tamang</cp:lastModifiedBy>
  <cp:revision>2</cp:revision>
  <dcterms:created xsi:type="dcterms:W3CDTF">2024-02-11T15:41:26Z</dcterms:created>
  <dcterms:modified xsi:type="dcterms:W3CDTF">2024-02-11T16:14:01Z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