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Default Extension="wav" ContentType="audio/wav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2" r:id="rId2"/>
    <p:sldMasterId id="2147483744" r:id="rId3"/>
    <p:sldMasterId id="214748376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3" autoAdjust="0"/>
  </p:normalViewPr>
  <p:slideViewPr>
    <p:cSldViewPr>
      <p:cViewPr>
        <p:scale>
          <a:sx n="125" d="100"/>
          <a:sy n="125" d="100"/>
        </p:scale>
        <p:origin x="-139" y="5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Date and Time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7281F-DA57-4F74-A34C-CB2BDE25D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Date and Time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49150-1ADC-4151-A7F6-03AC0B5E9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49150-1ADC-4151-A7F6-03AC0B5E96F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Date and Time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/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/>
  <p:hf hdr="0" ft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B6E6281-0175-497F-BF41-4F24C2A23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685800"/>
            <a:ext cx="8001000" cy="5970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tx2">
                <a:lumMod val="1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en-US" sz="4400" b="1" cap="all" spc="0" dirty="0" smtClean="0">
              <a:ln>
                <a:solidFill>
                  <a:srgbClr val="FF0000"/>
                </a:solidFill>
              </a:ln>
              <a:solidFill>
                <a:schemeClr val="accent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endParaRPr lang="en-US" sz="4400" b="1" cap="all" dirty="0" smtClean="0">
              <a:ln>
                <a:solidFill>
                  <a:srgbClr val="FF0000"/>
                </a:solidFill>
              </a:ln>
              <a:solidFill>
                <a:schemeClr val="accent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5400" b="1" cap="all" spc="0" dirty="0" smtClean="0">
                <a:ln>
                  <a:solidFill>
                    <a:srgbClr val="FFFF00"/>
                  </a:solidFill>
                  <a:prstDash val="sysDot"/>
                </a:ln>
                <a:blipFill>
                  <a:blip r:embed="rId5"/>
                  <a:tile tx="0" ty="0" sx="100000" sy="100000" flip="none" algn="tl"/>
                </a:blip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Presentation</a:t>
            </a:r>
            <a:r>
              <a:rPr lang="en-US" sz="5400" b="1" cap="all" spc="0" dirty="0" smtClean="0">
                <a:ln>
                  <a:solidFill>
                    <a:srgbClr val="FF0000"/>
                  </a:solidFill>
                  <a:prstDash val="sysDot"/>
                </a:ln>
                <a:blipFill>
                  <a:blip r:embed="rId5"/>
                  <a:tile tx="0" ty="0" sx="100000" sy="100000" flip="none" algn="tl"/>
                </a:blip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of </a:t>
            </a:r>
          </a:p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blipFill>
                  <a:blip r:embed="rId5"/>
                  <a:tile tx="0" ty="0" sx="100000" sy="100000" flip="none" algn="tl"/>
                </a:blip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Fundamental</a:t>
            </a:r>
            <a:r>
              <a:rPr lang="en-US" sz="5400" b="1" cap="all" dirty="0" smtClean="0">
                <a:ln>
                  <a:solidFill>
                    <a:srgbClr val="FF0000"/>
                  </a:solidFill>
                  <a:prstDash val="sysDot"/>
                </a:ln>
                <a:blipFill>
                  <a:blip r:embed="rId5"/>
                  <a:tile tx="0" ty="0" sx="100000" sy="100000" flip="none" algn="tl"/>
                </a:blip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of </a:t>
            </a:r>
            <a:r>
              <a:rPr lang="en-US" sz="5400" b="1" cap="all" dirty="0" smtClean="0">
                <a:ln>
                  <a:solidFill>
                    <a:srgbClr val="92D050"/>
                  </a:solidFill>
                  <a:prstDash val="sysDot"/>
                </a:ln>
                <a:blipFill>
                  <a:blip r:embed="rId5"/>
                  <a:tile tx="0" ty="0" sx="100000" sy="100000" flip="none" algn="tl"/>
                </a:blip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education</a:t>
            </a:r>
          </a:p>
          <a:p>
            <a:pPr algn="ctr"/>
            <a:endParaRPr lang="en-US" sz="4400" b="1" cap="all" spc="0" dirty="0" smtClean="0">
              <a:ln>
                <a:solidFill>
                  <a:srgbClr val="FF0000"/>
                </a:solidFill>
              </a:ln>
              <a:blipFill>
                <a:blip r:embed="rId5"/>
                <a:tile tx="0" ty="0" sx="100000" sy="100000" flip="none" algn="tl"/>
              </a:blip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endParaRPr lang="en-US" sz="4400" b="1" cap="all" dirty="0" smtClean="0">
              <a:ln>
                <a:solidFill>
                  <a:srgbClr val="FF0000"/>
                </a:solidFill>
              </a:ln>
              <a:solidFill>
                <a:schemeClr val="accent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endParaRPr lang="en-US" sz="4400" b="1" cap="all" spc="0" dirty="0">
              <a:ln>
                <a:solidFill>
                  <a:srgbClr val="FF0000"/>
                </a:solidFill>
              </a:ln>
              <a:solidFill>
                <a:schemeClr val="accent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Heart 5"/>
          <p:cNvSpPr/>
          <p:nvPr/>
        </p:nvSpPr>
        <p:spPr>
          <a:xfrm>
            <a:off x="4343400" y="762000"/>
            <a:ext cx="1295400" cy="1143000"/>
          </a:xfrm>
          <a:prstGeom prst="hear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rgbClr val="FF0000"/>
            </a:solidFill>
            <a:prstDash val="sysDot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2Left"/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endParaRPr lang="en-US" b="1" dirty="0">
              <a:ln>
                <a:solidFill>
                  <a:srgbClr val="FFFF00"/>
                </a:solidFill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glow rad="228600">
                  <a:srgbClr val="FF0000">
                    <a:alpha val="40000"/>
                  </a:srgbClr>
                </a:glow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6096000" y="838200"/>
            <a:ext cx="914400" cy="457200"/>
          </a:xfrm>
          <a:prstGeom prst="star5">
            <a:avLst/>
          </a:prstGeom>
          <a:blipFill>
            <a:blip r:embed="rId7" cstate="print"/>
            <a:stretch>
              <a:fillRect/>
            </a:stretch>
          </a:blipFill>
          <a:ln>
            <a:solidFill>
              <a:srgbClr val="00B0F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 advClick="0" advTm="15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084 0.32222 C -0.32709 0.11065 -0.18646 -0.02222 -0.02917 -0.02222 C 0.12708 -0.02222 0.26771 0.11065 0.3625 0.32222 C 0.26771 0.53334 0.12708 0.66667 -0.02917 0.66667 C -0.18646 0.66667 -0.32709 0.53334 -0.42084 0.32222 Z " pathEditMode="relative" rAng="0" ptsTypes="fffff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" y="0"/>
                                    </p:animMotion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9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53" presetClass="exit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53" presetClass="exit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53" presetClass="exit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46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73333 0.9222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" y="4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5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025 0.5444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5" grpId="1" build="allAtOnce" animBg="1"/>
      <p:bldP spid="6" grpId="0" animBg="1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Philosophy 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514600"/>
            <a:ext cx="8382000" cy="2895600"/>
          </a:xfrm>
        </p:spPr>
        <p:txBody>
          <a:bodyPr numCol="1">
            <a:normAutofit lnSpcReduction="10000"/>
          </a:bodyPr>
          <a:lstStyle/>
          <a:p>
            <a:pPr algn="just">
              <a:buNone/>
            </a:pPr>
            <a:r>
              <a:rPr lang="en-US" sz="3200" dirty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philosophy  is the oldest discipline of the world . It is the study of birth , life matter and consciousness . It searches truth and solve the problem of human life. It is very vague and complicated. Philosophy begins with rise of curiosity . Those people who involve in study are known philosopher and their action are  philosophy.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mph" presetSubtype="1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 override="childStyle">
                                        <p:cTn id="10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Idealism</a:t>
            </a:r>
            <a:endParaRPr lang="en-US" sz="7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676400"/>
            <a:ext cx="8534400" cy="4648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Idealism is the oldest philosophy of the world . It is nearer to oriental spiritual philosophy  . This philosophy  believes on the existence of spiritual world apart form the physical world . Idealism was developed by Plato . 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3434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According to Plato ideas are eternal truth it can be achieve through attainment of three spiritual value , truth, goodness and beauty . This philosophy believes on god and god is everything . Those things which we see  they are changeable . So changeable things are not true . 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95000"/>
            <a:duotone>
              <a:prstClr val="black"/>
              <a:schemeClr val="accent6">
                <a:tint val="45000"/>
                <a:satMod val="400000"/>
              </a:schemeClr>
            </a:duotone>
            <a:lum bright="8000" contrast="2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Central ideas of idealism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114800"/>
          </a:xfrm>
        </p:spPr>
        <p:txBody>
          <a:bodyPr>
            <a:normAutofit/>
          </a:bodyPr>
          <a:lstStyle/>
          <a:p>
            <a:pPr marL="582930" indent="-514350"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sz="2400" dirty="0" smtClean="0"/>
              <a:t>Idealism believes on three spiritual value truth , goodness and beauty . </a:t>
            </a:r>
          </a:p>
          <a:p>
            <a:pPr marL="582930" indent="-514350"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sz="2400" dirty="0" smtClean="0"/>
              <a:t>Physical world is illusion . </a:t>
            </a:r>
          </a:p>
          <a:p>
            <a:pPr marL="582930" indent="-514350"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sz="2400" dirty="0" smtClean="0"/>
              <a:t>The whole universe is made of ideas</a:t>
            </a:r>
          </a:p>
          <a:p>
            <a:pPr marL="582930" indent="-514350"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sz="2400" dirty="0" smtClean="0"/>
              <a:t>The ultimate reality is spiritual </a:t>
            </a:r>
          </a:p>
          <a:p>
            <a:pPr marL="582930" indent="-514350"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sz="2400" dirty="0" smtClean="0"/>
              <a:t>Soul is source of ideas </a:t>
            </a:r>
          </a:p>
          <a:p>
            <a:pPr marL="582930" indent="-514350">
              <a:buClr>
                <a:srgbClr val="FF0000"/>
              </a:buClr>
              <a:buSzPct val="120000"/>
              <a:buFont typeface="Wingdings" pitchFamily="2" charset="2"/>
              <a:buChar char="Ø"/>
            </a:pPr>
            <a:r>
              <a:rPr lang="en-US" sz="2400" dirty="0" smtClean="0"/>
              <a:t>Man is spiritual organism who has conscious soul .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Purpose of idealism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2/9/2020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281-0175-497F-BF41-4F24C2A2331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162800" cy="38862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romanLcPeriod"/>
            </a:pP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Self realization 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Attainment of moral value 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Character development 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Physical development 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Intellectual development 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Preparation of efficient citizen 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Preservation of culture 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186</TotalTime>
  <Words>243</Words>
  <Application>Microsoft Office PowerPoint</Application>
  <PresentationFormat>On-screen Show (4:3)</PresentationFormat>
  <Paragraphs>42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Flow</vt:lpstr>
      <vt:lpstr>Technic</vt:lpstr>
      <vt:lpstr>Origin</vt:lpstr>
      <vt:lpstr>Metro</vt:lpstr>
      <vt:lpstr>Slide 1</vt:lpstr>
      <vt:lpstr>Philosophy </vt:lpstr>
      <vt:lpstr>Idealism</vt:lpstr>
      <vt:lpstr>Slide 4</vt:lpstr>
      <vt:lpstr>Central ideas of idealism </vt:lpstr>
      <vt:lpstr>Purpose of idealism 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fundamental of education</dc:title>
  <dc:creator>Sanam Tamang</dc:creator>
  <cp:lastModifiedBy>Corporate Edition</cp:lastModifiedBy>
  <cp:revision>42</cp:revision>
  <dcterms:created xsi:type="dcterms:W3CDTF">2020-02-09T05:40:54Z</dcterms:created>
  <dcterms:modified xsi:type="dcterms:W3CDTF">2020-03-17T10:40:41Z</dcterms:modified>
</cp:coreProperties>
</file>