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12192000" cy="6858000"/>
  <p:embeddedFontLst>
    <p:embeddedFont>
      <p:font typeface="Tahom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jRooF5xDV6SDY0SxgtVxOM1tv9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bold.fntdata"/><Relationship Id="rId16" Type="http://schemas.openxmlformats.org/officeDocument/2006/relationships/slide" Target="slides/slide11.xml"/><Relationship Id="rId38" Type="http://schemas.openxmlformats.org/officeDocument/2006/relationships/font" Target="fonts/Tahom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418d7f2f1_0_5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6418d7f2f1_0_52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418d7f2f1_0_6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6418d7f2f1_0_6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418d7f2f1_0_7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6418d7f2f1_0_7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418d7f2f1_0_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6418d7f2f1_0_8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418d7f2f1_0_9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6418d7f2f1_0_9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418d7f2f1_0_29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6418d7f2f1_0_29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6418d7f2f1_0_4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6418d7f2f1_0_48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418d7f2f1_0_2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26418d7f2f1_0_22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6418d7f2f1_0_36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6418d7f2f1_0_36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6418d7f2f1_0_2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26418d7f2f1_0_24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418d7f2f1_0_5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26418d7f2f1_0_54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418d7f2f1_0_40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26418d7f2f1_0_40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418d7f2f1_0_3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26418d7f2f1_0_33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6418d7f2f1_0_3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26418d7f2f1_0_34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6418d7f2f1_0_49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26418d7f2f1_0_49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6418d7f2f1_0_10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g26418d7f2f1_0_10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6"/>
          <p:cNvSpPr txBox="1"/>
          <p:nvPr>
            <p:ph type="title"/>
          </p:nvPr>
        </p:nvSpPr>
        <p:spPr>
          <a:xfrm>
            <a:off x="2763544" y="1901825"/>
            <a:ext cx="666491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ctrTitle"/>
          </p:nvPr>
        </p:nvSpPr>
        <p:spPr>
          <a:xfrm>
            <a:off x="1511300" y="1377950"/>
            <a:ext cx="9169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2763544" y="1901825"/>
            <a:ext cx="666491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1381759" y="2580004"/>
            <a:ext cx="942848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2763544" y="1901825"/>
            <a:ext cx="666491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6666"/>
              </a:lnSpc>
              <a:spcBef>
                <a:spcPts val="0"/>
              </a:spcBef>
              <a:buNone/>
              <a:defRPr b="0" i="0" sz="1050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45"/>
          <p:cNvSpPr txBox="1"/>
          <p:nvPr>
            <p:ph type="title"/>
          </p:nvPr>
        </p:nvSpPr>
        <p:spPr>
          <a:xfrm>
            <a:off x="2763544" y="1901825"/>
            <a:ext cx="6664911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5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45"/>
          <p:cNvSpPr txBox="1"/>
          <p:nvPr>
            <p:ph idx="1" type="body"/>
          </p:nvPr>
        </p:nvSpPr>
        <p:spPr>
          <a:xfrm>
            <a:off x="1381759" y="2580004"/>
            <a:ext cx="9428480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4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45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6666"/>
              </a:lnSpc>
              <a:spcBef>
                <a:spcPts val="0"/>
              </a:spcBef>
              <a:buNone/>
              <a:defRPr b="0" i="0" sz="1050" u="non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1511300" y="2749550"/>
            <a:ext cx="36510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GitTorrent</a:t>
            </a:r>
            <a:endParaRPr sz="5600"/>
          </a:p>
        </p:txBody>
      </p:sp>
      <p:sp>
        <p:nvSpPr>
          <p:cNvPr id="45" name="Google Shape;45;p1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"/>
          <p:cNvSpPr txBox="1"/>
          <p:nvPr>
            <p:ph type="title"/>
          </p:nvPr>
        </p:nvSpPr>
        <p:spPr>
          <a:xfrm>
            <a:off x="1511300" y="3764400"/>
            <a:ext cx="920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/>
              <a:t>The decentralized information manager from hell</a:t>
            </a:r>
            <a:endParaRPr i="1" sz="3000"/>
          </a:p>
        </p:txBody>
      </p:sp>
      <p:sp>
        <p:nvSpPr>
          <p:cNvPr id="48" name="Google Shape;48;p1"/>
          <p:cNvSpPr txBox="1"/>
          <p:nvPr/>
        </p:nvSpPr>
        <p:spPr>
          <a:xfrm>
            <a:off x="1511300" y="4468025"/>
            <a:ext cx="7456200" cy="18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Manas Pratim Biswas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Roll - 002011001025		UG - IV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Information Technology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Jadavpur University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75" y="166300"/>
            <a:ext cx="6186205" cy="25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325" y="79075"/>
            <a:ext cx="3011775" cy="30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1511300" y="1377950"/>
            <a:ext cx="356044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Fundamentals</a:t>
            </a:r>
            <a:endParaRPr sz="4500"/>
          </a:p>
        </p:txBody>
      </p:sp>
      <p:sp>
        <p:nvSpPr>
          <p:cNvPr id="228" name="Google Shape;228;p10"/>
          <p:cNvSpPr txBox="1"/>
          <p:nvPr/>
        </p:nvSpPr>
        <p:spPr>
          <a:xfrm>
            <a:off x="1511300" y="2593900"/>
            <a:ext cx="8394300" cy="25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400050" lvl="0" marL="457200" rtl="0" algn="l">
              <a:spcBef>
                <a:spcPts val="171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Peer-To-Peer communication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spcBef>
                <a:spcPts val="171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Decentralization of Control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High Resilience and Low Redundancy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Maintain a Distributed Ledger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10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1" name="Google Shape;231;p10"/>
          <p:cNvGrpSpPr/>
          <p:nvPr/>
        </p:nvGrpSpPr>
        <p:grpSpPr>
          <a:xfrm>
            <a:off x="8369689" y="2089153"/>
            <a:ext cx="2753289" cy="3251787"/>
            <a:chOff x="8620089" y="727028"/>
            <a:chExt cx="2753289" cy="3251787"/>
          </a:xfrm>
        </p:grpSpPr>
        <p:sp>
          <p:nvSpPr>
            <p:cNvPr id="232" name="Google Shape;232;p10"/>
            <p:cNvSpPr/>
            <p:nvPr/>
          </p:nvSpPr>
          <p:spPr>
            <a:xfrm>
              <a:off x="9628116" y="1618688"/>
              <a:ext cx="1541145" cy="2150110"/>
            </a:xfrm>
            <a:custGeom>
              <a:rect b="b" l="l" r="r" t="t"/>
              <a:pathLst>
                <a:path extrusionOk="0" h="2150110" w="1541145">
                  <a:moveTo>
                    <a:pt x="1541132" y="0"/>
                  </a:moveTo>
                  <a:lnTo>
                    <a:pt x="0" y="2150013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9628115" y="1618690"/>
              <a:ext cx="1541145" cy="2150110"/>
            </a:xfrm>
            <a:custGeom>
              <a:rect b="b" l="l" r="r" t="t"/>
              <a:pathLst>
                <a:path extrusionOk="0" h="2150110" w="1541145">
                  <a:moveTo>
                    <a:pt x="0" y="2150011"/>
                  </a:moveTo>
                  <a:lnTo>
                    <a:pt x="1541132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11011236" y="1622004"/>
              <a:ext cx="149225" cy="1681479"/>
            </a:xfrm>
            <a:custGeom>
              <a:rect b="b" l="l" r="r" t="t"/>
              <a:pathLst>
                <a:path extrusionOk="0" h="1681479" w="149225">
                  <a:moveTo>
                    <a:pt x="149167" y="0"/>
                  </a:moveTo>
                  <a:lnTo>
                    <a:pt x="0" y="1680952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11011235" y="1622004"/>
              <a:ext cx="149225" cy="1681479"/>
            </a:xfrm>
            <a:custGeom>
              <a:rect b="b" l="l" r="r" t="t"/>
              <a:pathLst>
                <a:path extrusionOk="0" h="1681479" w="149225">
                  <a:moveTo>
                    <a:pt x="149167" y="0"/>
                  </a:moveTo>
                  <a:lnTo>
                    <a:pt x="0" y="1680954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9628116" y="3302957"/>
              <a:ext cx="1383665" cy="466089"/>
            </a:xfrm>
            <a:custGeom>
              <a:rect b="b" l="l" r="r" t="t"/>
              <a:pathLst>
                <a:path extrusionOk="0" h="466089" w="1383665">
                  <a:moveTo>
                    <a:pt x="1383120" y="0"/>
                  </a:moveTo>
                  <a:lnTo>
                    <a:pt x="0" y="465744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9628115" y="3302959"/>
              <a:ext cx="1383665" cy="466089"/>
            </a:xfrm>
            <a:custGeom>
              <a:rect b="b" l="l" r="r" t="t"/>
              <a:pathLst>
                <a:path extrusionOk="0" h="466089" w="1383665">
                  <a:moveTo>
                    <a:pt x="1383119" y="0"/>
                  </a:moveTo>
                  <a:lnTo>
                    <a:pt x="0" y="465742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8829711" y="2589104"/>
              <a:ext cx="798829" cy="1179829"/>
            </a:xfrm>
            <a:custGeom>
              <a:rect b="b" l="l" r="r" t="t"/>
              <a:pathLst>
                <a:path extrusionOk="0" h="1179829" w="798829">
                  <a:moveTo>
                    <a:pt x="0" y="0"/>
                  </a:moveTo>
                  <a:lnTo>
                    <a:pt x="798404" y="117959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8829712" y="2589105"/>
              <a:ext cx="798829" cy="1179829"/>
            </a:xfrm>
            <a:custGeom>
              <a:rect b="b" l="l" r="r" t="t"/>
              <a:pathLst>
                <a:path extrusionOk="0" h="1179829" w="798829">
                  <a:moveTo>
                    <a:pt x="798403" y="1179597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065922" y="936649"/>
              <a:ext cx="2097404" cy="687705"/>
            </a:xfrm>
            <a:custGeom>
              <a:rect b="b" l="l" r="r" t="t"/>
              <a:pathLst>
                <a:path extrusionOk="0" h="687705" w="2097404">
                  <a:moveTo>
                    <a:pt x="0" y="0"/>
                  </a:moveTo>
                  <a:lnTo>
                    <a:pt x="2097342" y="68746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9065922" y="936649"/>
              <a:ext cx="2097404" cy="687705"/>
            </a:xfrm>
            <a:custGeom>
              <a:rect b="b" l="l" r="r" t="t"/>
              <a:pathLst>
                <a:path extrusionOk="0" h="687705" w="2097404">
                  <a:moveTo>
                    <a:pt x="0" y="0"/>
                  </a:moveTo>
                  <a:lnTo>
                    <a:pt x="2097343" y="687468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8829711" y="2589104"/>
              <a:ext cx="2181859" cy="714375"/>
            </a:xfrm>
            <a:custGeom>
              <a:rect b="b" l="l" r="r" t="t"/>
              <a:pathLst>
                <a:path extrusionOk="0" h="714375" w="2181859">
                  <a:moveTo>
                    <a:pt x="0" y="0"/>
                  </a:moveTo>
                  <a:lnTo>
                    <a:pt x="2181524" y="713853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8829712" y="2589105"/>
              <a:ext cx="2181859" cy="714375"/>
            </a:xfrm>
            <a:custGeom>
              <a:rect b="b" l="l" r="r" t="t"/>
              <a:pathLst>
                <a:path extrusionOk="0" h="714375" w="2181859">
                  <a:moveTo>
                    <a:pt x="2181523" y="713854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9215036" y="1085763"/>
              <a:ext cx="413384" cy="2683510"/>
            </a:xfrm>
            <a:custGeom>
              <a:rect b="b" l="l" r="r" t="t"/>
              <a:pathLst>
                <a:path extrusionOk="0" h="2683510" w="413384">
                  <a:moveTo>
                    <a:pt x="0" y="0"/>
                  </a:moveTo>
                  <a:lnTo>
                    <a:pt x="413080" y="2682938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215035" y="1085764"/>
              <a:ext cx="413384" cy="2683510"/>
            </a:xfrm>
            <a:custGeom>
              <a:rect b="b" l="l" r="r" t="t"/>
              <a:pathLst>
                <a:path extrusionOk="0" h="2683510" w="413384">
                  <a:moveTo>
                    <a:pt x="0" y="0"/>
                  </a:moveTo>
                  <a:lnTo>
                    <a:pt x="413080" y="2682938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9065922" y="936649"/>
              <a:ext cx="1092834" cy="1384935"/>
            </a:xfrm>
            <a:custGeom>
              <a:rect b="b" l="l" r="r" t="t"/>
              <a:pathLst>
                <a:path extrusionOk="0" h="1384935" w="1092834">
                  <a:moveTo>
                    <a:pt x="0" y="0"/>
                  </a:moveTo>
                  <a:lnTo>
                    <a:pt x="1092371" y="138460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9065922" y="936649"/>
              <a:ext cx="1092834" cy="1384935"/>
            </a:xfrm>
            <a:custGeom>
              <a:rect b="b" l="l" r="r" t="t"/>
              <a:pathLst>
                <a:path extrusionOk="0" h="1384935" w="1092834">
                  <a:moveTo>
                    <a:pt x="1092371" y="1384606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0801615" y="309333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1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5"/>
                  </a:lnTo>
                  <a:lnTo>
                    <a:pt x="30252" y="98634"/>
                  </a:lnTo>
                  <a:lnTo>
                    <a:pt x="10084" y="141238"/>
                  </a:lnTo>
                  <a:lnTo>
                    <a:pt x="0" y="186528"/>
                  </a:lnTo>
                  <a:lnTo>
                    <a:pt x="0" y="232712"/>
                  </a:lnTo>
                  <a:lnTo>
                    <a:pt x="10084" y="278002"/>
                  </a:lnTo>
                  <a:lnTo>
                    <a:pt x="30252" y="320606"/>
                  </a:lnTo>
                  <a:lnTo>
                    <a:pt x="60504" y="358735"/>
                  </a:lnTo>
                  <a:lnTo>
                    <a:pt x="98633" y="388988"/>
                  </a:lnTo>
                  <a:lnTo>
                    <a:pt x="141237" y="409156"/>
                  </a:lnTo>
                  <a:lnTo>
                    <a:pt x="186527" y="419240"/>
                  </a:lnTo>
                  <a:lnTo>
                    <a:pt x="232711" y="419240"/>
                  </a:lnTo>
                  <a:lnTo>
                    <a:pt x="278001" y="409156"/>
                  </a:lnTo>
                  <a:lnTo>
                    <a:pt x="320605" y="388988"/>
                  </a:lnTo>
                  <a:lnTo>
                    <a:pt x="358734" y="358735"/>
                  </a:lnTo>
                  <a:lnTo>
                    <a:pt x="388987" y="320606"/>
                  </a:lnTo>
                  <a:lnTo>
                    <a:pt x="409155" y="278002"/>
                  </a:lnTo>
                  <a:lnTo>
                    <a:pt x="419239" y="232712"/>
                  </a:lnTo>
                  <a:lnTo>
                    <a:pt x="419239" y="186528"/>
                  </a:lnTo>
                  <a:lnTo>
                    <a:pt x="409155" y="141238"/>
                  </a:lnTo>
                  <a:lnTo>
                    <a:pt x="388987" y="98634"/>
                  </a:lnTo>
                  <a:lnTo>
                    <a:pt x="358734" y="60505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0801613" y="309333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8" y="419240"/>
                  </a:lnTo>
                  <a:lnTo>
                    <a:pt x="141238" y="409156"/>
                  </a:lnTo>
                  <a:lnTo>
                    <a:pt x="98634" y="388988"/>
                  </a:lnTo>
                  <a:lnTo>
                    <a:pt x="60506" y="358736"/>
                  </a:lnTo>
                  <a:lnTo>
                    <a:pt x="30253" y="320606"/>
                  </a:lnTo>
                  <a:lnTo>
                    <a:pt x="10084" y="278002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3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7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2" y="10084"/>
                  </a:lnTo>
                  <a:lnTo>
                    <a:pt x="320606" y="30253"/>
                  </a:lnTo>
                  <a:lnTo>
                    <a:pt x="358736" y="60506"/>
                  </a:lnTo>
                  <a:lnTo>
                    <a:pt x="388988" y="98634"/>
                  </a:lnTo>
                  <a:lnTo>
                    <a:pt x="409156" y="141238"/>
                  </a:lnTo>
                  <a:lnTo>
                    <a:pt x="419240" y="186528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9418494" y="3559080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2" y="0"/>
                  </a:moveTo>
                  <a:lnTo>
                    <a:pt x="186528" y="0"/>
                  </a:lnTo>
                  <a:lnTo>
                    <a:pt x="141238" y="10084"/>
                  </a:lnTo>
                  <a:lnTo>
                    <a:pt x="98634" y="30252"/>
                  </a:lnTo>
                  <a:lnTo>
                    <a:pt x="60505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1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5" y="358734"/>
                  </a:lnTo>
                  <a:lnTo>
                    <a:pt x="98634" y="388987"/>
                  </a:lnTo>
                  <a:lnTo>
                    <a:pt x="141238" y="409155"/>
                  </a:lnTo>
                  <a:lnTo>
                    <a:pt x="186528" y="419239"/>
                  </a:lnTo>
                  <a:lnTo>
                    <a:pt x="232712" y="419239"/>
                  </a:lnTo>
                  <a:lnTo>
                    <a:pt x="278002" y="409155"/>
                  </a:lnTo>
                  <a:lnTo>
                    <a:pt x="320606" y="388987"/>
                  </a:lnTo>
                  <a:lnTo>
                    <a:pt x="358735" y="358734"/>
                  </a:lnTo>
                  <a:lnTo>
                    <a:pt x="388988" y="320605"/>
                  </a:lnTo>
                  <a:lnTo>
                    <a:pt x="409156" y="278001"/>
                  </a:lnTo>
                  <a:lnTo>
                    <a:pt x="419240" y="232711"/>
                  </a:lnTo>
                  <a:lnTo>
                    <a:pt x="419240" y="186527"/>
                  </a:lnTo>
                  <a:lnTo>
                    <a:pt x="409156" y="141237"/>
                  </a:lnTo>
                  <a:lnTo>
                    <a:pt x="388988" y="98633"/>
                  </a:lnTo>
                  <a:lnTo>
                    <a:pt x="358735" y="60504"/>
                  </a:lnTo>
                  <a:lnTo>
                    <a:pt x="320606" y="30252"/>
                  </a:lnTo>
                  <a:lnTo>
                    <a:pt x="278002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9418494" y="3559080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4" y="358733"/>
                  </a:moveTo>
                  <a:lnTo>
                    <a:pt x="320605" y="388986"/>
                  </a:lnTo>
                  <a:lnTo>
                    <a:pt x="278000" y="409155"/>
                  </a:lnTo>
                  <a:lnTo>
                    <a:pt x="232711" y="419239"/>
                  </a:lnTo>
                  <a:lnTo>
                    <a:pt x="186527" y="419239"/>
                  </a:lnTo>
                  <a:lnTo>
                    <a:pt x="141237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7"/>
                  </a:lnTo>
                  <a:lnTo>
                    <a:pt x="419239" y="186527"/>
                  </a:lnTo>
                  <a:lnTo>
                    <a:pt x="419239" y="232711"/>
                  </a:lnTo>
                  <a:lnTo>
                    <a:pt x="409155" y="278000"/>
                  </a:lnTo>
                  <a:lnTo>
                    <a:pt x="388986" y="320605"/>
                  </a:lnTo>
                  <a:lnTo>
                    <a:pt x="358734" y="358733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8829711" y="936649"/>
              <a:ext cx="236220" cy="1652905"/>
            </a:xfrm>
            <a:custGeom>
              <a:rect b="b" l="l" r="r" t="t"/>
              <a:pathLst>
                <a:path extrusionOk="0" h="1652905" w="236220">
                  <a:moveTo>
                    <a:pt x="236211" y="0"/>
                  </a:moveTo>
                  <a:lnTo>
                    <a:pt x="0" y="1652455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8829712" y="936649"/>
              <a:ext cx="236220" cy="1652905"/>
            </a:xfrm>
            <a:custGeom>
              <a:rect b="b" l="l" r="r" t="t"/>
              <a:pathLst>
                <a:path extrusionOk="0" h="1652905" w="236220">
                  <a:moveTo>
                    <a:pt x="0" y="1652455"/>
                  </a:moveTo>
                  <a:lnTo>
                    <a:pt x="23621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8620090" y="2379484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2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5"/>
                  </a:lnTo>
                  <a:lnTo>
                    <a:pt x="30252" y="98633"/>
                  </a:lnTo>
                  <a:lnTo>
                    <a:pt x="10084" y="141238"/>
                  </a:lnTo>
                  <a:lnTo>
                    <a:pt x="0" y="186527"/>
                  </a:lnTo>
                  <a:lnTo>
                    <a:pt x="0" y="232712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4" y="358734"/>
                  </a:lnTo>
                  <a:lnTo>
                    <a:pt x="98633" y="388986"/>
                  </a:lnTo>
                  <a:lnTo>
                    <a:pt x="141237" y="409155"/>
                  </a:lnTo>
                  <a:lnTo>
                    <a:pt x="186527" y="419239"/>
                  </a:lnTo>
                  <a:lnTo>
                    <a:pt x="232712" y="419239"/>
                  </a:lnTo>
                  <a:lnTo>
                    <a:pt x="278001" y="409155"/>
                  </a:lnTo>
                  <a:lnTo>
                    <a:pt x="320605" y="388986"/>
                  </a:lnTo>
                  <a:lnTo>
                    <a:pt x="358734" y="358734"/>
                  </a:lnTo>
                  <a:lnTo>
                    <a:pt x="388987" y="320605"/>
                  </a:lnTo>
                  <a:lnTo>
                    <a:pt x="409155" y="278001"/>
                  </a:lnTo>
                  <a:lnTo>
                    <a:pt x="419239" y="232712"/>
                  </a:lnTo>
                  <a:lnTo>
                    <a:pt x="419239" y="186527"/>
                  </a:lnTo>
                  <a:lnTo>
                    <a:pt x="409155" y="141238"/>
                  </a:lnTo>
                  <a:lnTo>
                    <a:pt x="388987" y="98633"/>
                  </a:lnTo>
                  <a:lnTo>
                    <a:pt x="358734" y="60505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8620089" y="2379484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8" y="419240"/>
                  </a:lnTo>
                  <a:lnTo>
                    <a:pt x="141238" y="409156"/>
                  </a:lnTo>
                  <a:lnTo>
                    <a:pt x="98634" y="388988"/>
                  </a:lnTo>
                  <a:lnTo>
                    <a:pt x="60506" y="358736"/>
                  </a:lnTo>
                  <a:lnTo>
                    <a:pt x="30253" y="320606"/>
                  </a:lnTo>
                  <a:lnTo>
                    <a:pt x="10084" y="278002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7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3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2" y="10084"/>
                  </a:lnTo>
                  <a:lnTo>
                    <a:pt x="320606" y="30253"/>
                  </a:lnTo>
                  <a:lnTo>
                    <a:pt x="358736" y="60506"/>
                  </a:lnTo>
                  <a:lnTo>
                    <a:pt x="388988" y="98634"/>
                  </a:lnTo>
                  <a:lnTo>
                    <a:pt x="409156" y="141238"/>
                  </a:lnTo>
                  <a:lnTo>
                    <a:pt x="419240" y="186528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856300" y="727028"/>
              <a:ext cx="419734" cy="419734"/>
            </a:xfrm>
            <a:custGeom>
              <a:rect b="b" l="l" r="r" t="t"/>
              <a:pathLst>
                <a:path extrusionOk="0" h="419734" w="419734">
                  <a:moveTo>
                    <a:pt x="232712" y="0"/>
                  </a:moveTo>
                  <a:lnTo>
                    <a:pt x="186528" y="0"/>
                  </a:lnTo>
                  <a:lnTo>
                    <a:pt x="141238" y="10084"/>
                  </a:lnTo>
                  <a:lnTo>
                    <a:pt x="98634" y="30252"/>
                  </a:lnTo>
                  <a:lnTo>
                    <a:pt x="60505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2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5" y="358734"/>
                  </a:lnTo>
                  <a:lnTo>
                    <a:pt x="98634" y="388987"/>
                  </a:lnTo>
                  <a:lnTo>
                    <a:pt x="141238" y="409155"/>
                  </a:lnTo>
                  <a:lnTo>
                    <a:pt x="186528" y="419239"/>
                  </a:lnTo>
                  <a:lnTo>
                    <a:pt x="232712" y="419239"/>
                  </a:lnTo>
                  <a:lnTo>
                    <a:pt x="278002" y="409155"/>
                  </a:lnTo>
                  <a:lnTo>
                    <a:pt x="320606" y="388987"/>
                  </a:lnTo>
                  <a:lnTo>
                    <a:pt x="358735" y="358734"/>
                  </a:lnTo>
                  <a:lnTo>
                    <a:pt x="388988" y="320605"/>
                  </a:lnTo>
                  <a:lnTo>
                    <a:pt x="409156" y="278001"/>
                  </a:lnTo>
                  <a:lnTo>
                    <a:pt x="419240" y="232712"/>
                  </a:lnTo>
                  <a:lnTo>
                    <a:pt x="419240" y="186527"/>
                  </a:lnTo>
                  <a:lnTo>
                    <a:pt x="409156" y="141237"/>
                  </a:lnTo>
                  <a:lnTo>
                    <a:pt x="388988" y="98633"/>
                  </a:lnTo>
                  <a:lnTo>
                    <a:pt x="358735" y="60504"/>
                  </a:lnTo>
                  <a:lnTo>
                    <a:pt x="320606" y="30252"/>
                  </a:lnTo>
                  <a:lnTo>
                    <a:pt x="278002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856300" y="727029"/>
              <a:ext cx="419734" cy="419734"/>
            </a:xfrm>
            <a:custGeom>
              <a:rect b="b" l="l" r="r" t="t"/>
              <a:pathLst>
                <a:path extrusionOk="0" h="419734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7" y="419240"/>
                  </a:lnTo>
                  <a:lnTo>
                    <a:pt x="141238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8"/>
                  </a:lnTo>
                  <a:lnTo>
                    <a:pt x="419240" y="186527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8978825" y="1618688"/>
              <a:ext cx="2190750" cy="821689"/>
            </a:xfrm>
            <a:custGeom>
              <a:rect b="b" l="l" r="r" t="t"/>
              <a:pathLst>
                <a:path extrusionOk="0" h="821689" w="2190750">
                  <a:moveTo>
                    <a:pt x="2190423" y="0"/>
                  </a:moveTo>
                  <a:lnTo>
                    <a:pt x="0" y="821300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8978824" y="1618690"/>
              <a:ext cx="2190750" cy="821689"/>
            </a:xfrm>
            <a:custGeom>
              <a:rect b="b" l="l" r="r" t="t"/>
              <a:pathLst>
                <a:path extrusionOk="0" h="821689" w="2190750">
                  <a:moveTo>
                    <a:pt x="0" y="821298"/>
                  </a:moveTo>
                  <a:lnTo>
                    <a:pt x="2190423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158294" y="2321256"/>
              <a:ext cx="716915" cy="825500"/>
            </a:xfrm>
            <a:custGeom>
              <a:rect b="b" l="l" r="r" t="t"/>
              <a:pathLst>
                <a:path extrusionOk="0" h="825500" w="716915">
                  <a:moveTo>
                    <a:pt x="0" y="0"/>
                  </a:moveTo>
                  <a:lnTo>
                    <a:pt x="716883" y="825215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10158293" y="2321255"/>
              <a:ext cx="716915" cy="825500"/>
            </a:xfrm>
            <a:custGeom>
              <a:rect b="b" l="l" r="r" t="t"/>
              <a:pathLst>
                <a:path extrusionOk="0" h="825500" w="716915">
                  <a:moveTo>
                    <a:pt x="0" y="0"/>
                  </a:moveTo>
                  <a:lnTo>
                    <a:pt x="716884" y="825216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0953644" y="141449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1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1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4" y="358734"/>
                  </a:lnTo>
                  <a:lnTo>
                    <a:pt x="98633" y="388987"/>
                  </a:lnTo>
                  <a:lnTo>
                    <a:pt x="141237" y="409155"/>
                  </a:lnTo>
                  <a:lnTo>
                    <a:pt x="186527" y="419239"/>
                  </a:lnTo>
                  <a:lnTo>
                    <a:pt x="232711" y="419239"/>
                  </a:lnTo>
                  <a:lnTo>
                    <a:pt x="278001" y="409155"/>
                  </a:lnTo>
                  <a:lnTo>
                    <a:pt x="320605" y="388987"/>
                  </a:lnTo>
                  <a:lnTo>
                    <a:pt x="358734" y="358734"/>
                  </a:lnTo>
                  <a:lnTo>
                    <a:pt x="388987" y="320605"/>
                  </a:lnTo>
                  <a:lnTo>
                    <a:pt x="409155" y="278001"/>
                  </a:lnTo>
                  <a:lnTo>
                    <a:pt x="419239" y="232711"/>
                  </a:lnTo>
                  <a:lnTo>
                    <a:pt x="419239" y="186527"/>
                  </a:lnTo>
                  <a:lnTo>
                    <a:pt x="409155" y="141237"/>
                  </a:lnTo>
                  <a:lnTo>
                    <a:pt x="388987" y="98633"/>
                  </a:lnTo>
                  <a:lnTo>
                    <a:pt x="358734" y="60504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10953643" y="141449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3" y="358734"/>
                  </a:moveTo>
                  <a:lnTo>
                    <a:pt x="320605" y="388986"/>
                  </a:lnTo>
                  <a:lnTo>
                    <a:pt x="278000" y="409155"/>
                  </a:lnTo>
                  <a:lnTo>
                    <a:pt x="232711" y="419239"/>
                  </a:lnTo>
                  <a:lnTo>
                    <a:pt x="186527" y="419239"/>
                  </a:lnTo>
                  <a:lnTo>
                    <a:pt x="141237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7"/>
                  </a:lnTo>
                  <a:lnTo>
                    <a:pt x="419239" y="186527"/>
                  </a:lnTo>
                  <a:lnTo>
                    <a:pt x="419239" y="232711"/>
                  </a:lnTo>
                  <a:lnTo>
                    <a:pt x="409155" y="278000"/>
                  </a:lnTo>
                  <a:lnTo>
                    <a:pt x="388986" y="320605"/>
                  </a:lnTo>
                  <a:lnTo>
                    <a:pt x="358733" y="358734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64" name="Google Shape;2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/>
          <p:nvPr>
            <p:ph type="title"/>
          </p:nvPr>
        </p:nvSpPr>
        <p:spPr>
          <a:xfrm>
            <a:off x="1511300" y="1377950"/>
            <a:ext cx="4954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Re-Decentralization</a:t>
            </a:r>
            <a:endParaRPr sz="4500"/>
          </a:p>
        </p:txBody>
      </p:sp>
      <p:sp>
        <p:nvSpPr>
          <p:cNvPr id="272" name="Google Shape;272;p11"/>
          <p:cNvSpPr txBox="1"/>
          <p:nvPr/>
        </p:nvSpPr>
        <p:spPr>
          <a:xfrm>
            <a:off x="1511300" y="2580000"/>
            <a:ext cx="56958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File sharing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BitTorrent, IPFS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Matrix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GNU Ring, Tox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Payments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BitCoin, Ethereum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Distributed Git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=&gt;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GitTorrent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73" name="Google Shape;273;p11"/>
          <p:cNvGrpSpPr/>
          <p:nvPr/>
        </p:nvGrpSpPr>
        <p:grpSpPr>
          <a:xfrm>
            <a:off x="7620902" y="2063038"/>
            <a:ext cx="3836809" cy="3417926"/>
            <a:chOff x="7620902" y="2063038"/>
            <a:chExt cx="3836809" cy="3417926"/>
          </a:xfrm>
        </p:grpSpPr>
        <p:sp>
          <p:nvSpPr>
            <p:cNvPr id="274" name="Google Shape;274;p11"/>
            <p:cNvSpPr/>
            <p:nvPr/>
          </p:nvSpPr>
          <p:spPr>
            <a:xfrm>
              <a:off x="10172048" y="3511119"/>
              <a:ext cx="1034415" cy="1249045"/>
            </a:xfrm>
            <a:custGeom>
              <a:rect b="b" l="l" r="r" t="t"/>
              <a:pathLst>
                <a:path extrusionOk="0" h="1249045" w="1034415">
                  <a:moveTo>
                    <a:pt x="1033819" y="0"/>
                  </a:moveTo>
                  <a:lnTo>
                    <a:pt x="0" y="12486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0273844" y="3645904"/>
              <a:ext cx="830580" cy="979169"/>
            </a:xfrm>
            <a:custGeom>
              <a:rect b="b" l="l" r="r" t="t"/>
              <a:pathLst>
                <a:path extrusionOk="0" h="979170" w="830579">
                  <a:moveTo>
                    <a:pt x="767825" y="0"/>
                  </a:moveTo>
                  <a:lnTo>
                    <a:pt x="0" y="927432"/>
                  </a:lnTo>
                  <a:lnTo>
                    <a:pt x="4253" y="929755"/>
                  </a:lnTo>
                  <a:lnTo>
                    <a:pt x="8444" y="932221"/>
                  </a:lnTo>
                  <a:lnTo>
                    <a:pt x="12562" y="934858"/>
                  </a:lnTo>
                  <a:lnTo>
                    <a:pt x="12752" y="934966"/>
                  </a:lnTo>
                  <a:lnTo>
                    <a:pt x="12914" y="935102"/>
                  </a:lnTo>
                  <a:lnTo>
                    <a:pt x="17095" y="937784"/>
                  </a:lnTo>
                  <a:lnTo>
                    <a:pt x="21164" y="940575"/>
                  </a:lnTo>
                  <a:lnTo>
                    <a:pt x="25139" y="943545"/>
                  </a:lnTo>
                  <a:lnTo>
                    <a:pt x="25302" y="943707"/>
                  </a:lnTo>
                  <a:lnTo>
                    <a:pt x="25436" y="943789"/>
                  </a:lnTo>
                  <a:lnTo>
                    <a:pt x="57976" y="973857"/>
                  </a:lnTo>
                  <a:lnTo>
                    <a:pt x="62414" y="979131"/>
                  </a:lnTo>
                  <a:lnTo>
                    <a:pt x="830267" y="51713"/>
                  </a:lnTo>
                  <a:lnTo>
                    <a:pt x="793161" y="25985"/>
                  </a:lnTo>
                  <a:lnTo>
                    <a:pt x="772213" y="5335"/>
                  </a:lnTo>
                  <a:lnTo>
                    <a:pt x="767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304098" y="2314820"/>
              <a:ext cx="1379220" cy="262890"/>
            </a:xfrm>
            <a:custGeom>
              <a:rect b="b" l="l" r="r" t="t"/>
              <a:pathLst>
                <a:path extrusionOk="0" h="262889" w="1379220">
                  <a:moveTo>
                    <a:pt x="0" y="0"/>
                  </a:moveTo>
                  <a:lnTo>
                    <a:pt x="1379091" y="2628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9501398" y="2314054"/>
              <a:ext cx="984885" cy="264795"/>
            </a:xfrm>
            <a:custGeom>
              <a:rect b="b" l="l" r="r" t="t"/>
              <a:pathLst>
                <a:path extrusionOk="0" h="264794" w="984884">
                  <a:moveTo>
                    <a:pt x="15118" y="0"/>
                  </a:moveTo>
                  <a:lnTo>
                    <a:pt x="14231" y="20266"/>
                  </a:lnTo>
                  <a:lnTo>
                    <a:pt x="11414" y="40388"/>
                  </a:lnTo>
                  <a:lnTo>
                    <a:pt x="6668" y="60218"/>
                  </a:lnTo>
                  <a:lnTo>
                    <a:pt x="0" y="79608"/>
                  </a:lnTo>
                  <a:lnTo>
                    <a:pt x="969364" y="264368"/>
                  </a:lnTo>
                  <a:lnTo>
                    <a:pt x="970252" y="244098"/>
                  </a:lnTo>
                  <a:lnTo>
                    <a:pt x="973074" y="223973"/>
                  </a:lnTo>
                  <a:lnTo>
                    <a:pt x="977824" y="204140"/>
                  </a:lnTo>
                  <a:lnTo>
                    <a:pt x="984496" y="184746"/>
                  </a:lnTo>
                  <a:lnTo>
                    <a:pt x="151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9596156" y="4007787"/>
              <a:ext cx="439420" cy="594360"/>
            </a:xfrm>
            <a:custGeom>
              <a:rect b="b" l="l" r="r" t="t"/>
              <a:pathLst>
                <a:path extrusionOk="0" h="594360" w="439420">
                  <a:moveTo>
                    <a:pt x="0" y="0"/>
                  </a:moveTo>
                  <a:lnTo>
                    <a:pt x="438826" y="59435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9687443" y="4151469"/>
              <a:ext cx="378460" cy="474980"/>
            </a:xfrm>
            <a:custGeom>
              <a:rect b="b" l="l" r="r" t="t"/>
              <a:pathLst>
                <a:path extrusionOk="0" h="474979" w="378459">
                  <a:moveTo>
                    <a:pt x="65145" y="0"/>
                  </a:moveTo>
                  <a:lnTo>
                    <a:pt x="30843" y="30159"/>
                  </a:lnTo>
                  <a:lnTo>
                    <a:pt x="0" y="48158"/>
                  </a:lnTo>
                  <a:lnTo>
                    <a:pt x="314928" y="474757"/>
                  </a:lnTo>
                  <a:lnTo>
                    <a:pt x="327113" y="465754"/>
                  </a:lnTo>
                  <a:lnTo>
                    <a:pt x="334387" y="458105"/>
                  </a:lnTo>
                  <a:lnTo>
                    <a:pt x="344741" y="448415"/>
                  </a:lnTo>
                  <a:lnTo>
                    <a:pt x="355566" y="439553"/>
                  </a:lnTo>
                  <a:lnTo>
                    <a:pt x="366819" y="431510"/>
                  </a:lnTo>
                  <a:lnTo>
                    <a:pt x="378454" y="424282"/>
                  </a:lnTo>
                  <a:lnTo>
                    <a:pt x="65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9304098" y="2314820"/>
              <a:ext cx="292100" cy="1693545"/>
            </a:xfrm>
            <a:custGeom>
              <a:rect b="b" l="l" r="r" t="t"/>
              <a:pathLst>
                <a:path extrusionOk="0" h="1693545" w="292100">
                  <a:moveTo>
                    <a:pt x="0" y="0"/>
                  </a:moveTo>
                  <a:lnTo>
                    <a:pt x="292058" y="16929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9299622" y="2513430"/>
              <a:ext cx="301625" cy="1296035"/>
            </a:xfrm>
            <a:custGeom>
              <a:rect b="b" l="l" r="r" t="t"/>
              <a:pathLst>
                <a:path extrusionOk="0" h="1296035" w="301625">
                  <a:moveTo>
                    <a:pt x="79830" y="0"/>
                  </a:moveTo>
                  <a:lnTo>
                    <a:pt x="60342" y="6321"/>
                  </a:lnTo>
                  <a:lnTo>
                    <a:pt x="40445" y="10716"/>
                  </a:lnTo>
                  <a:lnTo>
                    <a:pt x="20283" y="13182"/>
                  </a:lnTo>
                  <a:lnTo>
                    <a:pt x="0" y="13721"/>
                  </a:lnTo>
                  <a:lnTo>
                    <a:pt x="221165" y="1295739"/>
                  </a:lnTo>
                  <a:lnTo>
                    <a:pt x="240655" y="1289416"/>
                  </a:lnTo>
                  <a:lnTo>
                    <a:pt x="260557" y="1285021"/>
                  </a:lnTo>
                  <a:lnTo>
                    <a:pt x="280723" y="1282555"/>
                  </a:lnTo>
                  <a:lnTo>
                    <a:pt x="301010" y="1282016"/>
                  </a:lnTo>
                  <a:lnTo>
                    <a:pt x="798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7876325" y="2314820"/>
              <a:ext cx="1428115" cy="397510"/>
            </a:xfrm>
            <a:custGeom>
              <a:rect b="b" l="l" r="r" t="t"/>
              <a:pathLst>
                <a:path extrusionOk="0" h="397510" w="1428115">
                  <a:moveTo>
                    <a:pt x="1427773" y="0"/>
                  </a:moveTo>
                  <a:lnTo>
                    <a:pt x="0" y="3972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057164" y="2331670"/>
              <a:ext cx="1057275" cy="365125"/>
            </a:xfrm>
            <a:custGeom>
              <a:rect b="b" l="l" r="r" t="t"/>
              <a:pathLst>
                <a:path extrusionOk="0" h="365125" w="1057275">
                  <a:moveTo>
                    <a:pt x="1035222" y="0"/>
                  </a:moveTo>
                  <a:lnTo>
                    <a:pt x="0" y="288001"/>
                  </a:lnTo>
                  <a:lnTo>
                    <a:pt x="9362" y="306400"/>
                  </a:lnTo>
                  <a:lnTo>
                    <a:pt x="16824" y="325444"/>
                  </a:lnTo>
                  <a:lnTo>
                    <a:pt x="22381" y="344988"/>
                  </a:lnTo>
                  <a:lnTo>
                    <a:pt x="26032" y="364887"/>
                  </a:lnTo>
                  <a:lnTo>
                    <a:pt x="1056901" y="78087"/>
                  </a:lnTo>
                  <a:lnTo>
                    <a:pt x="1048613" y="59262"/>
                  </a:lnTo>
                  <a:lnTo>
                    <a:pt x="1042237" y="39878"/>
                  </a:lnTo>
                  <a:lnTo>
                    <a:pt x="1037774" y="20076"/>
                  </a:lnTo>
                  <a:lnTo>
                    <a:pt x="1035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683190" y="2577643"/>
              <a:ext cx="523240" cy="934085"/>
            </a:xfrm>
            <a:custGeom>
              <a:rect b="b" l="l" r="r" t="t"/>
              <a:pathLst>
                <a:path extrusionOk="0" h="934085" w="523240">
                  <a:moveTo>
                    <a:pt x="0" y="0"/>
                  </a:moveTo>
                  <a:lnTo>
                    <a:pt x="522677" y="93347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0749686" y="2739758"/>
              <a:ext cx="708025" cy="1023619"/>
            </a:xfrm>
            <a:custGeom>
              <a:rect b="b" l="l" r="r" t="t"/>
              <a:pathLst>
                <a:path extrusionOk="0" h="1023620" w="708025">
                  <a:moveTo>
                    <a:pt x="707974" y="792937"/>
                  </a:moveTo>
                  <a:lnTo>
                    <a:pt x="707961" y="749769"/>
                  </a:lnTo>
                  <a:lnTo>
                    <a:pt x="700671" y="707110"/>
                  </a:lnTo>
                  <a:lnTo>
                    <a:pt x="686079" y="666000"/>
                  </a:lnTo>
                  <a:lnTo>
                    <a:pt x="664210" y="627443"/>
                  </a:lnTo>
                  <a:lnTo>
                    <a:pt x="635038" y="592493"/>
                  </a:lnTo>
                  <a:lnTo>
                    <a:pt x="628345" y="586917"/>
                  </a:lnTo>
                  <a:lnTo>
                    <a:pt x="628345" y="771347"/>
                  </a:lnTo>
                  <a:lnTo>
                    <a:pt x="622731" y="814882"/>
                  </a:lnTo>
                  <a:lnTo>
                    <a:pt x="605866" y="856157"/>
                  </a:lnTo>
                  <a:lnTo>
                    <a:pt x="577748" y="892911"/>
                  </a:lnTo>
                  <a:lnTo>
                    <a:pt x="540981" y="921029"/>
                  </a:lnTo>
                  <a:lnTo>
                    <a:pt x="499706" y="937895"/>
                  </a:lnTo>
                  <a:lnTo>
                    <a:pt x="456158" y="943521"/>
                  </a:lnTo>
                  <a:lnTo>
                    <a:pt x="412623" y="937895"/>
                  </a:lnTo>
                  <a:lnTo>
                    <a:pt x="371335" y="921029"/>
                  </a:lnTo>
                  <a:lnTo>
                    <a:pt x="334581" y="892911"/>
                  </a:lnTo>
                  <a:lnTo>
                    <a:pt x="306476" y="856157"/>
                  </a:lnTo>
                  <a:lnTo>
                    <a:pt x="289610" y="814882"/>
                  </a:lnTo>
                  <a:lnTo>
                    <a:pt x="283997" y="771347"/>
                  </a:lnTo>
                  <a:lnTo>
                    <a:pt x="289623" y="727824"/>
                  </a:lnTo>
                  <a:lnTo>
                    <a:pt x="306501" y="686549"/>
                  </a:lnTo>
                  <a:lnTo>
                    <a:pt x="334606" y="649795"/>
                  </a:lnTo>
                  <a:lnTo>
                    <a:pt x="371360" y="621677"/>
                  </a:lnTo>
                  <a:lnTo>
                    <a:pt x="412623" y="604812"/>
                  </a:lnTo>
                  <a:lnTo>
                    <a:pt x="456158" y="599186"/>
                  </a:lnTo>
                  <a:lnTo>
                    <a:pt x="499681" y="604812"/>
                  </a:lnTo>
                  <a:lnTo>
                    <a:pt x="540943" y="621677"/>
                  </a:lnTo>
                  <a:lnTo>
                    <a:pt x="577697" y="649795"/>
                  </a:lnTo>
                  <a:lnTo>
                    <a:pt x="605828" y="686549"/>
                  </a:lnTo>
                  <a:lnTo>
                    <a:pt x="622706" y="727824"/>
                  </a:lnTo>
                  <a:lnTo>
                    <a:pt x="628345" y="771347"/>
                  </a:lnTo>
                  <a:lnTo>
                    <a:pt x="628345" y="586917"/>
                  </a:lnTo>
                  <a:lnTo>
                    <a:pt x="600062" y="563321"/>
                  </a:lnTo>
                  <a:lnTo>
                    <a:pt x="561517" y="541439"/>
                  </a:lnTo>
                  <a:lnTo>
                    <a:pt x="520407" y="526859"/>
                  </a:lnTo>
                  <a:lnTo>
                    <a:pt x="477761" y="519569"/>
                  </a:lnTo>
                  <a:lnTo>
                    <a:pt x="434594" y="519569"/>
                  </a:lnTo>
                  <a:lnTo>
                    <a:pt x="391934" y="526859"/>
                  </a:lnTo>
                  <a:lnTo>
                    <a:pt x="370052" y="534619"/>
                  </a:lnTo>
                  <a:lnTo>
                    <a:pt x="70713" y="0"/>
                  </a:lnTo>
                  <a:lnTo>
                    <a:pt x="54229" y="12649"/>
                  </a:lnTo>
                  <a:lnTo>
                    <a:pt x="36855" y="23482"/>
                  </a:lnTo>
                  <a:lnTo>
                    <a:pt x="18732" y="32473"/>
                  </a:lnTo>
                  <a:lnTo>
                    <a:pt x="0" y="39636"/>
                  </a:lnTo>
                  <a:lnTo>
                    <a:pt x="299288" y="574167"/>
                  </a:lnTo>
                  <a:lnTo>
                    <a:pt x="248158" y="627443"/>
                  </a:lnTo>
                  <a:lnTo>
                    <a:pt x="226275" y="666000"/>
                  </a:lnTo>
                  <a:lnTo>
                    <a:pt x="211683" y="707110"/>
                  </a:lnTo>
                  <a:lnTo>
                    <a:pt x="204393" y="749769"/>
                  </a:lnTo>
                  <a:lnTo>
                    <a:pt x="204381" y="792937"/>
                  </a:lnTo>
                  <a:lnTo>
                    <a:pt x="211670" y="835596"/>
                  </a:lnTo>
                  <a:lnTo>
                    <a:pt x="226250" y="876706"/>
                  </a:lnTo>
                  <a:lnTo>
                    <a:pt x="248132" y="915263"/>
                  </a:lnTo>
                  <a:lnTo>
                    <a:pt x="277304" y="950214"/>
                  </a:lnTo>
                  <a:lnTo>
                    <a:pt x="312254" y="979385"/>
                  </a:lnTo>
                  <a:lnTo>
                    <a:pt x="350812" y="1001255"/>
                  </a:lnTo>
                  <a:lnTo>
                    <a:pt x="391934" y="1015847"/>
                  </a:lnTo>
                  <a:lnTo>
                    <a:pt x="434594" y="1023137"/>
                  </a:lnTo>
                  <a:lnTo>
                    <a:pt x="477774" y="1023137"/>
                  </a:lnTo>
                  <a:lnTo>
                    <a:pt x="520433" y="1015847"/>
                  </a:lnTo>
                  <a:lnTo>
                    <a:pt x="561555" y="1001255"/>
                  </a:lnTo>
                  <a:lnTo>
                    <a:pt x="600113" y="979385"/>
                  </a:lnTo>
                  <a:lnTo>
                    <a:pt x="635063" y="950214"/>
                  </a:lnTo>
                  <a:lnTo>
                    <a:pt x="664235" y="915263"/>
                  </a:lnTo>
                  <a:lnTo>
                    <a:pt x="686104" y="876706"/>
                  </a:lnTo>
                  <a:lnTo>
                    <a:pt x="700684" y="835596"/>
                  </a:lnTo>
                  <a:lnTo>
                    <a:pt x="707974" y="792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8778709" y="4759788"/>
              <a:ext cx="1393825" cy="469265"/>
            </a:xfrm>
            <a:custGeom>
              <a:rect b="b" l="l" r="r" t="t"/>
              <a:pathLst>
                <a:path extrusionOk="0" h="469264" w="1393825">
                  <a:moveTo>
                    <a:pt x="1393338" y="0"/>
                  </a:moveTo>
                  <a:lnTo>
                    <a:pt x="0" y="4691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8963406" y="4508004"/>
              <a:ext cx="1460500" cy="693420"/>
            </a:xfrm>
            <a:custGeom>
              <a:rect b="b" l="l" r="r" t="t"/>
              <a:pathLst>
                <a:path extrusionOk="0" h="693420" w="1460500">
                  <a:moveTo>
                    <a:pt x="1460423" y="230200"/>
                  </a:moveTo>
                  <a:lnTo>
                    <a:pt x="1453121" y="187540"/>
                  </a:lnTo>
                  <a:lnTo>
                    <a:pt x="1438516" y="146418"/>
                  </a:lnTo>
                  <a:lnTo>
                    <a:pt x="1416634" y="107873"/>
                  </a:lnTo>
                  <a:lnTo>
                    <a:pt x="1387449" y="72910"/>
                  </a:lnTo>
                  <a:lnTo>
                    <a:pt x="1380807" y="67373"/>
                  </a:lnTo>
                  <a:lnTo>
                    <a:pt x="1380807" y="251802"/>
                  </a:lnTo>
                  <a:lnTo>
                    <a:pt x="1375194" y="295338"/>
                  </a:lnTo>
                  <a:lnTo>
                    <a:pt x="1358328" y="336613"/>
                  </a:lnTo>
                  <a:lnTo>
                    <a:pt x="1330210" y="373367"/>
                  </a:lnTo>
                  <a:lnTo>
                    <a:pt x="1293456" y="401472"/>
                  </a:lnTo>
                  <a:lnTo>
                    <a:pt x="1252169" y="418350"/>
                  </a:lnTo>
                  <a:lnTo>
                    <a:pt x="1208633" y="423976"/>
                  </a:lnTo>
                  <a:lnTo>
                    <a:pt x="1165085" y="418350"/>
                  </a:lnTo>
                  <a:lnTo>
                    <a:pt x="1123810" y="401472"/>
                  </a:lnTo>
                  <a:lnTo>
                    <a:pt x="1087056" y="373367"/>
                  </a:lnTo>
                  <a:lnTo>
                    <a:pt x="1058938" y="336600"/>
                  </a:lnTo>
                  <a:lnTo>
                    <a:pt x="1042060" y="295325"/>
                  </a:lnTo>
                  <a:lnTo>
                    <a:pt x="1036447" y="251777"/>
                  </a:lnTo>
                  <a:lnTo>
                    <a:pt x="1042060" y="208241"/>
                  </a:lnTo>
                  <a:lnTo>
                    <a:pt x="1058938" y="166954"/>
                  </a:lnTo>
                  <a:lnTo>
                    <a:pt x="1087056" y="130200"/>
                  </a:lnTo>
                  <a:lnTo>
                    <a:pt x="1123797" y="102095"/>
                  </a:lnTo>
                  <a:lnTo>
                    <a:pt x="1165072" y="85229"/>
                  </a:lnTo>
                  <a:lnTo>
                    <a:pt x="1208608" y="79616"/>
                  </a:lnTo>
                  <a:lnTo>
                    <a:pt x="1252143" y="85242"/>
                  </a:lnTo>
                  <a:lnTo>
                    <a:pt x="1293418" y="102120"/>
                  </a:lnTo>
                  <a:lnTo>
                    <a:pt x="1330185" y="130238"/>
                  </a:lnTo>
                  <a:lnTo>
                    <a:pt x="1358303" y="166992"/>
                  </a:lnTo>
                  <a:lnTo>
                    <a:pt x="1375181" y="208267"/>
                  </a:lnTo>
                  <a:lnTo>
                    <a:pt x="1380807" y="251802"/>
                  </a:lnTo>
                  <a:lnTo>
                    <a:pt x="1380807" y="67373"/>
                  </a:lnTo>
                  <a:lnTo>
                    <a:pt x="1352473" y="43738"/>
                  </a:lnTo>
                  <a:lnTo>
                    <a:pt x="1313916" y="21869"/>
                  </a:lnTo>
                  <a:lnTo>
                    <a:pt x="1272857" y="7302"/>
                  </a:lnTo>
                  <a:lnTo>
                    <a:pt x="1230210" y="0"/>
                  </a:lnTo>
                  <a:lnTo>
                    <a:pt x="1187030" y="0"/>
                  </a:lnTo>
                  <a:lnTo>
                    <a:pt x="1144333" y="7302"/>
                  </a:lnTo>
                  <a:lnTo>
                    <a:pt x="1103223" y="21894"/>
                  </a:lnTo>
                  <a:lnTo>
                    <a:pt x="1064679" y="43764"/>
                  </a:lnTo>
                  <a:lnTo>
                    <a:pt x="1029741" y="72936"/>
                  </a:lnTo>
                  <a:lnTo>
                    <a:pt x="1000569" y="107899"/>
                  </a:lnTo>
                  <a:lnTo>
                    <a:pt x="978700" y="146456"/>
                  </a:lnTo>
                  <a:lnTo>
                    <a:pt x="964120" y="187566"/>
                  </a:lnTo>
                  <a:lnTo>
                    <a:pt x="956830" y="230200"/>
                  </a:lnTo>
                  <a:lnTo>
                    <a:pt x="956843" y="273392"/>
                  </a:lnTo>
                  <a:lnTo>
                    <a:pt x="960145" y="292735"/>
                  </a:lnTo>
                  <a:lnTo>
                    <a:pt x="0" y="616026"/>
                  </a:lnTo>
                  <a:lnTo>
                    <a:pt x="9296" y="634415"/>
                  </a:lnTo>
                  <a:lnTo>
                    <a:pt x="16713" y="653427"/>
                  </a:lnTo>
                  <a:lnTo>
                    <a:pt x="22225" y="672947"/>
                  </a:lnTo>
                  <a:lnTo>
                    <a:pt x="25831" y="692810"/>
                  </a:lnTo>
                  <a:lnTo>
                    <a:pt x="985748" y="369582"/>
                  </a:lnTo>
                  <a:lnTo>
                    <a:pt x="1029754" y="430669"/>
                  </a:lnTo>
                  <a:lnTo>
                    <a:pt x="1064717" y="459841"/>
                  </a:lnTo>
                  <a:lnTo>
                    <a:pt x="1103261" y="481723"/>
                  </a:lnTo>
                  <a:lnTo>
                    <a:pt x="1144384" y="496303"/>
                  </a:lnTo>
                  <a:lnTo>
                    <a:pt x="1187056" y="503593"/>
                  </a:lnTo>
                  <a:lnTo>
                    <a:pt x="1230223" y="503593"/>
                  </a:lnTo>
                  <a:lnTo>
                    <a:pt x="1272895" y="496303"/>
                  </a:lnTo>
                  <a:lnTo>
                    <a:pt x="1314005" y="481723"/>
                  </a:lnTo>
                  <a:lnTo>
                    <a:pt x="1352562" y="459841"/>
                  </a:lnTo>
                  <a:lnTo>
                    <a:pt x="1387525" y="430669"/>
                  </a:lnTo>
                  <a:lnTo>
                    <a:pt x="1416685" y="395719"/>
                  </a:lnTo>
                  <a:lnTo>
                    <a:pt x="1438567" y="357162"/>
                  </a:lnTo>
                  <a:lnTo>
                    <a:pt x="1453146" y="316039"/>
                  </a:lnTo>
                  <a:lnTo>
                    <a:pt x="1460423" y="273392"/>
                  </a:lnTo>
                  <a:lnTo>
                    <a:pt x="1460423" y="230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7974410" y="4040663"/>
              <a:ext cx="804545" cy="1188720"/>
            </a:xfrm>
            <a:custGeom>
              <a:rect b="b" l="l" r="r" t="t"/>
              <a:pathLst>
                <a:path extrusionOk="0" h="1188720" w="804545">
                  <a:moveTo>
                    <a:pt x="0" y="0"/>
                  </a:moveTo>
                  <a:lnTo>
                    <a:pt x="804299" y="118830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057756" y="4190644"/>
              <a:ext cx="972819" cy="1290320"/>
            </a:xfrm>
            <a:custGeom>
              <a:rect b="b" l="l" r="r" t="t"/>
              <a:pathLst>
                <a:path extrusionOk="0" h="1290320" w="972820">
                  <a:moveTo>
                    <a:pt x="972743" y="1016749"/>
                  </a:moveTo>
                  <a:lnTo>
                    <a:pt x="965454" y="974090"/>
                  </a:lnTo>
                  <a:lnTo>
                    <a:pt x="950874" y="932967"/>
                  </a:lnTo>
                  <a:lnTo>
                    <a:pt x="928992" y="894410"/>
                  </a:lnTo>
                  <a:lnTo>
                    <a:pt x="905395" y="866140"/>
                  </a:lnTo>
                  <a:lnTo>
                    <a:pt x="899833" y="859459"/>
                  </a:lnTo>
                  <a:lnTo>
                    <a:pt x="893127" y="853871"/>
                  </a:lnTo>
                  <a:lnTo>
                    <a:pt x="893127" y="1038326"/>
                  </a:lnTo>
                  <a:lnTo>
                    <a:pt x="887488" y="1081874"/>
                  </a:lnTo>
                  <a:lnTo>
                    <a:pt x="870610" y="1123149"/>
                  </a:lnTo>
                  <a:lnTo>
                    <a:pt x="842479" y="1159903"/>
                  </a:lnTo>
                  <a:lnTo>
                    <a:pt x="805751" y="1187996"/>
                  </a:lnTo>
                  <a:lnTo>
                    <a:pt x="764489" y="1204874"/>
                  </a:lnTo>
                  <a:lnTo>
                    <a:pt x="720953" y="1210500"/>
                  </a:lnTo>
                  <a:lnTo>
                    <a:pt x="677379" y="1204874"/>
                  </a:lnTo>
                  <a:lnTo>
                    <a:pt x="636104" y="1187996"/>
                  </a:lnTo>
                  <a:lnTo>
                    <a:pt x="599363" y="1159878"/>
                  </a:lnTo>
                  <a:lnTo>
                    <a:pt x="571258" y="1123124"/>
                  </a:lnTo>
                  <a:lnTo>
                    <a:pt x="554405" y="1081849"/>
                  </a:lnTo>
                  <a:lnTo>
                    <a:pt x="548779" y="1038313"/>
                  </a:lnTo>
                  <a:lnTo>
                    <a:pt x="554405" y="994778"/>
                  </a:lnTo>
                  <a:lnTo>
                    <a:pt x="571271" y="953503"/>
                  </a:lnTo>
                  <a:lnTo>
                    <a:pt x="599389" y="916749"/>
                  </a:lnTo>
                  <a:lnTo>
                    <a:pt x="636143" y="888631"/>
                  </a:lnTo>
                  <a:lnTo>
                    <a:pt x="677430" y="871766"/>
                  </a:lnTo>
                  <a:lnTo>
                    <a:pt x="720966" y="866140"/>
                  </a:lnTo>
                  <a:lnTo>
                    <a:pt x="764514" y="871766"/>
                  </a:lnTo>
                  <a:lnTo>
                    <a:pt x="805789" y="888631"/>
                  </a:lnTo>
                  <a:lnTo>
                    <a:pt x="842543" y="916749"/>
                  </a:lnTo>
                  <a:lnTo>
                    <a:pt x="870648" y="953516"/>
                  </a:lnTo>
                  <a:lnTo>
                    <a:pt x="887514" y="994791"/>
                  </a:lnTo>
                  <a:lnTo>
                    <a:pt x="893127" y="1038326"/>
                  </a:lnTo>
                  <a:lnTo>
                    <a:pt x="893127" y="853871"/>
                  </a:lnTo>
                  <a:lnTo>
                    <a:pt x="864882" y="830287"/>
                  </a:lnTo>
                  <a:lnTo>
                    <a:pt x="826325" y="808405"/>
                  </a:lnTo>
                  <a:lnTo>
                    <a:pt x="785215" y="793826"/>
                  </a:lnTo>
                  <a:lnTo>
                    <a:pt x="742543" y="786536"/>
                  </a:lnTo>
                  <a:lnTo>
                    <a:pt x="699376" y="786536"/>
                  </a:lnTo>
                  <a:lnTo>
                    <a:pt x="656704" y="793826"/>
                  </a:lnTo>
                  <a:lnTo>
                    <a:pt x="615581" y="808405"/>
                  </a:lnTo>
                  <a:lnTo>
                    <a:pt x="614603" y="808964"/>
                  </a:lnTo>
                  <a:lnTo>
                    <a:pt x="67094" y="0"/>
                  </a:lnTo>
                  <a:lnTo>
                    <a:pt x="51485" y="14211"/>
                  </a:lnTo>
                  <a:lnTo>
                    <a:pt x="35115" y="26390"/>
                  </a:lnTo>
                  <a:lnTo>
                    <a:pt x="17907" y="36791"/>
                  </a:lnTo>
                  <a:lnTo>
                    <a:pt x="0" y="45427"/>
                  </a:lnTo>
                  <a:lnTo>
                    <a:pt x="547738" y="854735"/>
                  </a:lnTo>
                  <a:lnTo>
                    <a:pt x="512902" y="894422"/>
                  </a:lnTo>
                  <a:lnTo>
                    <a:pt x="491032" y="932967"/>
                  </a:lnTo>
                  <a:lnTo>
                    <a:pt x="476440" y="974090"/>
                  </a:lnTo>
                  <a:lnTo>
                    <a:pt x="469150" y="1016749"/>
                  </a:lnTo>
                  <a:lnTo>
                    <a:pt x="469150" y="1059929"/>
                  </a:lnTo>
                  <a:lnTo>
                    <a:pt x="476453" y="1102588"/>
                  </a:lnTo>
                  <a:lnTo>
                    <a:pt x="491032" y="1143711"/>
                  </a:lnTo>
                  <a:lnTo>
                    <a:pt x="512914" y="1182255"/>
                  </a:lnTo>
                  <a:lnTo>
                    <a:pt x="542074" y="1217218"/>
                  </a:lnTo>
                  <a:lnTo>
                    <a:pt x="577037" y="1246390"/>
                  </a:lnTo>
                  <a:lnTo>
                    <a:pt x="615581" y="1268260"/>
                  </a:lnTo>
                  <a:lnTo>
                    <a:pt x="656704" y="1282839"/>
                  </a:lnTo>
                  <a:lnTo>
                    <a:pt x="699350" y="1290129"/>
                  </a:lnTo>
                  <a:lnTo>
                    <a:pt x="742530" y="1290116"/>
                  </a:lnTo>
                  <a:lnTo>
                    <a:pt x="785177" y="1282827"/>
                  </a:lnTo>
                  <a:lnTo>
                    <a:pt x="826300" y="1268234"/>
                  </a:lnTo>
                  <a:lnTo>
                    <a:pt x="864844" y="1246352"/>
                  </a:lnTo>
                  <a:lnTo>
                    <a:pt x="899807" y="1217193"/>
                  </a:lnTo>
                  <a:lnTo>
                    <a:pt x="905383" y="1210500"/>
                  </a:lnTo>
                  <a:lnTo>
                    <a:pt x="928966" y="1182230"/>
                  </a:lnTo>
                  <a:lnTo>
                    <a:pt x="950849" y="1143685"/>
                  </a:lnTo>
                  <a:lnTo>
                    <a:pt x="965441" y="1102575"/>
                  </a:lnTo>
                  <a:lnTo>
                    <a:pt x="972743" y="1059929"/>
                  </a:lnTo>
                  <a:lnTo>
                    <a:pt x="972743" y="10167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7876325" y="2712041"/>
              <a:ext cx="98425" cy="1329055"/>
            </a:xfrm>
            <a:custGeom>
              <a:rect b="b" l="l" r="r" t="t"/>
              <a:pathLst>
                <a:path extrusionOk="0" h="1329054" w="98425">
                  <a:moveTo>
                    <a:pt x="0" y="0"/>
                  </a:moveTo>
                  <a:lnTo>
                    <a:pt x="98084" y="13286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7852260" y="2928806"/>
              <a:ext cx="147320" cy="907415"/>
            </a:xfrm>
            <a:custGeom>
              <a:rect b="b" l="l" r="r" t="t"/>
              <a:pathLst>
                <a:path extrusionOk="0" h="907414" w="147320">
                  <a:moveTo>
                    <a:pt x="80697" y="0"/>
                  </a:moveTo>
                  <a:lnTo>
                    <a:pt x="60822" y="4830"/>
                  </a:lnTo>
                  <a:lnTo>
                    <a:pt x="40647" y="7725"/>
                  </a:lnTo>
                  <a:lnTo>
                    <a:pt x="20322" y="8684"/>
                  </a:lnTo>
                  <a:lnTo>
                    <a:pt x="0" y="7705"/>
                  </a:lnTo>
                  <a:lnTo>
                    <a:pt x="66375" y="906898"/>
                  </a:lnTo>
                  <a:lnTo>
                    <a:pt x="86338" y="902503"/>
                  </a:lnTo>
                  <a:lnTo>
                    <a:pt x="106563" y="900046"/>
                  </a:lnTo>
                  <a:lnTo>
                    <a:pt x="126902" y="899529"/>
                  </a:lnTo>
                  <a:lnTo>
                    <a:pt x="147212" y="900951"/>
                  </a:lnTo>
                  <a:lnTo>
                    <a:pt x="8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7876325" y="2712041"/>
              <a:ext cx="1720214" cy="1296035"/>
            </a:xfrm>
            <a:custGeom>
              <a:rect b="b" l="l" r="r" t="t"/>
              <a:pathLst>
                <a:path extrusionOk="0" h="1296035" w="1720215">
                  <a:moveTo>
                    <a:pt x="0" y="0"/>
                  </a:moveTo>
                  <a:lnTo>
                    <a:pt x="1719831" y="129574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7620902" y="2063038"/>
              <a:ext cx="3314065" cy="2229485"/>
            </a:xfrm>
            <a:custGeom>
              <a:rect b="b" l="l" r="r" t="t"/>
              <a:pathLst>
                <a:path extrusionOk="0" h="2229485" w="3314065">
                  <a:moveTo>
                    <a:pt x="605307" y="1999208"/>
                  </a:moveTo>
                  <a:lnTo>
                    <a:pt x="605294" y="1956041"/>
                  </a:lnTo>
                  <a:lnTo>
                    <a:pt x="598004" y="1913382"/>
                  </a:lnTo>
                  <a:lnTo>
                    <a:pt x="583412" y="1872272"/>
                  </a:lnTo>
                  <a:lnTo>
                    <a:pt x="561530" y="1833714"/>
                  </a:lnTo>
                  <a:lnTo>
                    <a:pt x="537946" y="1805457"/>
                  </a:lnTo>
                  <a:lnTo>
                    <a:pt x="532371" y="1798764"/>
                  </a:lnTo>
                  <a:lnTo>
                    <a:pt x="525665" y="1793189"/>
                  </a:lnTo>
                  <a:lnTo>
                    <a:pt x="525665" y="1977631"/>
                  </a:lnTo>
                  <a:lnTo>
                    <a:pt x="520052" y="2021154"/>
                  </a:lnTo>
                  <a:lnTo>
                    <a:pt x="503186" y="2062429"/>
                  </a:lnTo>
                  <a:lnTo>
                    <a:pt x="475068" y="2099183"/>
                  </a:lnTo>
                  <a:lnTo>
                    <a:pt x="438315" y="2127300"/>
                  </a:lnTo>
                  <a:lnTo>
                    <a:pt x="397040" y="2144166"/>
                  </a:lnTo>
                  <a:lnTo>
                    <a:pt x="353491" y="2149792"/>
                  </a:lnTo>
                  <a:lnTo>
                    <a:pt x="309956" y="2144166"/>
                  </a:lnTo>
                  <a:lnTo>
                    <a:pt x="268668" y="2127300"/>
                  </a:lnTo>
                  <a:lnTo>
                    <a:pt x="231914" y="2099183"/>
                  </a:lnTo>
                  <a:lnTo>
                    <a:pt x="203796" y="2062429"/>
                  </a:lnTo>
                  <a:lnTo>
                    <a:pt x="186931" y="2021154"/>
                  </a:lnTo>
                  <a:lnTo>
                    <a:pt x="181317" y="1977631"/>
                  </a:lnTo>
                  <a:lnTo>
                    <a:pt x="186956" y="1934095"/>
                  </a:lnTo>
                  <a:lnTo>
                    <a:pt x="203822" y="1892820"/>
                  </a:lnTo>
                  <a:lnTo>
                    <a:pt x="231940" y="1856066"/>
                  </a:lnTo>
                  <a:lnTo>
                    <a:pt x="268693" y="1827949"/>
                  </a:lnTo>
                  <a:lnTo>
                    <a:pt x="309956" y="1811083"/>
                  </a:lnTo>
                  <a:lnTo>
                    <a:pt x="353479" y="1805457"/>
                  </a:lnTo>
                  <a:lnTo>
                    <a:pt x="397002" y="1811083"/>
                  </a:lnTo>
                  <a:lnTo>
                    <a:pt x="438277" y="1827949"/>
                  </a:lnTo>
                  <a:lnTo>
                    <a:pt x="475030" y="1856066"/>
                  </a:lnTo>
                  <a:lnTo>
                    <a:pt x="503161" y="1892820"/>
                  </a:lnTo>
                  <a:lnTo>
                    <a:pt x="520039" y="1934095"/>
                  </a:lnTo>
                  <a:lnTo>
                    <a:pt x="525665" y="1977631"/>
                  </a:lnTo>
                  <a:lnTo>
                    <a:pt x="525665" y="1793189"/>
                  </a:lnTo>
                  <a:lnTo>
                    <a:pt x="497395" y="1769592"/>
                  </a:lnTo>
                  <a:lnTo>
                    <a:pt x="458851" y="1747723"/>
                  </a:lnTo>
                  <a:lnTo>
                    <a:pt x="417741" y="1733130"/>
                  </a:lnTo>
                  <a:lnTo>
                    <a:pt x="375081" y="1725841"/>
                  </a:lnTo>
                  <a:lnTo>
                    <a:pt x="331914" y="1725841"/>
                  </a:lnTo>
                  <a:lnTo>
                    <a:pt x="289267" y="1733130"/>
                  </a:lnTo>
                  <a:lnTo>
                    <a:pt x="248158" y="1747723"/>
                  </a:lnTo>
                  <a:lnTo>
                    <a:pt x="209613" y="1769592"/>
                  </a:lnTo>
                  <a:lnTo>
                    <a:pt x="174663" y="1798764"/>
                  </a:lnTo>
                  <a:lnTo>
                    <a:pt x="145491" y="1833714"/>
                  </a:lnTo>
                  <a:lnTo>
                    <a:pt x="123609" y="1872272"/>
                  </a:lnTo>
                  <a:lnTo>
                    <a:pt x="109016" y="1913382"/>
                  </a:lnTo>
                  <a:lnTo>
                    <a:pt x="101727" y="1956041"/>
                  </a:lnTo>
                  <a:lnTo>
                    <a:pt x="101714" y="1999208"/>
                  </a:lnTo>
                  <a:lnTo>
                    <a:pt x="109004" y="2041867"/>
                  </a:lnTo>
                  <a:lnTo>
                    <a:pt x="123583" y="2082990"/>
                  </a:lnTo>
                  <a:lnTo>
                    <a:pt x="145465" y="2121535"/>
                  </a:lnTo>
                  <a:lnTo>
                    <a:pt x="174637" y="2156485"/>
                  </a:lnTo>
                  <a:lnTo>
                    <a:pt x="209588" y="2185657"/>
                  </a:lnTo>
                  <a:lnTo>
                    <a:pt x="248145" y="2207539"/>
                  </a:lnTo>
                  <a:lnTo>
                    <a:pt x="289267" y="2222119"/>
                  </a:lnTo>
                  <a:lnTo>
                    <a:pt x="331927" y="2229408"/>
                  </a:lnTo>
                  <a:lnTo>
                    <a:pt x="375107" y="2229408"/>
                  </a:lnTo>
                  <a:lnTo>
                    <a:pt x="417766" y="2222119"/>
                  </a:lnTo>
                  <a:lnTo>
                    <a:pt x="458889" y="2207539"/>
                  </a:lnTo>
                  <a:lnTo>
                    <a:pt x="497433" y="2185657"/>
                  </a:lnTo>
                  <a:lnTo>
                    <a:pt x="532396" y="2156485"/>
                  </a:lnTo>
                  <a:lnTo>
                    <a:pt x="537972" y="2149792"/>
                  </a:lnTo>
                  <a:lnTo>
                    <a:pt x="561555" y="2121535"/>
                  </a:lnTo>
                  <a:lnTo>
                    <a:pt x="583438" y="2082977"/>
                  </a:lnTo>
                  <a:lnTo>
                    <a:pt x="598017" y="2041867"/>
                  </a:lnTo>
                  <a:lnTo>
                    <a:pt x="605307" y="1999208"/>
                  </a:lnTo>
                  <a:close/>
                </a:path>
                <a:path extrusionOk="0" h="2229485" w="3314065">
                  <a:moveTo>
                    <a:pt x="1934972" y="230200"/>
                  </a:moveTo>
                  <a:lnTo>
                    <a:pt x="1927682" y="187553"/>
                  </a:lnTo>
                  <a:lnTo>
                    <a:pt x="1913102" y="146431"/>
                  </a:lnTo>
                  <a:lnTo>
                    <a:pt x="1891220" y="107886"/>
                  </a:lnTo>
                  <a:lnTo>
                    <a:pt x="1862048" y="72923"/>
                  </a:lnTo>
                  <a:lnTo>
                    <a:pt x="1855355" y="67348"/>
                  </a:lnTo>
                  <a:lnTo>
                    <a:pt x="1855355" y="251790"/>
                  </a:lnTo>
                  <a:lnTo>
                    <a:pt x="1849729" y="295325"/>
                  </a:lnTo>
                  <a:lnTo>
                    <a:pt x="1832851" y="336600"/>
                  </a:lnTo>
                  <a:lnTo>
                    <a:pt x="1804746" y="373354"/>
                  </a:lnTo>
                  <a:lnTo>
                    <a:pt x="1767992" y="401472"/>
                  </a:lnTo>
                  <a:lnTo>
                    <a:pt x="1726730" y="418338"/>
                  </a:lnTo>
                  <a:lnTo>
                    <a:pt x="1683194" y="423964"/>
                  </a:lnTo>
                  <a:lnTo>
                    <a:pt x="1639671" y="418338"/>
                  </a:lnTo>
                  <a:lnTo>
                    <a:pt x="1598409" y="401472"/>
                  </a:lnTo>
                  <a:lnTo>
                    <a:pt x="1561655" y="373354"/>
                  </a:lnTo>
                  <a:lnTo>
                    <a:pt x="1533537" y="336600"/>
                  </a:lnTo>
                  <a:lnTo>
                    <a:pt x="1516659" y="295325"/>
                  </a:lnTo>
                  <a:lnTo>
                    <a:pt x="1511033" y="251790"/>
                  </a:lnTo>
                  <a:lnTo>
                    <a:pt x="1516646" y="208254"/>
                  </a:lnTo>
                  <a:lnTo>
                    <a:pt x="1533512" y="166979"/>
                  </a:lnTo>
                  <a:lnTo>
                    <a:pt x="1561630" y="130225"/>
                  </a:lnTo>
                  <a:lnTo>
                    <a:pt x="1598383" y="102108"/>
                  </a:lnTo>
                  <a:lnTo>
                    <a:pt x="1639671" y="85242"/>
                  </a:lnTo>
                  <a:lnTo>
                    <a:pt x="1683207" y="79616"/>
                  </a:lnTo>
                  <a:lnTo>
                    <a:pt x="1726755" y="85242"/>
                  </a:lnTo>
                  <a:lnTo>
                    <a:pt x="1768030" y="102108"/>
                  </a:lnTo>
                  <a:lnTo>
                    <a:pt x="1804771" y="130225"/>
                  </a:lnTo>
                  <a:lnTo>
                    <a:pt x="1832876" y="166979"/>
                  </a:lnTo>
                  <a:lnTo>
                    <a:pt x="1849742" y="208254"/>
                  </a:lnTo>
                  <a:lnTo>
                    <a:pt x="1855355" y="251790"/>
                  </a:lnTo>
                  <a:lnTo>
                    <a:pt x="1855355" y="67348"/>
                  </a:lnTo>
                  <a:lnTo>
                    <a:pt x="1827110" y="43764"/>
                  </a:lnTo>
                  <a:lnTo>
                    <a:pt x="1788566" y="21882"/>
                  </a:lnTo>
                  <a:lnTo>
                    <a:pt x="1747443" y="7302"/>
                  </a:lnTo>
                  <a:lnTo>
                    <a:pt x="1704771" y="0"/>
                  </a:lnTo>
                  <a:lnTo>
                    <a:pt x="1661604" y="0"/>
                  </a:lnTo>
                  <a:lnTo>
                    <a:pt x="1618932" y="7302"/>
                  </a:lnTo>
                  <a:lnTo>
                    <a:pt x="1577822" y="21882"/>
                  </a:lnTo>
                  <a:lnTo>
                    <a:pt x="1539265" y="43764"/>
                  </a:lnTo>
                  <a:lnTo>
                    <a:pt x="1504315" y="72923"/>
                  </a:lnTo>
                  <a:lnTo>
                    <a:pt x="1475143" y="107886"/>
                  </a:lnTo>
                  <a:lnTo>
                    <a:pt x="1453261" y="146431"/>
                  </a:lnTo>
                  <a:lnTo>
                    <a:pt x="1438681" y="187553"/>
                  </a:lnTo>
                  <a:lnTo>
                    <a:pt x="1431404" y="230200"/>
                  </a:lnTo>
                  <a:lnTo>
                    <a:pt x="1431404" y="273380"/>
                  </a:lnTo>
                  <a:lnTo>
                    <a:pt x="1438706" y="316026"/>
                  </a:lnTo>
                  <a:lnTo>
                    <a:pt x="1453286" y="357149"/>
                  </a:lnTo>
                  <a:lnTo>
                    <a:pt x="1475168" y="395693"/>
                  </a:lnTo>
                  <a:lnTo>
                    <a:pt x="1504340" y="430657"/>
                  </a:lnTo>
                  <a:lnTo>
                    <a:pt x="1539290" y="459816"/>
                  </a:lnTo>
                  <a:lnTo>
                    <a:pt x="1577835" y="481698"/>
                  </a:lnTo>
                  <a:lnTo>
                    <a:pt x="1618945" y="496277"/>
                  </a:lnTo>
                  <a:lnTo>
                    <a:pt x="1661591" y="503580"/>
                  </a:lnTo>
                  <a:lnTo>
                    <a:pt x="1704759" y="503580"/>
                  </a:lnTo>
                  <a:lnTo>
                    <a:pt x="1747418" y="496277"/>
                  </a:lnTo>
                  <a:lnTo>
                    <a:pt x="1788528" y="481698"/>
                  </a:lnTo>
                  <a:lnTo>
                    <a:pt x="1827072" y="459816"/>
                  </a:lnTo>
                  <a:lnTo>
                    <a:pt x="1862023" y="430657"/>
                  </a:lnTo>
                  <a:lnTo>
                    <a:pt x="1891195" y="395693"/>
                  </a:lnTo>
                  <a:lnTo>
                    <a:pt x="1913077" y="357149"/>
                  </a:lnTo>
                  <a:lnTo>
                    <a:pt x="1927656" y="316026"/>
                  </a:lnTo>
                  <a:lnTo>
                    <a:pt x="1934959" y="273380"/>
                  </a:lnTo>
                  <a:lnTo>
                    <a:pt x="1934972" y="230200"/>
                  </a:lnTo>
                  <a:close/>
                </a:path>
                <a:path extrusionOk="0" h="2229485" w="3314065">
                  <a:moveTo>
                    <a:pt x="2227034" y="1923173"/>
                  </a:moveTo>
                  <a:lnTo>
                    <a:pt x="2219744" y="1880514"/>
                  </a:lnTo>
                  <a:lnTo>
                    <a:pt x="2205164" y="1839404"/>
                  </a:lnTo>
                  <a:lnTo>
                    <a:pt x="2183282" y="1800847"/>
                  </a:lnTo>
                  <a:lnTo>
                    <a:pt x="2154110" y="1765896"/>
                  </a:lnTo>
                  <a:lnTo>
                    <a:pt x="2147430" y="1760321"/>
                  </a:lnTo>
                  <a:lnTo>
                    <a:pt x="2147430" y="1944763"/>
                  </a:lnTo>
                  <a:lnTo>
                    <a:pt x="2141791" y="1988299"/>
                  </a:lnTo>
                  <a:lnTo>
                    <a:pt x="2124926" y="2029561"/>
                  </a:lnTo>
                  <a:lnTo>
                    <a:pt x="2096808" y="2066315"/>
                  </a:lnTo>
                  <a:lnTo>
                    <a:pt x="2060054" y="2094433"/>
                  </a:lnTo>
                  <a:lnTo>
                    <a:pt x="2018792" y="2111311"/>
                  </a:lnTo>
                  <a:lnTo>
                    <a:pt x="1975269" y="2116925"/>
                  </a:lnTo>
                  <a:lnTo>
                    <a:pt x="1931746" y="2111311"/>
                  </a:lnTo>
                  <a:lnTo>
                    <a:pt x="1890471" y="2094433"/>
                  </a:lnTo>
                  <a:lnTo>
                    <a:pt x="1853730" y="2066315"/>
                  </a:lnTo>
                  <a:lnTo>
                    <a:pt x="1825599" y="2029561"/>
                  </a:lnTo>
                  <a:lnTo>
                    <a:pt x="1808734" y="1988299"/>
                  </a:lnTo>
                  <a:lnTo>
                    <a:pt x="1803095" y="1944763"/>
                  </a:lnTo>
                  <a:lnTo>
                    <a:pt x="1808708" y="1901228"/>
                  </a:lnTo>
                  <a:lnTo>
                    <a:pt x="1825574" y="1859953"/>
                  </a:lnTo>
                  <a:lnTo>
                    <a:pt x="1853692" y="1823199"/>
                  </a:lnTo>
                  <a:lnTo>
                    <a:pt x="1890458" y="1795081"/>
                  </a:lnTo>
                  <a:lnTo>
                    <a:pt x="1931733" y="1778215"/>
                  </a:lnTo>
                  <a:lnTo>
                    <a:pt x="1975281" y="1772589"/>
                  </a:lnTo>
                  <a:lnTo>
                    <a:pt x="2018817" y="1778215"/>
                  </a:lnTo>
                  <a:lnTo>
                    <a:pt x="2060105" y="1795081"/>
                  </a:lnTo>
                  <a:lnTo>
                    <a:pt x="2096833" y="1823199"/>
                  </a:lnTo>
                  <a:lnTo>
                    <a:pt x="2124951" y="1859953"/>
                  </a:lnTo>
                  <a:lnTo>
                    <a:pt x="2141817" y="1901228"/>
                  </a:lnTo>
                  <a:lnTo>
                    <a:pt x="2147430" y="1944763"/>
                  </a:lnTo>
                  <a:lnTo>
                    <a:pt x="2147430" y="1760321"/>
                  </a:lnTo>
                  <a:lnTo>
                    <a:pt x="2119185" y="1736725"/>
                  </a:lnTo>
                  <a:lnTo>
                    <a:pt x="2080628" y="1714855"/>
                  </a:lnTo>
                  <a:lnTo>
                    <a:pt x="2039505" y="1700263"/>
                  </a:lnTo>
                  <a:lnTo>
                    <a:pt x="1996846" y="1692973"/>
                  </a:lnTo>
                  <a:lnTo>
                    <a:pt x="1953666" y="1692973"/>
                  </a:lnTo>
                  <a:lnTo>
                    <a:pt x="1911007" y="1700263"/>
                  </a:lnTo>
                  <a:lnTo>
                    <a:pt x="1869884" y="1714855"/>
                  </a:lnTo>
                  <a:lnTo>
                    <a:pt x="1831327" y="1736725"/>
                  </a:lnTo>
                  <a:lnTo>
                    <a:pt x="1800580" y="1762391"/>
                  </a:lnTo>
                  <a:lnTo>
                    <a:pt x="481139" y="768337"/>
                  </a:lnTo>
                  <a:lnTo>
                    <a:pt x="481698" y="767359"/>
                  </a:lnTo>
                  <a:lnTo>
                    <a:pt x="496277" y="726249"/>
                  </a:lnTo>
                  <a:lnTo>
                    <a:pt x="503567" y="683590"/>
                  </a:lnTo>
                  <a:lnTo>
                    <a:pt x="503580" y="640410"/>
                  </a:lnTo>
                  <a:lnTo>
                    <a:pt x="496277" y="597750"/>
                  </a:lnTo>
                  <a:lnTo>
                    <a:pt x="481698" y="556628"/>
                  </a:lnTo>
                  <a:lnTo>
                    <a:pt x="459816" y="518071"/>
                  </a:lnTo>
                  <a:lnTo>
                    <a:pt x="430695" y="483171"/>
                  </a:lnTo>
                  <a:lnTo>
                    <a:pt x="423951" y="477558"/>
                  </a:lnTo>
                  <a:lnTo>
                    <a:pt x="423951" y="662038"/>
                  </a:lnTo>
                  <a:lnTo>
                    <a:pt x="418338" y="705561"/>
                  </a:lnTo>
                  <a:lnTo>
                    <a:pt x="401459" y="746848"/>
                  </a:lnTo>
                  <a:lnTo>
                    <a:pt x="373354" y="783602"/>
                  </a:lnTo>
                  <a:lnTo>
                    <a:pt x="336600" y="811720"/>
                  </a:lnTo>
                  <a:lnTo>
                    <a:pt x="295325" y="828573"/>
                  </a:lnTo>
                  <a:lnTo>
                    <a:pt x="251790" y="834186"/>
                  </a:lnTo>
                  <a:lnTo>
                    <a:pt x="208254" y="828560"/>
                  </a:lnTo>
                  <a:lnTo>
                    <a:pt x="166979" y="811695"/>
                  </a:lnTo>
                  <a:lnTo>
                    <a:pt x="130225" y="783577"/>
                  </a:lnTo>
                  <a:lnTo>
                    <a:pt x="102108" y="746823"/>
                  </a:lnTo>
                  <a:lnTo>
                    <a:pt x="85242" y="705561"/>
                  </a:lnTo>
                  <a:lnTo>
                    <a:pt x="79616" y="662025"/>
                  </a:lnTo>
                  <a:lnTo>
                    <a:pt x="85255" y="618477"/>
                  </a:lnTo>
                  <a:lnTo>
                    <a:pt x="102108" y="577240"/>
                  </a:lnTo>
                  <a:lnTo>
                    <a:pt x="130225" y="540486"/>
                  </a:lnTo>
                  <a:lnTo>
                    <a:pt x="166979" y="512368"/>
                  </a:lnTo>
                  <a:lnTo>
                    <a:pt x="208254" y="495490"/>
                  </a:lnTo>
                  <a:lnTo>
                    <a:pt x="251790" y="489864"/>
                  </a:lnTo>
                  <a:lnTo>
                    <a:pt x="295363" y="495490"/>
                  </a:lnTo>
                  <a:lnTo>
                    <a:pt x="336626" y="512368"/>
                  </a:lnTo>
                  <a:lnTo>
                    <a:pt x="373354" y="540461"/>
                  </a:lnTo>
                  <a:lnTo>
                    <a:pt x="401485" y="577240"/>
                  </a:lnTo>
                  <a:lnTo>
                    <a:pt x="418338" y="618502"/>
                  </a:lnTo>
                  <a:lnTo>
                    <a:pt x="423951" y="662038"/>
                  </a:lnTo>
                  <a:lnTo>
                    <a:pt x="423951" y="477558"/>
                  </a:lnTo>
                  <a:lnTo>
                    <a:pt x="395693" y="453974"/>
                  </a:lnTo>
                  <a:lnTo>
                    <a:pt x="357149" y="432104"/>
                  </a:lnTo>
                  <a:lnTo>
                    <a:pt x="316026" y="417525"/>
                  </a:lnTo>
                  <a:lnTo>
                    <a:pt x="273367" y="410235"/>
                  </a:lnTo>
                  <a:lnTo>
                    <a:pt x="230200" y="410235"/>
                  </a:lnTo>
                  <a:lnTo>
                    <a:pt x="187540" y="417537"/>
                  </a:lnTo>
                  <a:lnTo>
                    <a:pt x="146431" y="432117"/>
                  </a:lnTo>
                  <a:lnTo>
                    <a:pt x="107886" y="453999"/>
                  </a:lnTo>
                  <a:lnTo>
                    <a:pt x="72923" y="483171"/>
                  </a:lnTo>
                  <a:lnTo>
                    <a:pt x="43751" y="518121"/>
                  </a:lnTo>
                  <a:lnTo>
                    <a:pt x="21882" y="556666"/>
                  </a:lnTo>
                  <a:lnTo>
                    <a:pt x="7289" y="597776"/>
                  </a:lnTo>
                  <a:lnTo>
                    <a:pt x="0" y="640410"/>
                  </a:lnTo>
                  <a:lnTo>
                    <a:pt x="0" y="683590"/>
                  </a:lnTo>
                  <a:lnTo>
                    <a:pt x="7302" y="726249"/>
                  </a:lnTo>
                  <a:lnTo>
                    <a:pt x="21894" y="767372"/>
                  </a:lnTo>
                  <a:lnTo>
                    <a:pt x="43776" y="805929"/>
                  </a:lnTo>
                  <a:lnTo>
                    <a:pt x="72961" y="840879"/>
                  </a:lnTo>
                  <a:lnTo>
                    <a:pt x="107924" y="870051"/>
                  </a:lnTo>
                  <a:lnTo>
                    <a:pt x="146494" y="891933"/>
                  </a:lnTo>
                  <a:lnTo>
                    <a:pt x="187540" y="906500"/>
                  </a:lnTo>
                  <a:lnTo>
                    <a:pt x="230200" y="913790"/>
                  </a:lnTo>
                  <a:lnTo>
                    <a:pt x="273405" y="913790"/>
                  </a:lnTo>
                  <a:lnTo>
                    <a:pt x="316077" y="906500"/>
                  </a:lnTo>
                  <a:lnTo>
                    <a:pt x="357187" y="891908"/>
                  </a:lnTo>
                  <a:lnTo>
                    <a:pt x="395732" y="870026"/>
                  </a:lnTo>
                  <a:lnTo>
                    <a:pt x="430669" y="840854"/>
                  </a:lnTo>
                  <a:lnTo>
                    <a:pt x="435317" y="835279"/>
                  </a:lnTo>
                  <a:lnTo>
                    <a:pt x="1752142" y="1827403"/>
                  </a:lnTo>
                  <a:lnTo>
                    <a:pt x="1745335" y="1839404"/>
                  </a:lnTo>
                  <a:lnTo>
                    <a:pt x="1730756" y="1880514"/>
                  </a:lnTo>
                  <a:lnTo>
                    <a:pt x="1723466" y="1923173"/>
                  </a:lnTo>
                  <a:lnTo>
                    <a:pt x="1723466" y="1966341"/>
                  </a:lnTo>
                  <a:lnTo>
                    <a:pt x="1730768" y="2009000"/>
                  </a:lnTo>
                  <a:lnTo>
                    <a:pt x="1745361" y="2050122"/>
                  </a:lnTo>
                  <a:lnTo>
                    <a:pt x="1767230" y="2088667"/>
                  </a:lnTo>
                  <a:lnTo>
                    <a:pt x="1796402" y="2123617"/>
                  </a:lnTo>
                  <a:lnTo>
                    <a:pt x="1831352" y="2152789"/>
                  </a:lnTo>
                  <a:lnTo>
                    <a:pt x="1869897" y="2174671"/>
                  </a:lnTo>
                  <a:lnTo>
                    <a:pt x="1911007" y="2189251"/>
                  </a:lnTo>
                  <a:lnTo>
                    <a:pt x="1953666" y="2196541"/>
                  </a:lnTo>
                  <a:lnTo>
                    <a:pt x="1996821" y="2196541"/>
                  </a:lnTo>
                  <a:lnTo>
                    <a:pt x="2039480" y="2189251"/>
                  </a:lnTo>
                  <a:lnTo>
                    <a:pt x="2080590" y="2174671"/>
                  </a:lnTo>
                  <a:lnTo>
                    <a:pt x="2119134" y="2152789"/>
                  </a:lnTo>
                  <a:lnTo>
                    <a:pt x="2154085" y="2123617"/>
                  </a:lnTo>
                  <a:lnTo>
                    <a:pt x="2183257" y="2088667"/>
                  </a:lnTo>
                  <a:lnTo>
                    <a:pt x="2205139" y="2050122"/>
                  </a:lnTo>
                  <a:lnTo>
                    <a:pt x="2219731" y="2009000"/>
                  </a:lnTo>
                  <a:lnTo>
                    <a:pt x="2227021" y="1966341"/>
                  </a:lnTo>
                  <a:lnTo>
                    <a:pt x="2227034" y="1923173"/>
                  </a:lnTo>
                  <a:close/>
                </a:path>
                <a:path extrusionOk="0" h="2229485" w="3314065">
                  <a:moveTo>
                    <a:pt x="3314065" y="493026"/>
                  </a:moveTo>
                  <a:lnTo>
                    <a:pt x="3306775" y="450367"/>
                  </a:lnTo>
                  <a:lnTo>
                    <a:pt x="3292183" y="409244"/>
                  </a:lnTo>
                  <a:lnTo>
                    <a:pt x="3282988" y="393052"/>
                  </a:lnTo>
                  <a:lnTo>
                    <a:pt x="3270313" y="370687"/>
                  </a:lnTo>
                  <a:lnTo>
                    <a:pt x="3246742" y="342455"/>
                  </a:lnTo>
                  <a:lnTo>
                    <a:pt x="3241141" y="335737"/>
                  </a:lnTo>
                  <a:lnTo>
                    <a:pt x="3234461" y="330174"/>
                  </a:lnTo>
                  <a:lnTo>
                    <a:pt x="3234461" y="514629"/>
                  </a:lnTo>
                  <a:lnTo>
                    <a:pt x="3228835" y="558165"/>
                  </a:lnTo>
                  <a:lnTo>
                    <a:pt x="3211969" y="599452"/>
                  </a:lnTo>
                  <a:lnTo>
                    <a:pt x="3183852" y="636206"/>
                  </a:lnTo>
                  <a:lnTo>
                    <a:pt x="3147098" y="664324"/>
                  </a:lnTo>
                  <a:lnTo>
                    <a:pt x="3105823" y="681189"/>
                  </a:lnTo>
                  <a:lnTo>
                    <a:pt x="3062287" y="686803"/>
                  </a:lnTo>
                  <a:lnTo>
                    <a:pt x="3018752" y="681164"/>
                  </a:lnTo>
                  <a:lnTo>
                    <a:pt x="2977477" y="664298"/>
                  </a:lnTo>
                  <a:lnTo>
                    <a:pt x="2940723" y="636181"/>
                  </a:lnTo>
                  <a:lnTo>
                    <a:pt x="2912605" y="599427"/>
                  </a:lnTo>
                  <a:lnTo>
                    <a:pt x="2895727" y="558152"/>
                  </a:lnTo>
                  <a:lnTo>
                    <a:pt x="2890101" y="514616"/>
                  </a:lnTo>
                  <a:lnTo>
                    <a:pt x="2895714" y="471081"/>
                  </a:lnTo>
                  <a:lnTo>
                    <a:pt x="2912592" y="429806"/>
                  </a:lnTo>
                  <a:lnTo>
                    <a:pt x="2940710" y="393052"/>
                  </a:lnTo>
                  <a:lnTo>
                    <a:pt x="2977451" y="364947"/>
                  </a:lnTo>
                  <a:lnTo>
                    <a:pt x="3018739" y="348068"/>
                  </a:lnTo>
                  <a:lnTo>
                    <a:pt x="3062274" y="342455"/>
                  </a:lnTo>
                  <a:lnTo>
                    <a:pt x="3105823" y="348068"/>
                  </a:lnTo>
                  <a:lnTo>
                    <a:pt x="3147098" y="364947"/>
                  </a:lnTo>
                  <a:lnTo>
                    <a:pt x="3183852" y="393065"/>
                  </a:lnTo>
                  <a:lnTo>
                    <a:pt x="3211969" y="429818"/>
                  </a:lnTo>
                  <a:lnTo>
                    <a:pt x="3228835" y="471081"/>
                  </a:lnTo>
                  <a:lnTo>
                    <a:pt x="3234461" y="514629"/>
                  </a:lnTo>
                  <a:lnTo>
                    <a:pt x="3234461" y="330174"/>
                  </a:lnTo>
                  <a:lnTo>
                    <a:pt x="3206191" y="306578"/>
                  </a:lnTo>
                  <a:lnTo>
                    <a:pt x="3167646" y="284695"/>
                  </a:lnTo>
                  <a:lnTo>
                    <a:pt x="3126524" y="270116"/>
                  </a:lnTo>
                  <a:lnTo>
                    <a:pt x="3083852" y="262826"/>
                  </a:lnTo>
                  <a:lnTo>
                    <a:pt x="3040684" y="262826"/>
                  </a:lnTo>
                  <a:lnTo>
                    <a:pt x="2998012" y="270116"/>
                  </a:lnTo>
                  <a:lnTo>
                    <a:pt x="2956890" y="284695"/>
                  </a:lnTo>
                  <a:lnTo>
                    <a:pt x="2918345" y="306578"/>
                  </a:lnTo>
                  <a:lnTo>
                    <a:pt x="2883382" y="335749"/>
                  </a:lnTo>
                  <a:lnTo>
                    <a:pt x="2854223" y="370700"/>
                  </a:lnTo>
                  <a:lnTo>
                    <a:pt x="2832341" y="409257"/>
                  </a:lnTo>
                  <a:lnTo>
                    <a:pt x="2817761" y="450367"/>
                  </a:lnTo>
                  <a:lnTo>
                    <a:pt x="2810484" y="493026"/>
                  </a:lnTo>
                  <a:lnTo>
                    <a:pt x="2810484" y="536206"/>
                  </a:lnTo>
                  <a:lnTo>
                    <a:pt x="2817787" y="578866"/>
                  </a:lnTo>
                  <a:lnTo>
                    <a:pt x="2832379" y="619988"/>
                  </a:lnTo>
                  <a:lnTo>
                    <a:pt x="2854274" y="658545"/>
                  </a:lnTo>
                  <a:lnTo>
                    <a:pt x="2883446" y="693496"/>
                  </a:lnTo>
                  <a:lnTo>
                    <a:pt x="2918422" y="722668"/>
                  </a:lnTo>
                  <a:lnTo>
                    <a:pt x="2956979" y="744550"/>
                  </a:lnTo>
                  <a:lnTo>
                    <a:pt x="2998038" y="759117"/>
                  </a:lnTo>
                  <a:lnTo>
                    <a:pt x="3040697" y="766406"/>
                  </a:lnTo>
                  <a:lnTo>
                    <a:pt x="3083890" y="766406"/>
                  </a:lnTo>
                  <a:lnTo>
                    <a:pt x="3126562" y="759117"/>
                  </a:lnTo>
                  <a:lnTo>
                    <a:pt x="3167672" y="744524"/>
                  </a:lnTo>
                  <a:lnTo>
                    <a:pt x="3206216" y="722642"/>
                  </a:lnTo>
                  <a:lnTo>
                    <a:pt x="3241167" y="693470"/>
                  </a:lnTo>
                  <a:lnTo>
                    <a:pt x="3246729" y="686803"/>
                  </a:lnTo>
                  <a:lnTo>
                    <a:pt x="3270326" y="658520"/>
                  </a:lnTo>
                  <a:lnTo>
                    <a:pt x="3292195" y="619963"/>
                  </a:lnTo>
                  <a:lnTo>
                    <a:pt x="3306775" y="578853"/>
                  </a:lnTo>
                  <a:lnTo>
                    <a:pt x="3314065" y="536206"/>
                  </a:lnTo>
                  <a:lnTo>
                    <a:pt x="3314065" y="4930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94" name="Google Shape;294;p11"/>
          <p:cNvSpPr/>
          <p:nvPr/>
        </p:nvSpPr>
        <p:spPr>
          <a:xfrm>
            <a:off x="11877675" y="6553200"/>
            <a:ext cx="238125" cy="228600"/>
          </a:xfrm>
          <a:custGeom>
            <a:rect b="b" l="l" r="r" t="t"/>
            <a:pathLst>
              <a:path extrusionOk="0" h="228600" w="238125">
                <a:moveTo>
                  <a:pt x="238125" y="0"/>
                </a:moveTo>
                <a:lnTo>
                  <a:pt x="0" y="0"/>
                </a:lnTo>
                <a:lnTo>
                  <a:pt x="0" y="228600"/>
                </a:lnTo>
                <a:lnTo>
                  <a:pt x="238125" y="228600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11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6" name="Google Shape;2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418d7f2f1_0_528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Why GitTorrent ?</a:t>
            </a:r>
            <a:endParaRPr sz="4500"/>
          </a:p>
        </p:txBody>
      </p:sp>
      <p:sp>
        <p:nvSpPr>
          <p:cNvPr id="304" name="Google Shape;304;g26418d7f2f1_0_528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g26418d7f2f1_0_528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26418d7f2f1_0_528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https://opensource.googleblog.com/2015/03/farewell-to-google-code.html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7" name="Google Shape;307;g26418d7f2f1_0_5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300" y="2235950"/>
            <a:ext cx="8248054" cy="3906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g26418d7f2f1_0_528"/>
          <p:cNvCxnSpPr/>
          <p:nvPr/>
        </p:nvCxnSpPr>
        <p:spPr>
          <a:xfrm flipH="1" rot="10800000">
            <a:off x="2755625" y="6053975"/>
            <a:ext cx="3380400" cy="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9" name="Google Shape;309;g26418d7f2f1_0_5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26418d7f2f1_0_5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26418d7f2f1_0_5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Why GitTorrent ?</a:t>
            </a:r>
            <a:endParaRPr sz="4500"/>
          </a:p>
        </p:txBody>
      </p:sp>
      <p:sp>
        <p:nvSpPr>
          <p:cNvPr id="317" name="Google Shape;317;p12"/>
          <p:cNvSpPr txBox="1"/>
          <p:nvPr/>
        </p:nvSpPr>
        <p:spPr>
          <a:xfrm>
            <a:off x="1511300" y="3466429"/>
            <a:ext cx="94431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GitHub’s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vulnerabilities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and potential hacks/ DDoS threats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GitHub’s centralized control over open-source collaboration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9" name="Google Shape;319;p12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12"/>
          <p:cNvSpPr txBox="1"/>
          <p:nvPr/>
        </p:nvSpPr>
        <p:spPr>
          <a:xfrm>
            <a:off x="1511300" y="2520525"/>
            <a:ext cx="513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Practical Reasons</a:t>
            </a:r>
            <a:endParaRPr sz="3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https://mako.cc/writing/hill-free_tools.html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2" name="Google Shape;32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418d7f2f1_0_64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Why GitTorrent ?</a:t>
            </a:r>
            <a:endParaRPr sz="4500"/>
          </a:p>
        </p:txBody>
      </p:sp>
      <p:sp>
        <p:nvSpPr>
          <p:cNvPr id="330" name="Google Shape;330;g26418d7f2f1_0_64"/>
          <p:cNvSpPr txBox="1"/>
          <p:nvPr/>
        </p:nvSpPr>
        <p:spPr>
          <a:xfrm>
            <a:off x="1511300" y="3466429"/>
            <a:ext cx="94431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Free softwares dependency on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proprietary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tools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Lack of control and modification options for users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g26418d7f2f1_0_64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2" name="Google Shape;332;g26418d7f2f1_0_64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g26418d7f2f1_0_64"/>
          <p:cNvSpPr txBox="1"/>
          <p:nvPr/>
        </p:nvSpPr>
        <p:spPr>
          <a:xfrm>
            <a:off x="1511300" y="2520525"/>
            <a:ext cx="513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Philosophical </a:t>
            </a: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Reasons</a:t>
            </a:r>
            <a:endParaRPr sz="3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g26418d7f2f1_0_64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https://mako.cc/writing/hill-free_tools.html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5" name="Google Shape;335;g26418d7f2f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6418d7f2f1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6418d7f2f1_0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418d7f2f1_0_72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Why GitTorrent ?</a:t>
            </a:r>
            <a:endParaRPr sz="4500"/>
          </a:p>
        </p:txBody>
      </p:sp>
      <p:sp>
        <p:nvSpPr>
          <p:cNvPr id="343" name="Google Shape;343;g26418d7f2f1_0_72"/>
          <p:cNvSpPr txBox="1"/>
          <p:nvPr/>
        </p:nvSpPr>
        <p:spPr>
          <a:xfrm>
            <a:off x="1511300" y="3466429"/>
            <a:ext cx="94431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Shifting from centralized protocols (</a:t>
            </a:r>
            <a:r>
              <a:rPr i="1"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CVS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Subversion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 running on multiple servers to decentralized protocols (</a:t>
            </a:r>
            <a:r>
              <a:rPr i="1"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DVCS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Git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 running on a centralized GitHub server</a:t>
            </a:r>
            <a:endParaRPr sz="27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g26418d7f2f1_0_72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g26418d7f2f1_0_72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g26418d7f2f1_0_72"/>
          <p:cNvSpPr txBox="1"/>
          <p:nvPr/>
        </p:nvSpPr>
        <p:spPr>
          <a:xfrm>
            <a:off x="1511300" y="2520525"/>
            <a:ext cx="5133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Ironical </a:t>
            </a:r>
            <a:r>
              <a:rPr lang="en-US" sz="3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Reason</a:t>
            </a:r>
            <a:endParaRPr sz="3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g26418d7f2f1_0_72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https://mako.cc/writing/hill-free_tools.html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8" name="Google Shape;348;g26418d7f2f1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6418d7f2f1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6418d7f2f1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418d7f2f1_0_80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Isn’t Git </a:t>
            </a:r>
            <a:r>
              <a:rPr lang="en-US" sz="4500">
                <a:solidFill>
                  <a:srgbClr val="6FA8DC"/>
                </a:solidFill>
              </a:rPr>
              <a:t>already</a:t>
            </a:r>
            <a:r>
              <a:rPr lang="en-US" sz="4500">
                <a:solidFill>
                  <a:srgbClr val="6FA8DC"/>
                </a:solidFill>
              </a:rPr>
              <a:t> Decentralized ?</a:t>
            </a:r>
            <a:endParaRPr sz="4500"/>
          </a:p>
        </p:txBody>
      </p:sp>
      <p:sp>
        <p:nvSpPr>
          <p:cNvPr id="356" name="Google Shape;356;g26418d7f2f1_0_80"/>
          <p:cNvSpPr txBox="1"/>
          <p:nvPr/>
        </p:nvSpPr>
        <p:spPr>
          <a:xfrm>
            <a:off x="1511300" y="2450950"/>
            <a:ext cx="94431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400050" lvl="0" marL="457200" rtl="0" algn="l">
              <a:spcBef>
                <a:spcPts val="163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Comparing Git to FTP, the lack of an index and the inability to turn clients into servers hinder the true decentralization of Git. 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63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spcBef>
                <a:spcPts val="163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Unlike peer-to-peer protocols like BitTorrent, Git doesn't inherently provide visibility into where repositories are stored or enable direct communication between clients.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63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g26418d7f2f1_0_80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" name="Google Shape;358;g26418d7f2f1_0_80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g26418d7f2f1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6418d7f2f1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26418d7f2f1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418d7f2f1_0_93"/>
          <p:cNvSpPr txBox="1"/>
          <p:nvPr>
            <p:ph type="title"/>
          </p:nvPr>
        </p:nvSpPr>
        <p:spPr>
          <a:xfrm>
            <a:off x="1511300" y="1377950"/>
            <a:ext cx="835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Isn’t Git already Decentralized ?</a:t>
            </a:r>
            <a:endParaRPr sz="4500"/>
          </a:p>
        </p:txBody>
      </p:sp>
      <p:sp>
        <p:nvSpPr>
          <p:cNvPr id="367" name="Google Shape;367;g26418d7f2f1_0_93"/>
          <p:cNvSpPr txBox="1"/>
          <p:nvPr/>
        </p:nvSpPr>
        <p:spPr>
          <a:xfrm>
            <a:off x="1511300" y="2450950"/>
            <a:ext cx="94431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400050" lvl="0" marL="457200" rtl="0" algn="l">
              <a:spcBef>
                <a:spcPts val="1635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GitTorrent aims to address this limitation by introducing a decentralized approach, allowing users to locate and clone repositories without relying on a central server.</a:t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63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g26418d7f2f1_0_9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g26418d7f2f1_0_93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g26418d7f2f1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26418d7f2f1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26418d7f2f1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repository hosted on BitTorrent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1524000" y="2743200"/>
            <a:ext cx="10153650" cy="2228850"/>
          </a:xfrm>
          <a:custGeom>
            <a:rect b="b" l="l" r="r" t="t"/>
            <a:pathLst>
              <a:path extrusionOk="0" h="2228850" w="10153650">
                <a:moveTo>
                  <a:pt x="10153650" y="0"/>
                </a:moveTo>
                <a:lnTo>
                  <a:pt x="0" y="0"/>
                </a:lnTo>
                <a:lnTo>
                  <a:pt x="0" y="2228850"/>
                </a:lnTo>
                <a:lnTo>
                  <a:pt x="10153650" y="2228850"/>
                </a:lnTo>
                <a:lnTo>
                  <a:pt x="101536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13"/>
          <p:cNvSpPr txBox="1"/>
          <p:nvPr/>
        </p:nvSpPr>
        <p:spPr>
          <a:xfrm>
            <a:off x="703250" y="1988850"/>
            <a:ext cx="11038800" cy="4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1  git clone gittorrent://github.com/cjb/recursers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2  Cloning into 'recursers'...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4  Okay, we want to get: 5fbfea8de70ddc686dafdd24b690893f98eb9475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6  Adding swarm peer: 192.34.86.36:30000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8  Downloading git pack with infohash: 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4450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9d98510a9fee5d3f603e08dcb565f0675bd4b6a2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10 Receiving objects: 100% (47/47), 11.47 KiB | 0 bytes/s, done.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11 Resolving deltas: 100% (10/10), done.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8F8F8"/>
                </a:solidFill>
                <a:latin typeface="Courier New"/>
                <a:ea typeface="Courier New"/>
                <a:cs typeface="Courier New"/>
                <a:sym typeface="Courier New"/>
              </a:rPr>
              <a:t>12 Checking connectivity... done.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" name="Google Shape;381;p13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2" name="Google Shape;3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418d7f2f1_0_291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repository hosted on BitTorrent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g26418d7f2f1_0_291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9" name="Google Shape;389;g26418d7f2f1_0_291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0" name="Google Shape;390;g26418d7f2f1_0_291"/>
          <p:cNvGrpSpPr/>
          <p:nvPr/>
        </p:nvGrpSpPr>
        <p:grpSpPr>
          <a:xfrm>
            <a:off x="3107308" y="2555285"/>
            <a:ext cx="1941006" cy="379847"/>
            <a:chOff x="3216545" y="2499635"/>
            <a:chExt cx="1941006" cy="379847"/>
          </a:xfrm>
        </p:grpSpPr>
        <p:sp>
          <p:nvSpPr>
            <p:cNvPr id="391" name="Google Shape;391;g26418d7f2f1_0_291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g26418d7f2f1_0_291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g26418d7f2f1_0_291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394" name="Google Shape;394;g26418d7f2f1_0_291"/>
          <p:cNvGrpSpPr/>
          <p:nvPr/>
        </p:nvGrpSpPr>
        <p:grpSpPr>
          <a:xfrm>
            <a:off x="9102375" y="3247534"/>
            <a:ext cx="817246" cy="1217929"/>
            <a:chOff x="5673137" y="2707209"/>
            <a:chExt cx="817246" cy="1217929"/>
          </a:xfrm>
        </p:grpSpPr>
        <p:sp>
          <p:nvSpPr>
            <p:cNvPr id="395" name="Google Shape;395;g26418d7f2f1_0_291"/>
            <p:cNvSpPr/>
            <p:nvPr/>
          </p:nvSpPr>
          <p:spPr>
            <a:xfrm>
              <a:off x="5673138" y="2707209"/>
              <a:ext cx="817245" cy="1217929"/>
            </a:xfrm>
            <a:custGeom>
              <a:rect b="b" l="l" r="r" t="t"/>
              <a:pathLst>
                <a:path extrusionOk="0" h="1217929" w="817245">
                  <a:moveTo>
                    <a:pt x="673144" y="0"/>
                  </a:moveTo>
                  <a:lnTo>
                    <a:pt x="143563" y="0"/>
                  </a:lnTo>
                  <a:lnTo>
                    <a:pt x="98185" y="7318"/>
                  </a:lnTo>
                  <a:lnTo>
                    <a:pt x="58776" y="27699"/>
                  </a:lnTo>
                  <a:lnTo>
                    <a:pt x="27699" y="58776"/>
                  </a:lnTo>
                  <a:lnTo>
                    <a:pt x="7318" y="98186"/>
                  </a:lnTo>
                  <a:lnTo>
                    <a:pt x="0" y="143563"/>
                  </a:lnTo>
                  <a:lnTo>
                    <a:pt x="0" y="1074041"/>
                  </a:lnTo>
                  <a:lnTo>
                    <a:pt x="7318" y="1119418"/>
                  </a:lnTo>
                  <a:lnTo>
                    <a:pt x="27699" y="1158828"/>
                  </a:lnTo>
                  <a:lnTo>
                    <a:pt x="58776" y="1189905"/>
                  </a:lnTo>
                  <a:lnTo>
                    <a:pt x="98185" y="1210286"/>
                  </a:lnTo>
                  <a:lnTo>
                    <a:pt x="143563" y="1217604"/>
                  </a:lnTo>
                  <a:lnTo>
                    <a:pt x="673144" y="1217604"/>
                  </a:lnTo>
                  <a:lnTo>
                    <a:pt x="718521" y="1210286"/>
                  </a:lnTo>
                  <a:lnTo>
                    <a:pt x="757931" y="1189905"/>
                  </a:lnTo>
                  <a:lnTo>
                    <a:pt x="789008" y="1158828"/>
                  </a:lnTo>
                  <a:lnTo>
                    <a:pt x="809388" y="1119418"/>
                  </a:lnTo>
                  <a:lnTo>
                    <a:pt x="816707" y="1074041"/>
                  </a:lnTo>
                  <a:lnTo>
                    <a:pt x="816707" y="143563"/>
                  </a:lnTo>
                  <a:lnTo>
                    <a:pt x="809388" y="98186"/>
                  </a:lnTo>
                  <a:lnTo>
                    <a:pt x="789008" y="58776"/>
                  </a:lnTo>
                  <a:lnTo>
                    <a:pt x="757931" y="27699"/>
                  </a:lnTo>
                  <a:lnTo>
                    <a:pt x="718521" y="7318"/>
                  </a:lnTo>
                  <a:lnTo>
                    <a:pt x="673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g26418d7f2f1_0_291"/>
            <p:cNvSpPr/>
            <p:nvPr/>
          </p:nvSpPr>
          <p:spPr>
            <a:xfrm>
              <a:off x="5673137" y="2707209"/>
              <a:ext cx="817245" cy="1217929"/>
            </a:xfrm>
            <a:custGeom>
              <a:rect b="b" l="l" r="r" t="t"/>
              <a:pathLst>
                <a:path extrusionOk="0" h="1217929" w="817245">
                  <a:moveTo>
                    <a:pt x="143563" y="0"/>
                  </a:moveTo>
                  <a:lnTo>
                    <a:pt x="673144" y="0"/>
                  </a:lnTo>
                  <a:lnTo>
                    <a:pt x="718522" y="7319"/>
                  </a:lnTo>
                  <a:lnTo>
                    <a:pt x="757931" y="27699"/>
                  </a:lnTo>
                  <a:lnTo>
                    <a:pt x="789009" y="58777"/>
                  </a:lnTo>
                  <a:lnTo>
                    <a:pt x="809389" y="98186"/>
                  </a:lnTo>
                  <a:lnTo>
                    <a:pt x="816708" y="143563"/>
                  </a:lnTo>
                  <a:lnTo>
                    <a:pt x="816708" y="1074042"/>
                  </a:lnTo>
                  <a:lnTo>
                    <a:pt x="809389" y="1119419"/>
                  </a:lnTo>
                  <a:lnTo>
                    <a:pt x="789009" y="1158828"/>
                  </a:lnTo>
                  <a:lnTo>
                    <a:pt x="757931" y="1189905"/>
                  </a:lnTo>
                  <a:lnTo>
                    <a:pt x="718522" y="1210286"/>
                  </a:lnTo>
                  <a:lnTo>
                    <a:pt x="673144" y="1217605"/>
                  </a:lnTo>
                  <a:lnTo>
                    <a:pt x="143563" y="1217605"/>
                  </a:lnTo>
                  <a:lnTo>
                    <a:pt x="98186" y="1210286"/>
                  </a:lnTo>
                  <a:lnTo>
                    <a:pt x="58776" y="1189905"/>
                  </a:lnTo>
                  <a:lnTo>
                    <a:pt x="27699" y="1158828"/>
                  </a:lnTo>
                  <a:lnTo>
                    <a:pt x="7318" y="1119419"/>
                  </a:lnTo>
                  <a:lnTo>
                    <a:pt x="0" y="1074042"/>
                  </a:lnTo>
                  <a:lnTo>
                    <a:pt x="0" y="143563"/>
                  </a:lnTo>
                  <a:lnTo>
                    <a:pt x="7318" y="98186"/>
                  </a:lnTo>
                  <a:lnTo>
                    <a:pt x="27699" y="58777"/>
                  </a:lnTo>
                  <a:lnTo>
                    <a:pt x="58776" y="27699"/>
                  </a:lnTo>
                  <a:lnTo>
                    <a:pt x="98186" y="7319"/>
                  </a:lnTo>
                  <a:lnTo>
                    <a:pt x="143563" y="0"/>
                  </a:lnTo>
                  <a:close/>
                </a:path>
              </a:pathLst>
            </a:custGeom>
            <a:noFill/>
            <a:ln cap="flat" cmpd="sng" w="603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g26418d7f2f1_0_291"/>
            <p:cNvSpPr/>
            <p:nvPr/>
          </p:nvSpPr>
          <p:spPr>
            <a:xfrm>
              <a:off x="5779008" y="2844431"/>
              <a:ext cx="597535" cy="557529"/>
            </a:xfrm>
            <a:custGeom>
              <a:rect b="b" l="l" r="r" t="t"/>
              <a:pathLst>
                <a:path extrusionOk="0" h="557529" w="597535">
                  <a:moveTo>
                    <a:pt x="597331" y="475119"/>
                  </a:moveTo>
                  <a:lnTo>
                    <a:pt x="593420" y="455764"/>
                  </a:lnTo>
                  <a:lnTo>
                    <a:pt x="582764" y="439966"/>
                  </a:lnTo>
                  <a:lnTo>
                    <a:pt x="566966" y="429310"/>
                  </a:lnTo>
                  <a:lnTo>
                    <a:pt x="547611" y="425399"/>
                  </a:lnTo>
                  <a:lnTo>
                    <a:pt x="49720" y="425399"/>
                  </a:lnTo>
                  <a:lnTo>
                    <a:pt x="30365" y="429310"/>
                  </a:lnTo>
                  <a:lnTo>
                    <a:pt x="14554" y="439966"/>
                  </a:lnTo>
                  <a:lnTo>
                    <a:pt x="3898" y="455764"/>
                  </a:lnTo>
                  <a:lnTo>
                    <a:pt x="0" y="475119"/>
                  </a:lnTo>
                  <a:lnTo>
                    <a:pt x="0" y="507530"/>
                  </a:lnTo>
                  <a:lnTo>
                    <a:pt x="3898" y="526884"/>
                  </a:lnTo>
                  <a:lnTo>
                    <a:pt x="14554" y="542696"/>
                  </a:lnTo>
                  <a:lnTo>
                    <a:pt x="30365" y="553351"/>
                  </a:lnTo>
                  <a:lnTo>
                    <a:pt x="49720" y="557250"/>
                  </a:lnTo>
                  <a:lnTo>
                    <a:pt x="547611" y="557250"/>
                  </a:lnTo>
                  <a:lnTo>
                    <a:pt x="566966" y="553351"/>
                  </a:lnTo>
                  <a:lnTo>
                    <a:pt x="582764" y="542696"/>
                  </a:lnTo>
                  <a:lnTo>
                    <a:pt x="593420" y="526884"/>
                  </a:lnTo>
                  <a:lnTo>
                    <a:pt x="597331" y="507530"/>
                  </a:lnTo>
                  <a:lnTo>
                    <a:pt x="597331" y="475119"/>
                  </a:lnTo>
                  <a:close/>
                </a:path>
                <a:path extrusionOk="0" h="557529" w="597535">
                  <a:moveTo>
                    <a:pt x="597331" y="262420"/>
                  </a:moveTo>
                  <a:lnTo>
                    <a:pt x="593420" y="243065"/>
                  </a:lnTo>
                  <a:lnTo>
                    <a:pt x="582764" y="227266"/>
                  </a:lnTo>
                  <a:lnTo>
                    <a:pt x="566966" y="216611"/>
                  </a:lnTo>
                  <a:lnTo>
                    <a:pt x="547611" y="212699"/>
                  </a:lnTo>
                  <a:lnTo>
                    <a:pt x="49720" y="212699"/>
                  </a:lnTo>
                  <a:lnTo>
                    <a:pt x="30365" y="216611"/>
                  </a:lnTo>
                  <a:lnTo>
                    <a:pt x="14554" y="227266"/>
                  </a:lnTo>
                  <a:lnTo>
                    <a:pt x="3898" y="243065"/>
                  </a:lnTo>
                  <a:lnTo>
                    <a:pt x="0" y="262420"/>
                  </a:lnTo>
                  <a:lnTo>
                    <a:pt x="0" y="294830"/>
                  </a:lnTo>
                  <a:lnTo>
                    <a:pt x="3898" y="314185"/>
                  </a:lnTo>
                  <a:lnTo>
                    <a:pt x="14554" y="329996"/>
                  </a:lnTo>
                  <a:lnTo>
                    <a:pt x="30365" y="340652"/>
                  </a:lnTo>
                  <a:lnTo>
                    <a:pt x="49720" y="344551"/>
                  </a:lnTo>
                  <a:lnTo>
                    <a:pt x="547611" y="344551"/>
                  </a:lnTo>
                  <a:lnTo>
                    <a:pt x="566966" y="340652"/>
                  </a:lnTo>
                  <a:lnTo>
                    <a:pt x="582764" y="329996"/>
                  </a:lnTo>
                  <a:lnTo>
                    <a:pt x="593420" y="314185"/>
                  </a:lnTo>
                  <a:lnTo>
                    <a:pt x="597331" y="294830"/>
                  </a:lnTo>
                  <a:lnTo>
                    <a:pt x="597331" y="262420"/>
                  </a:lnTo>
                  <a:close/>
                </a:path>
                <a:path extrusionOk="0" h="557529" w="597535">
                  <a:moveTo>
                    <a:pt x="597331" y="49720"/>
                  </a:moveTo>
                  <a:lnTo>
                    <a:pt x="593420" y="30365"/>
                  </a:lnTo>
                  <a:lnTo>
                    <a:pt x="582764" y="14554"/>
                  </a:lnTo>
                  <a:lnTo>
                    <a:pt x="566966" y="3898"/>
                  </a:lnTo>
                  <a:lnTo>
                    <a:pt x="547611" y="0"/>
                  </a:lnTo>
                  <a:lnTo>
                    <a:pt x="49720" y="0"/>
                  </a:lnTo>
                  <a:lnTo>
                    <a:pt x="30365" y="3898"/>
                  </a:lnTo>
                  <a:lnTo>
                    <a:pt x="14554" y="14554"/>
                  </a:lnTo>
                  <a:lnTo>
                    <a:pt x="3898" y="30365"/>
                  </a:lnTo>
                  <a:lnTo>
                    <a:pt x="0" y="49720"/>
                  </a:lnTo>
                  <a:lnTo>
                    <a:pt x="0" y="82130"/>
                  </a:lnTo>
                  <a:lnTo>
                    <a:pt x="3898" y="101485"/>
                  </a:lnTo>
                  <a:lnTo>
                    <a:pt x="14554" y="117284"/>
                  </a:lnTo>
                  <a:lnTo>
                    <a:pt x="30365" y="127939"/>
                  </a:lnTo>
                  <a:lnTo>
                    <a:pt x="49720" y="131851"/>
                  </a:lnTo>
                  <a:lnTo>
                    <a:pt x="547611" y="131851"/>
                  </a:lnTo>
                  <a:lnTo>
                    <a:pt x="566966" y="127939"/>
                  </a:lnTo>
                  <a:lnTo>
                    <a:pt x="582764" y="117284"/>
                  </a:lnTo>
                  <a:lnTo>
                    <a:pt x="593420" y="101485"/>
                  </a:lnTo>
                  <a:lnTo>
                    <a:pt x="597331" y="82130"/>
                  </a:lnTo>
                  <a:lnTo>
                    <a:pt x="597331" y="497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98" name="Google Shape;398;g26418d7f2f1_0_2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10673" y="3531497"/>
              <a:ext cx="133997" cy="1405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" name="Google Shape;399;g26418d7f2f1_0_291"/>
          <p:cNvSpPr/>
          <p:nvPr/>
        </p:nvSpPr>
        <p:spPr>
          <a:xfrm>
            <a:off x="2047674" y="3247514"/>
            <a:ext cx="248285" cy="263525"/>
          </a:xfrm>
          <a:custGeom>
            <a:rect b="b" l="l" r="r" t="t"/>
            <a:pathLst>
              <a:path extrusionOk="0" h="263525" w="248285">
                <a:moveTo>
                  <a:pt x="247894" y="0"/>
                </a:moveTo>
                <a:lnTo>
                  <a:pt x="0" y="26290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00" name="Google Shape;400;g26418d7f2f1_0_291"/>
          <p:cNvGrpSpPr/>
          <p:nvPr/>
        </p:nvGrpSpPr>
        <p:grpSpPr>
          <a:xfrm>
            <a:off x="2029256" y="2875112"/>
            <a:ext cx="817244" cy="1231025"/>
            <a:chOff x="2138494" y="2819462"/>
            <a:chExt cx="817244" cy="1231025"/>
          </a:xfrm>
        </p:grpSpPr>
        <p:sp>
          <p:nvSpPr>
            <p:cNvPr id="401" name="Google Shape;401;g26418d7f2f1_0_291"/>
            <p:cNvSpPr/>
            <p:nvPr/>
          </p:nvSpPr>
          <p:spPr>
            <a:xfrm>
              <a:off x="2365838" y="2819462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159320" y="0"/>
                  </a:moveTo>
                  <a:lnTo>
                    <a:pt x="108962" y="8122"/>
                  </a:lnTo>
                  <a:lnTo>
                    <a:pt x="65227" y="30739"/>
                  </a:lnTo>
                  <a:lnTo>
                    <a:pt x="30739" y="65228"/>
                  </a:lnTo>
                  <a:lnTo>
                    <a:pt x="8122" y="108962"/>
                  </a:lnTo>
                  <a:lnTo>
                    <a:pt x="0" y="159320"/>
                  </a:lnTo>
                  <a:lnTo>
                    <a:pt x="8122" y="209677"/>
                  </a:lnTo>
                  <a:lnTo>
                    <a:pt x="30739" y="253412"/>
                  </a:lnTo>
                  <a:lnTo>
                    <a:pt x="65227" y="287901"/>
                  </a:lnTo>
                  <a:lnTo>
                    <a:pt x="108962" y="310518"/>
                  </a:lnTo>
                  <a:lnTo>
                    <a:pt x="159320" y="318640"/>
                  </a:lnTo>
                  <a:lnTo>
                    <a:pt x="209677" y="310518"/>
                  </a:lnTo>
                  <a:lnTo>
                    <a:pt x="253412" y="287901"/>
                  </a:lnTo>
                  <a:lnTo>
                    <a:pt x="287900" y="253412"/>
                  </a:lnTo>
                  <a:lnTo>
                    <a:pt x="310518" y="209677"/>
                  </a:lnTo>
                  <a:lnTo>
                    <a:pt x="318640" y="159320"/>
                  </a:lnTo>
                  <a:lnTo>
                    <a:pt x="310518" y="108962"/>
                  </a:lnTo>
                  <a:lnTo>
                    <a:pt x="287900" y="65228"/>
                  </a:lnTo>
                  <a:lnTo>
                    <a:pt x="253412" y="30739"/>
                  </a:lnTo>
                  <a:lnTo>
                    <a:pt x="209677" y="8122"/>
                  </a:lnTo>
                  <a:lnTo>
                    <a:pt x="159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g26418d7f2f1_0_291"/>
            <p:cNvSpPr/>
            <p:nvPr/>
          </p:nvSpPr>
          <p:spPr>
            <a:xfrm>
              <a:off x="2365835" y="2819463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318638" y="159320"/>
                  </a:moveTo>
                  <a:lnTo>
                    <a:pt x="310516" y="209677"/>
                  </a:lnTo>
                  <a:lnTo>
                    <a:pt x="287900" y="253412"/>
                  </a:lnTo>
                  <a:lnTo>
                    <a:pt x="253412" y="287900"/>
                  </a:lnTo>
                  <a:lnTo>
                    <a:pt x="209677" y="310517"/>
                  </a:lnTo>
                  <a:lnTo>
                    <a:pt x="159319" y="318640"/>
                  </a:lnTo>
                  <a:lnTo>
                    <a:pt x="108963" y="310517"/>
                  </a:lnTo>
                  <a:lnTo>
                    <a:pt x="65229" y="287900"/>
                  </a:lnTo>
                  <a:lnTo>
                    <a:pt x="30740" y="253412"/>
                  </a:lnTo>
                  <a:lnTo>
                    <a:pt x="8122" y="209677"/>
                  </a:lnTo>
                  <a:lnTo>
                    <a:pt x="0" y="159320"/>
                  </a:lnTo>
                  <a:lnTo>
                    <a:pt x="8122" y="108962"/>
                  </a:lnTo>
                  <a:lnTo>
                    <a:pt x="30740" y="65227"/>
                  </a:lnTo>
                  <a:lnTo>
                    <a:pt x="65229" y="30739"/>
                  </a:lnTo>
                  <a:lnTo>
                    <a:pt x="108963" y="8122"/>
                  </a:lnTo>
                  <a:lnTo>
                    <a:pt x="159319" y="0"/>
                  </a:lnTo>
                  <a:lnTo>
                    <a:pt x="209677" y="8122"/>
                  </a:lnTo>
                  <a:lnTo>
                    <a:pt x="253412" y="30739"/>
                  </a:lnTo>
                  <a:lnTo>
                    <a:pt x="287900" y="65227"/>
                  </a:lnTo>
                  <a:lnTo>
                    <a:pt x="310516" y="108962"/>
                  </a:lnTo>
                  <a:lnTo>
                    <a:pt x="318638" y="159320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g26418d7f2f1_0_291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751446" y="0"/>
                  </a:moveTo>
                  <a:lnTo>
                    <a:pt x="711639" y="8548"/>
                  </a:lnTo>
                  <a:lnTo>
                    <a:pt x="670132" y="31431"/>
                  </a:lnTo>
                  <a:lnTo>
                    <a:pt x="626536" y="62027"/>
                  </a:lnTo>
                  <a:lnTo>
                    <a:pt x="582847" y="95320"/>
                  </a:lnTo>
                  <a:lnTo>
                    <a:pt x="541063" y="126296"/>
                  </a:lnTo>
                  <a:lnTo>
                    <a:pt x="503180" y="149940"/>
                  </a:lnTo>
                  <a:lnTo>
                    <a:pt x="471195" y="161237"/>
                  </a:lnTo>
                  <a:lnTo>
                    <a:pt x="368189" y="171210"/>
                  </a:lnTo>
                  <a:lnTo>
                    <a:pt x="314968" y="180105"/>
                  </a:lnTo>
                  <a:lnTo>
                    <a:pt x="266433" y="195888"/>
                  </a:lnTo>
                  <a:lnTo>
                    <a:pt x="226949" y="221777"/>
                  </a:lnTo>
                  <a:lnTo>
                    <a:pt x="160003" y="290292"/>
                  </a:lnTo>
                  <a:lnTo>
                    <a:pt x="91890" y="365346"/>
                  </a:lnTo>
                  <a:lnTo>
                    <a:pt x="39002" y="425847"/>
                  </a:lnTo>
                  <a:lnTo>
                    <a:pt x="0" y="482438"/>
                  </a:lnTo>
                  <a:lnTo>
                    <a:pt x="29" y="515300"/>
                  </a:lnTo>
                  <a:lnTo>
                    <a:pt x="14013" y="543845"/>
                  </a:lnTo>
                  <a:lnTo>
                    <a:pt x="38145" y="562628"/>
                  </a:lnTo>
                  <a:lnTo>
                    <a:pt x="68622" y="566205"/>
                  </a:lnTo>
                  <a:lnTo>
                    <a:pt x="101636" y="549133"/>
                  </a:lnTo>
                  <a:lnTo>
                    <a:pt x="219611" y="444751"/>
                  </a:lnTo>
                  <a:lnTo>
                    <a:pt x="220057" y="572354"/>
                  </a:lnTo>
                  <a:lnTo>
                    <a:pt x="135099" y="939406"/>
                  </a:lnTo>
                  <a:lnTo>
                    <a:pt x="135487" y="978993"/>
                  </a:lnTo>
                  <a:lnTo>
                    <a:pt x="153182" y="1009365"/>
                  </a:lnTo>
                  <a:lnTo>
                    <a:pt x="182531" y="1029515"/>
                  </a:lnTo>
                  <a:lnTo>
                    <a:pt x="217880" y="1038437"/>
                  </a:lnTo>
                  <a:lnTo>
                    <a:pt x="253577" y="1035123"/>
                  </a:lnTo>
                  <a:lnTo>
                    <a:pt x="283967" y="1018567"/>
                  </a:lnTo>
                  <a:lnTo>
                    <a:pt x="303397" y="987761"/>
                  </a:lnTo>
                  <a:lnTo>
                    <a:pt x="401059" y="678026"/>
                  </a:lnTo>
                  <a:lnTo>
                    <a:pt x="496142" y="990275"/>
                  </a:lnTo>
                  <a:lnTo>
                    <a:pt x="514575" y="1020984"/>
                  </a:lnTo>
                  <a:lnTo>
                    <a:pt x="542442" y="1035179"/>
                  </a:lnTo>
                  <a:lnTo>
                    <a:pt x="574861" y="1035050"/>
                  </a:lnTo>
                  <a:lnTo>
                    <a:pt x="606951" y="1022789"/>
                  </a:lnTo>
                  <a:lnTo>
                    <a:pt x="633829" y="1000585"/>
                  </a:lnTo>
                  <a:lnTo>
                    <a:pt x="650613" y="970631"/>
                  </a:lnTo>
                  <a:lnTo>
                    <a:pt x="652422" y="935117"/>
                  </a:lnTo>
                  <a:lnTo>
                    <a:pt x="577428" y="549514"/>
                  </a:lnTo>
                  <a:lnTo>
                    <a:pt x="568179" y="325899"/>
                  </a:lnTo>
                  <a:lnTo>
                    <a:pt x="784791" y="128023"/>
                  </a:lnTo>
                  <a:lnTo>
                    <a:pt x="810383" y="93648"/>
                  </a:lnTo>
                  <a:lnTo>
                    <a:pt x="816793" y="59459"/>
                  </a:lnTo>
                  <a:lnTo>
                    <a:pt x="807074" y="29655"/>
                  </a:lnTo>
                  <a:lnTo>
                    <a:pt x="784274" y="8435"/>
                  </a:lnTo>
                  <a:lnTo>
                    <a:pt x="751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g26418d7f2f1_0_291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226949" y="221777"/>
                  </a:moveTo>
                  <a:lnTo>
                    <a:pt x="160003" y="290293"/>
                  </a:lnTo>
                  <a:lnTo>
                    <a:pt x="91890" y="365347"/>
                  </a:lnTo>
                  <a:lnTo>
                    <a:pt x="39002" y="425849"/>
                  </a:lnTo>
                  <a:lnTo>
                    <a:pt x="0" y="482439"/>
                  </a:lnTo>
                  <a:lnTo>
                    <a:pt x="29" y="515302"/>
                  </a:lnTo>
                  <a:lnTo>
                    <a:pt x="14013" y="543846"/>
                  </a:lnTo>
                  <a:lnTo>
                    <a:pt x="38145" y="562629"/>
                  </a:lnTo>
                  <a:lnTo>
                    <a:pt x="68620" y="566206"/>
                  </a:lnTo>
                  <a:lnTo>
                    <a:pt x="101634" y="549135"/>
                  </a:lnTo>
                  <a:lnTo>
                    <a:pt x="219609" y="444752"/>
                  </a:lnTo>
                  <a:lnTo>
                    <a:pt x="220055" y="572355"/>
                  </a:lnTo>
                  <a:lnTo>
                    <a:pt x="135103" y="939407"/>
                  </a:lnTo>
                  <a:lnTo>
                    <a:pt x="135490" y="978994"/>
                  </a:lnTo>
                  <a:lnTo>
                    <a:pt x="153185" y="1009366"/>
                  </a:lnTo>
                  <a:lnTo>
                    <a:pt x="182533" y="1029516"/>
                  </a:lnTo>
                  <a:lnTo>
                    <a:pt x="217882" y="1038438"/>
                  </a:lnTo>
                  <a:lnTo>
                    <a:pt x="253578" y="1035124"/>
                  </a:lnTo>
                  <a:lnTo>
                    <a:pt x="283966" y="1018568"/>
                  </a:lnTo>
                  <a:lnTo>
                    <a:pt x="303393" y="987762"/>
                  </a:lnTo>
                  <a:lnTo>
                    <a:pt x="401063" y="678027"/>
                  </a:lnTo>
                  <a:lnTo>
                    <a:pt x="496146" y="990275"/>
                  </a:lnTo>
                  <a:lnTo>
                    <a:pt x="514576" y="1020985"/>
                  </a:lnTo>
                  <a:lnTo>
                    <a:pt x="542441" y="1035180"/>
                  </a:lnTo>
                  <a:lnTo>
                    <a:pt x="574859" y="1035051"/>
                  </a:lnTo>
                  <a:lnTo>
                    <a:pt x="606949" y="1022790"/>
                  </a:lnTo>
                  <a:lnTo>
                    <a:pt x="633827" y="1000586"/>
                  </a:lnTo>
                  <a:lnTo>
                    <a:pt x="650613" y="970632"/>
                  </a:lnTo>
                  <a:lnTo>
                    <a:pt x="652424" y="935117"/>
                  </a:lnTo>
                  <a:lnTo>
                    <a:pt x="577424" y="549515"/>
                  </a:lnTo>
                  <a:lnTo>
                    <a:pt x="568176" y="325900"/>
                  </a:lnTo>
                  <a:lnTo>
                    <a:pt x="784793" y="128024"/>
                  </a:lnTo>
                  <a:lnTo>
                    <a:pt x="810384" y="93649"/>
                  </a:lnTo>
                  <a:lnTo>
                    <a:pt x="816794" y="59459"/>
                  </a:lnTo>
                  <a:lnTo>
                    <a:pt x="807075" y="29655"/>
                  </a:lnTo>
                  <a:lnTo>
                    <a:pt x="784275" y="8435"/>
                  </a:lnTo>
                  <a:lnTo>
                    <a:pt x="751446" y="0"/>
                  </a:lnTo>
                  <a:lnTo>
                    <a:pt x="711639" y="8548"/>
                  </a:lnTo>
                  <a:lnTo>
                    <a:pt x="670133" y="31431"/>
                  </a:lnTo>
                  <a:lnTo>
                    <a:pt x="626537" y="62027"/>
                  </a:lnTo>
                  <a:lnTo>
                    <a:pt x="582848" y="95321"/>
                  </a:lnTo>
                  <a:lnTo>
                    <a:pt x="541064" y="126297"/>
                  </a:lnTo>
                  <a:lnTo>
                    <a:pt x="503180" y="149941"/>
                  </a:lnTo>
                  <a:lnTo>
                    <a:pt x="471193" y="161238"/>
                  </a:lnTo>
                  <a:lnTo>
                    <a:pt x="421724" y="165993"/>
                  </a:lnTo>
                  <a:lnTo>
                    <a:pt x="368190" y="171211"/>
                  </a:lnTo>
                  <a:lnTo>
                    <a:pt x="314968" y="180105"/>
                  </a:lnTo>
                  <a:lnTo>
                    <a:pt x="266432" y="195889"/>
                  </a:lnTo>
                  <a:lnTo>
                    <a:pt x="226957" y="221777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05" name="Google Shape;405;g26418d7f2f1_0_291"/>
          <p:cNvGrpSpPr/>
          <p:nvPr/>
        </p:nvGrpSpPr>
        <p:grpSpPr>
          <a:xfrm>
            <a:off x="5578192" y="2983849"/>
            <a:ext cx="792479" cy="1231056"/>
            <a:chOff x="9253267" y="2831574"/>
            <a:chExt cx="792479" cy="1231056"/>
          </a:xfrm>
        </p:grpSpPr>
        <p:sp>
          <p:nvSpPr>
            <p:cNvPr id="406" name="Google Shape;406;g26418d7f2f1_0_291"/>
            <p:cNvSpPr/>
            <p:nvPr/>
          </p:nvSpPr>
          <p:spPr>
            <a:xfrm>
              <a:off x="9480612" y="2831575"/>
              <a:ext cx="318770" cy="318769"/>
            </a:xfrm>
            <a:custGeom>
              <a:rect b="b" l="l" r="r" t="t"/>
              <a:pathLst>
                <a:path extrusionOk="0" h="318769" w="318770">
                  <a:moveTo>
                    <a:pt x="159320" y="0"/>
                  </a:moveTo>
                  <a:lnTo>
                    <a:pt x="108962" y="8122"/>
                  </a:lnTo>
                  <a:lnTo>
                    <a:pt x="65228" y="30739"/>
                  </a:lnTo>
                  <a:lnTo>
                    <a:pt x="30739" y="65227"/>
                  </a:lnTo>
                  <a:lnTo>
                    <a:pt x="8122" y="108962"/>
                  </a:lnTo>
                  <a:lnTo>
                    <a:pt x="0" y="159320"/>
                  </a:lnTo>
                  <a:lnTo>
                    <a:pt x="8122" y="209677"/>
                  </a:lnTo>
                  <a:lnTo>
                    <a:pt x="30739" y="253412"/>
                  </a:lnTo>
                  <a:lnTo>
                    <a:pt x="65228" y="287900"/>
                  </a:lnTo>
                  <a:lnTo>
                    <a:pt x="108962" y="310518"/>
                  </a:lnTo>
                  <a:lnTo>
                    <a:pt x="159320" y="318640"/>
                  </a:lnTo>
                  <a:lnTo>
                    <a:pt x="209677" y="310518"/>
                  </a:lnTo>
                  <a:lnTo>
                    <a:pt x="253412" y="287900"/>
                  </a:lnTo>
                  <a:lnTo>
                    <a:pt x="287901" y="253412"/>
                  </a:lnTo>
                  <a:lnTo>
                    <a:pt x="310518" y="209677"/>
                  </a:lnTo>
                  <a:lnTo>
                    <a:pt x="318640" y="159320"/>
                  </a:lnTo>
                  <a:lnTo>
                    <a:pt x="310518" y="108962"/>
                  </a:lnTo>
                  <a:lnTo>
                    <a:pt x="287901" y="65227"/>
                  </a:lnTo>
                  <a:lnTo>
                    <a:pt x="253412" y="30739"/>
                  </a:lnTo>
                  <a:lnTo>
                    <a:pt x="209677" y="8122"/>
                  </a:lnTo>
                  <a:lnTo>
                    <a:pt x="159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g26418d7f2f1_0_291"/>
            <p:cNvSpPr/>
            <p:nvPr/>
          </p:nvSpPr>
          <p:spPr>
            <a:xfrm>
              <a:off x="9480613" y="2831574"/>
              <a:ext cx="318770" cy="318769"/>
            </a:xfrm>
            <a:custGeom>
              <a:rect b="b" l="l" r="r" t="t"/>
              <a:pathLst>
                <a:path extrusionOk="0" h="318769" w="318770">
                  <a:moveTo>
                    <a:pt x="318638" y="159320"/>
                  </a:moveTo>
                  <a:lnTo>
                    <a:pt x="310516" y="209677"/>
                  </a:lnTo>
                  <a:lnTo>
                    <a:pt x="287900" y="253412"/>
                  </a:lnTo>
                  <a:lnTo>
                    <a:pt x="253412" y="287900"/>
                  </a:lnTo>
                  <a:lnTo>
                    <a:pt x="209677" y="310517"/>
                  </a:lnTo>
                  <a:lnTo>
                    <a:pt x="159319" y="318640"/>
                  </a:lnTo>
                  <a:lnTo>
                    <a:pt x="108960" y="310517"/>
                  </a:lnTo>
                  <a:lnTo>
                    <a:pt x="65225" y="287900"/>
                  </a:lnTo>
                  <a:lnTo>
                    <a:pt x="30738" y="253412"/>
                  </a:lnTo>
                  <a:lnTo>
                    <a:pt x="8121" y="209677"/>
                  </a:lnTo>
                  <a:lnTo>
                    <a:pt x="0" y="159320"/>
                  </a:lnTo>
                  <a:lnTo>
                    <a:pt x="8121" y="108962"/>
                  </a:lnTo>
                  <a:lnTo>
                    <a:pt x="30738" y="65227"/>
                  </a:lnTo>
                  <a:lnTo>
                    <a:pt x="65225" y="30739"/>
                  </a:lnTo>
                  <a:lnTo>
                    <a:pt x="108960" y="8122"/>
                  </a:lnTo>
                  <a:lnTo>
                    <a:pt x="159319" y="0"/>
                  </a:lnTo>
                  <a:lnTo>
                    <a:pt x="209677" y="8122"/>
                  </a:lnTo>
                  <a:lnTo>
                    <a:pt x="253412" y="30739"/>
                  </a:lnTo>
                  <a:lnTo>
                    <a:pt x="287900" y="65227"/>
                  </a:lnTo>
                  <a:lnTo>
                    <a:pt x="310516" y="108962"/>
                  </a:lnTo>
                  <a:lnTo>
                    <a:pt x="318638" y="159320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g26418d7f2f1_0_291"/>
            <p:cNvSpPr/>
            <p:nvPr/>
          </p:nvSpPr>
          <p:spPr>
            <a:xfrm>
              <a:off x="9253267" y="3174901"/>
              <a:ext cx="792479" cy="887729"/>
            </a:xfrm>
            <a:custGeom>
              <a:rect b="b" l="l" r="r" t="t"/>
              <a:pathLst>
                <a:path extrusionOk="0" h="887729" w="792479">
                  <a:moveTo>
                    <a:pt x="414864" y="0"/>
                  </a:moveTo>
                  <a:lnTo>
                    <a:pt x="366775" y="2460"/>
                  </a:lnTo>
                  <a:lnTo>
                    <a:pt x="319725" y="11996"/>
                  </a:lnTo>
                  <a:lnTo>
                    <a:pt x="275517" y="28066"/>
                  </a:lnTo>
                  <a:lnTo>
                    <a:pt x="187304" y="92254"/>
                  </a:lnTo>
                  <a:lnTo>
                    <a:pt x="104015" y="183154"/>
                  </a:lnTo>
                  <a:lnTo>
                    <a:pt x="42031" y="264380"/>
                  </a:lnTo>
                  <a:lnTo>
                    <a:pt x="17730" y="299541"/>
                  </a:lnTo>
                  <a:lnTo>
                    <a:pt x="0" y="331277"/>
                  </a:lnTo>
                  <a:lnTo>
                    <a:pt x="29" y="364139"/>
                  </a:lnTo>
                  <a:lnTo>
                    <a:pt x="14013" y="392684"/>
                  </a:lnTo>
                  <a:lnTo>
                    <a:pt x="38145" y="411466"/>
                  </a:lnTo>
                  <a:lnTo>
                    <a:pt x="68621" y="415044"/>
                  </a:lnTo>
                  <a:lnTo>
                    <a:pt x="101635" y="397972"/>
                  </a:lnTo>
                  <a:lnTo>
                    <a:pt x="219611" y="293591"/>
                  </a:lnTo>
                  <a:lnTo>
                    <a:pt x="220057" y="421194"/>
                  </a:lnTo>
                  <a:lnTo>
                    <a:pt x="135100" y="788245"/>
                  </a:lnTo>
                  <a:lnTo>
                    <a:pt x="135487" y="827831"/>
                  </a:lnTo>
                  <a:lnTo>
                    <a:pt x="153182" y="858203"/>
                  </a:lnTo>
                  <a:lnTo>
                    <a:pt x="182531" y="878353"/>
                  </a:lnTo>
                  <a:lnTo>
                    <a:pt x="217881" y="887275"/>
                  </a:lnTo>
                  <a:lnTo>
                    <a:pt x="253577" y="883961"/>
                  </a:lnTo>
                  <a:lnTo>
                    <a:pt x="283967" y="867405"/>
                  </a:lnTo>
                  <a:lnTo>
                    <a:pt x="303397" y="836600"/>
                  </a:lnTo>
                  <a:lnTo>
                    <a:pt x="401060" y="526865"/>
                  </a:lnTo>
                  <a:lnTo>
                    <a:pt x="496142" y="839113"/>
                  </a:lnTo>
                  <a:lnTo>
                    <a:pt x="514575" y="869822"/>
                  </a:lnTo>
                  <a:lnTo>
                    <a:pt x="542442" y="884017"/>
                  </a:lnTo>
                  <a:lnTo>
                    <a:pt x="574861" y="883889"/>
                  </a:lnTo>
                  <a:lnTo>
                    <a:pt x="606951" y="871627"/>
                  </a:lnTo>
                  <a:lnTo>
                    <a:pt x="633829" y="849424"/>
                  </a:lnTo>
                  <a:lnTo>
                    <a:pt x="650613" y="819470"/>
                  </a:lnTo>
                  <a:lnTo>
                    <a:pt x="652422" y="783956"/>
                  </a:lnTo>
                  <a:lnTo>
                    <a:pt x="577428" y="398352"/>
                  </a:lnTo>
                  <a:lnTo>
                    <a:pt x="575046" y="288266"/>
                  </a:lnTo>
                  <a:lnTo>
                    <a:pt x="689041" y="395300"/>
                  </a:lnTo>
                  <a:lnTo>
                    <a:pt x="725506" y="412529"/>
                  </a:lnTo>
                  <a:lnTo>
                    <a:pt x="759746" y="403861"/>
                  </a:lnTo>
                  <a:lnTo>
                    <a:pt x="784415" y="377717"/>
                  </a:lnTo>
                  <a:lnTo>
                    <a:pt x="792166" y="342516"/>
                  </a:lnTo>
                  <a:lnTo>
                    <a:pt x="775653" y="306680"/>
                  </a:lnTo>
                  <a:lnTo>
                    <a:pt x="750752" y="268663"/>
                  </a:lnTo>
                  <a:lnTo>
                    <a:pt x="686857" y="181285"/>
                  </a:lnTo>
                  <a:lnTo>
                    <a:pt x="600179" y="84555"/>
                  </a:lnTo>
                  <a:lnTo>
                    <a:pt x="506929" y="18485"/>
                  </a:lnTo>
                  <a:lnTo>
                    <a:pt x="462185" y="5160"/>
                  </a:lnTo>
                  <a:lnTo>
                    <a:pt x="414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g26418d7f2f1_0_291"/>
            <p:cNvSpPr/>
            <p:nvPr/>
          </p:nvSpPr>
          <p:spPr>
            <a:xfrm>
              <a:off x="9253267" y="3174900"/>
              <a:ext cx="792479" cy="887729"/>
            </a:xfrm>
            <a:custGeom>
              <a:rect b="b" l="l" r="r" t="t"/>
              <a:pathLst>
                <a:path extrusionOk="0" h="887729" w="792479">
                  <a:moveTo>
                    <a:pt x="275520" y="28066"/>
                  </a:moveTo>
                  <a:lnTo>
                    <a:pt x="187305" y="92254"/>
                  </a:lnTo>
                  <a:lnTo>
                    <a:pt x="104015" y="183155"/>
                  </a:lnTo>
                  <a:lnTo>
                    <a:pt x="42030" y="264380"/>
                  </a:lnTo>
                  <a:lnTo>
                    <a:pt x="17729" y="299541"/>
                  </a:lnTo>
                  <a:lnTo>
                    <a:pt x="0" y="331277"/>
                  </a:lnTo>
                  <a:lnTo>
                    <a:pt x="30" y="364140"/>
                  </a:lnTo>
                  <a:lnTo>
                    <a:pt x="14014" y="392684"/>
                  </a:lnTo>
                  <a:lnTo>
                    <a:pt x="38148" y="411467"/>
                  </a:lnTo>
                  <a:lnTo>
                    <a:pt x="68624" y="415045"/>
                  </a:lnTo>
                  <a:lnTo>
                    <a:pt x="101638" y="397973"/>
                  </a:lnTo>
                  <a:lnTo>
                    <a:pt x="219613" y="293590"/>
                  </a:lnTo>
                  <a:lnTo>
                    <a:pt x="220059" y="421194"/>
                  </a:lnTo>
                  <a:lnTo>
                    <a:pt x="135098" y="788244"/>
                  </a:lnTo>
                  <a:lnTo>
                    <a:pt x="135485" y="827831"/>
                  </a:lnTo>
                  <a:lnTo>
                    <a:pt x="153180" y="858202"/>
                  </a:lnTo>
                  <a:lnTo>
                    <a:pt x="182529" y="878353"/>
                  </a:lnTo>
                  <a:lnTo>
                    <a:pt x="217879" y="887275"/>
                  </a:lnTo>
                  <a:lnTo>
                    <a:pt x="253576" y="883961"/>
                  </a:lnTo>
                  <a:lnTo>
                    <a:pt x="283967" y="867405"/>
                  </a:lnTo>
                  <a:lnTo>
                    <a:pt x="303397" y="836600"/>
                  </a:lnTo>
                  <a:lnTo>
                    <a:pt x="401058" y="526865"/>
                  </a:lnTo>
                  <a:lnTo>
                    <a:pt x="496141" y="839114"/>
                  </a:lnTo>
                  <a:lnTo>
                    <a:pt x="514574" y="869823"/>
                  </a:lnTo>
                  <a:lnTo>
                    <a:pt x="542442" y="884017"/>
                  </a:lnTo>
                  <a:lnTo>
                    <a:pt x="574861" y="883889"/>
                  </a:lnTo>
                  <a:lnTo>
                    <a:pt x="606950" y="871627"/>
                  </a:lnTo>
                  <a:lnTo>
                    <a:pt x="633828" y="849424"/>
                  </a:lnTo>
                  <a:lnTo>
                    <a:pt x="650611" y="819470"/>
                  </a:lnTo>
                  <a:lnTo>
                    <a:pt x="652419" y="783955"/>
                  </a:lnTo>
                  <a:lnTo>
                    <a:pt x="577428" y="398352"/>
                  </a:lnTo>
                  <a:lnTo>
                    <a:pt x="575047" y="288266"/>
                  </a:lnTo>
                  <a:lnTo>
                    <a:pt x="689036" y="395300"/>
                  </a:lnTo>
                  <a:lnTo>
                    <a:pt x="725501" y="412529"/>
                  </a:lnTo>
                  <a:lnTo>
                    <a:pt x="759743" y="403861"/>
                  </a:lnTo>
                  <a:lnTo>
                    <a:pt x="784415" y="377717"/>
                  </a:lnTo>
                  <a:lnTo>
                    <a:pt x="792168" y="342517"/>
                  </a:lnTo>
                  <a:lnTo>
                    <a:pt x="775656" y="306680"/>
                  </a:lnTo>
                  <a:lnTo>
                    <a:pt x="750755" y="268663"/>
                  </a:lnTo>
                  <a:lnTo>
                    <a:pt x="686859" y="181285"/>
                  </a:lnTo>
                  <a:lnTo>
                    <a:pt x="600181" y="84556"/>
                  </a:lnTo>
                  <a:lnTo>
                    <a:pt x="506932" y="18485"/>
                  </a:lnTo>
                  <a:lnTo>
                    <a:pt x="462186" y="5160"/>
                  </a:lnTo>
                  <a:lnTo>
                    <a:pt x="414864" y="0"/>
                  </a:lnTo>
                  <a:lnTo>
                    <a:pt x="366773" y="2460"/>
                  </a:lnTo>
                  <a:lnTo>
                    <a:pt x="319722" y="11996"/>
                  </a:lnTo>
                  <a:lnTo>
                    <a:pt x="275520" y="28065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10" name="Google Shape;410;g26418d7f2f1_0_291"/>
          <p:cNvGrpSpPr/>
          <p:nvPr/>
        </p:nvGrpSpPr>
        <p:grpSpPr>
          <a:xfrm>
            <a:off x="6976957" y="2555285"/>
            <a:ext cx="1941008" cy="379847"/>
            <a:chOff x="7086194" y="2499635"/>
            <a:chExt cx="1941008" cy="379847"/>
          </a:xfrm>
        </p:grpSpPr>
        <p:sp>
          <p:nvSpPr>
            <p:cNvPr id="411" name="Google Shape;411;g26418d7f2f1_0_291"/>
            <p:cNvSpPr/>
            <p:nvPr/>
          </p:nvSpPr>
          <p:spPr>
            <a:xfrm>
              <a:off x="7086194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8" y="61480"/>
                  </a:lnTo>
                  <a:lnTo>
                    <a:pt x="542195" y="48831"/>
                  </a:lnTo>
                  <a:lnTo>
                    <a:pt x="587106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20" y="12788"/>
                  </a:lnTo>
                  <a:lnTo>
                    <a:pt x="769448" y="7412"/>
                  </a:lnTo>
                  <a:lnTo>
                    <a:pt x="815553" y="3489"/>
                  </a:lnTo>
                  <a:lnTo>
                    <a:pt x="861803" y="1018"/>
                  </a:lnTo>
                  <a:lnTo>
                    <a:pt x="908167" y="0"/>
                  </a:lnTo>
                  <a:lnTo>
                    <a:pt x="954613" y="432"/>
                  </a:lnTo>
                  <a:lnTo>
                    <a:pt x="1001112" y="2316"/>
                  </a:lnTo>
                  <a:lnTo>
                    <a:pt x="1047630" y="5649"/>
                  </a:lnTo>
                  <a:lnTo>
                    <a:pt x="1094138" y="10433"/>
                  </a:lnTo>
                  <a:lnTo>
                    <a:pt x="1140603" y="16666"/>
                  </a:lnTo>
                  <a:lnTo>
                    <a:pt x="1186995" y="24347"/>
                  </a:lnTo>
                  <a:lnTo>
                    <a:pt x="1233282" y="33477"/>
                  </a:lnTo>
                  <a:lnTo>
                    <a:pt x="1279434" y="44055"/>
                  </a:lnTo>
                  <a:lnTo>
                    <a:pt x="1325418" y="56079"/>
                  </a:lnTo>
                  <a:lnTo>
                    <a:pt x="1371204" y="69551"/>
                  </a:lnTo>
                  <a:lnTo>
                    <a:pt x="1416760" y="84468"/>
                  </a:lnTo>
                  <a:lnTo>
                    <a:pt x="1462055" y="100831"/>
                  </a:lnTo>
                  <a:lnTo>
                    <a:pt x="1507058" y="118639"/>
                  </a:lnTo>
                  <a:lnTo>
                    <a:pt x="1551738" y="137892"/>
                  </a:lnTo>
                  <a:lnTo>
                    <a:pt x="1596064" y="158588"/>
                  </a:lnTo>
                  <a:lnTo>
                    <a:pt x="1640004" y="180728"/>
                  </a:lnTo>
                  <a:lnTo>
                    <a:pt x="1683526" y="204311"/>
                  </a:lnTo>
                  <a:lnTo>
                    <a:pt x="1726601" y="229337"/>
                  </a:lnTo>
                  <a:lnTo>
                    <a:pt x="1769196" y="255804"/>
                  </a:lnTo>
                  <a:lnTo>
                    <a:pt x="1811280" y="283713"/>
                  </a:lnTo>
                  <a:lnTo>
                    <a:pt x="1852822" y="313063"/>
                  </a:lnTo>
                  <a:lnTo>
                    <a:pt x="1893791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g26418d7f2f1_0_291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2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5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g26418d7f2f1_0_291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14" name="Google Shape;414;g26418d7f2f1_0_291"/>
          <p:cNvGrpSpPr/>
          <p:nvPr/>
        </p:nvGrpSpPr>
        <p:grpSpPr>
          <a:xfrm flipH="1" rot="10800000">
            <a:off x="2898416" y="5189138"/>
            <a:ext cx="1802357" cy="379997"/>
            <a:chOff x="7059846" y="4740682"/>
            <a:chExt cx="1941149" cy="379997"/>
          </a:xfrm>
        </p:grpSpPr>
        <p:sp>
          <p:nvSpPr>
            <p:cNvPr id="415" name="Google Shape;415;g26418d7f2f1_0_291"/>
            <p:cNvSpPr/>
            <p:nvPr/>
          </p:nvSpPr>
          <p:spPr>
            <a:xfrm>
              <a:off x="7106791" y="4776509"/>
              <a:ext cx="1894204" cy="344170"/>
            </a:xfrm>
            <a:custGeom>
              <a:rect b="b" l="l" r="r" t="t"/>
              <a:pathLst>
                <a:path extrusionOk="0" h="344170" w="1894204">
                  <a:moveTo>
                    <a:pt x="1893786" y="16867"/>
                  </a:moveTo>
                  <a:lnTo>
                    <a:pt x="1855636" y="47023"/>
                  </a:lnTo>
                  <a:lnTo>
                    <a:pt x="1816778" y="75717"/>
                  </a:lnTo>
                  <a:lnTo>
                    <a:pt x="1777245" y="102950"/>
                  </a:lnTo>
                  <a:lnTo>
                    <a:pt x="1737067" y="128722"/>
                  </a:lnTo>
                  <a:lnTo>
                    <a:pt x="1696274" y="153034"/>
                  </a:lnTo>
                  <a:lnTo>
                    <a:pt x="1654900" y="175886"/>
                  </a:lnTo>
                  <a:lnTo>
                    <a:pt x="1612974" y="197279"/>
                  </a:lnTo>
                  <a:lnTo>
                    <a:pt x="1570528" y="217213"/>
                  </a:lnTo>
                  <a:lnTo>
                    <a:pt x="1527593" y="235689"/>
                  </a:lnTo>
                  <a:lnTo>
                    <a:pt x="1484201" y="252707"/>
                  </a:lnTo>
                  <a:lnTo>
                    <a:pt x="1440382" y="268269"/>
                  </a:lnTo>
                  <a:lnTo>
                    <a:pt x="1396169" y="282373"/>
                  </a:lnTo>
                  <a:lnTo>
                    <a:pt x="1351591" y="295022"/>
                  </a:lnTo>
                  <a:lnTo>
                    <a:pt x="1306681" y="306214"/>
                  </a:lnTo>
                  <a:lnTo>
                    <a:pt x="1261470" y="315952"/>
                  </a:lnTo>
                  <a:lnTo>
                    <a:pt x="1215988" y="324236"/>
                  </a:lnTo>
                  <a:lnTo>
                    <a:pt x="1170267" y="331065"/>
                  </a:lnTo>
                  <a:lnTo>
                    <a:pt x="1124339" y="336441"/>
                  </a:lnTo>
                  <a:lnTo>
                    <a:pt x="1078234" y="340364"/>
                  </a:lnTo>
                  <a:lnTo>
                    <a:pt x="1031985" y="342835"/>
                  </a:lnTo>
                  <a:lnTo>
                    <a:pt x="985621" y="343853"/>
                  </a:lnTo>
                  <a:lnTo>
                    <a:pt x="939174" y="343421"/>
                  </a:lnTo>
                  <a:lnTo>
                    <a:pt x="892676" y="341537"/>
                  </a:lnTo>
                  <a:lnTo>
                    <a:pt x="846158" y="338203"/>
                  </a:lnTo>
                  <a:lnTo>
                    <a:pt x="799650" y="333420"/>
                  </a:lnTo>
                  <a:lnTo>
                    <a:pt x="753185" y="327187"/>
                  </a:lnTo>
                  <a:lnTo>
                    <a:pt x="706793" y="319505"/>
                  </a:lnTo>
                  <a:lnTo>
                    <a:pt x="660506" y="310376"/>
                  </a:lnTo>
                  <a:lnTo>
                    <a:pt x="614355" y="299798"/>
                  </a:lnTo>
                  <a:lnTo>
                    <a:pt x="568371" y="287773"/>
                  </a:lnTo>
                  <a:lnTo>
                    <a:pt x="522585" y="274302"/>
                  </a:lnTo>
                  <a:lnTo>
                    <a:pt x="477029" y="259385"/>
                  </a:lnTo>
                  <a:lnTo>
                    <a:pt x="431734" y="243022"/>
                  </a:lnTo>
                  <a:lnTo>
                    <a:pt x="386731" y="225214"/>
                  </a:lnTo>
                  <a:lnTo>
                    <a:pt x="342051" y="205961"/>
                  </a:lnTo>
                  <a:lnTo>
                    <a:pt x="297726" y="185264"/>
                  </a:lnTo>
                  <a:lnTo>
                    <a:pt x="253786" y="163124"/>
                  </a:lnTo>
                  <a:lnTo>
                    <a:pt x="210264" y="139541"/>
                  </a:lnTo>
                  <a:lnTo>
                    <a:pt x="167189" y="114516"/>
                  </a:lnTo>
                  <a:lnTo>
                    <a:pt x="124595" y="88048"/>
                  </a:lnTo>
                  <a:lnTo>
                    <a:pt x="82511" y="60139"/>
                  </a:lnTo>
                  <a:lnTo>
                    <a:pt x="40968" y="30790"/>
                  </a:lnTo>
                  <a:lnTo>
                    <a:pt x="0" y="0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g26418d7f2f1_0_291"/>
            <p:cNvSpPr/>
            <p:nvPr/>
          </p:nvSpPr>
          <p:spPr>
            <a:xfrm>
              <a:off x="7059847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0" y="0"/>
                  </a:moveTo>
                  <a:lnTo>
                    <a:pt x="165243" y="263993"/>
                  </a:lnTo>
                  <a:lnTo>
                    <a:pt x="172781" y="217833"/>
                  </a:lnTo>
                  <a:lnTo>
                    <a:pt x="191023" y="176008"/>
                  </a:lnTo>
                  <a:lnTo>
                    <a:pt x="218662" y="140269"/>
                  </a:lnTo>
                  <a:lnTo>
                    <a:pt x="254392" y="112366"/>
                  </a:lnTo>
                  <a:lnTo>
                    <a:pt x="296905" y="9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g26418d7f2f1_0_291"/>
            <p:cNvSpPr/>
            <p:nvPr/>
          </p:nvSpPr>
          <p:spPr>
            <a:xfrm>
              <a:off x="7059846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65243" y="263994"/>
                  </a:moveTo>
                  <a:lnTo>
                    <a:pt x="0" y="0"/>
                  </a:lnTo>
                  <a:lnTo>
                    <a:pt x="296906" y="94050"/>
                  </a:lnTo>
                  <a:lnTo>
                    <a:pt x="254392" y="112367"/>
                  </a:lnTo>
                  <a:lnTo>
                    <a:pt x="218662" y="140270"/>
                  </a:lnTo>
                  <a:lnTo>
                    <a:pt x="191023" y="176009"/>
                  </a:lnTo>
                  <a:lnTo>
                    <a:pt x="172781" y="217834"/>
                  </a:lnTo>
                  <a:lnTo>
                    <a:pt x="165243" y="263994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8" name="Google Shape;418;g26418d7f2f1_0_291"/>
          <p:cNvSpPr txBox="1"/>
          <p:nvPr/>
        </p:nvSpPr>
        <p:spPr>
          <a:xfrm>
            <a:off x="4642182" y="4246125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git-remote-gittorrent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g26418d7f2f1_0_291"/>
          <p:cNvSpPr txBox="1"/>
          <p:nvPr/>
        </p:nvSpPr>
        <p:spPr>
          <a:xfrm>
            <a:off x="1947238" y="4214900"/>
            <a:ext cx="1509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 clone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g26418d7f2f1_0_291"/>
          <p:cNvSpPr txBox="1"/>
          <p:nvPr/>
        </p:nvSpPr>
        <p:spPr>
          <a:xfrm>
            <a:off x="9102363" y="4574000"/>
            <a:ext cx="1142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GitHub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g26418d7f2f1_0_291"/>
          <p:cNvSpPr txBox="1"/>
          <p:nvPr/>
        </p:nvSpPr>
        <p:spPr>
          <a:xfrm>
            <a:off x="2641413" y="1971350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un gittorrent protocol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g26418d7f2f1_0_291"/>
          <p:cNvSpPr txBox="1"/>
          <p:nvPr>
            <p:ph idx="4294967295" type="title"/>
          </p:nvPr>
        </p:nvSpPr>
        <p:spPr>
          <a:xfrm>
            <a:off x="5870237" y="1971363"/>
            <a:ext cx="41019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the latest revision/commit</a:t>
            </a:r>
            <a:endParaRPr/>
          </a:p>
        </p:txBody>
      </p:sp>
      <p:sp>
        <p:nvSpPr>
          <p:cNvPr id="423" name="Google Shape;423;g26418d7f2f1_0_291"/>
          <p:cNvSpPr txBox="1"/>
          <p:nvPr/>
        </p:nvSpPr>
        <p:spPr>
          <a:xfrm>
            <a:off x="8737215" y="5504725"/>
            <a:ext cx="2983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commit: 5fbfea8de...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24" name="Google Shape;424;g26418d7f2f1_0_291"/>
          <p:cNvGrpSpPr/>
          <p:nvPr/>
        </p:nvGrpSpPr>
        <p:grpSpPr>
          <a:xfrm>
            <a:off x="4773723" y="4868267"/>
            <a:ext cx="1744119" cy="1743307"/>
            <a:chOff x="8353425" y="2124100"/>
            <a:chExt cx="3067392" cy="2981541"/>
          </a:xfrm>
        </p:grpSpPr>
        <p:sp>
          <p:nvSpPr>
            <p:cNvPr id="425" name="Google Shape;425;g26418d7f2f1_0_291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g26418d7f2f1_0_291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g26418d7f2f1_0_291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g26418d7f2f1_0_291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g26418d7f2f1_0_291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g26418d7f2f1_0_291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g26418d7f2f1_0_291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g26418d7f2f1_0_291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g26418d7f2f1_0_291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g26418d7f2f1_0_291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g26418d7f2f1_0_291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g26418d7f2f1_0_291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g26418d7f2f1_0_291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g26418d7f2f1_0_291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g26418d7f2f1_0_291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g26418d7f2f1_0_291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g26418d7f2f1_0_291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g26418d7f2f1_0_291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g26418d7f2f1_0_291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g26418d7f2f1_0_291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g26418d7f2f1_0_291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g26418d7f2f1_0_291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g26418d7f2f1_0_291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448" name="Google Shape;448;g26418d7f2f1_0_291"/>
          <p:cNvGrpSpPr/>
          <p:nvPr/>
        </p:nvGrpSpPr>
        <p:grpSpPr>
          <a:xfrm rot="-6150414">
            <a:off x="9744281" y="4494297"/>
            <a:ext cx="1596432" cy="380012"/>
            <a:chOff x="7059846" y="4740682"/>
            <a:chExt cx="1941149" cy="379997"/>
          </a:xfrm>
        </p:grpSpPr>
        <p:sp>
          <p:nvSpPr>
            <p:cNvPr id="449" name="Google Shape;449;g26418d7f2f1_0_291"/>
            <p:cNvSpPr/>
            <p:nvPr/>
          </p:nvSpPr>
          <p:spPr>
            <a:xfrm>
              <a:off x="7106791" y="4776509"/>
              <a:ext cx="1894204" cy="344170"/>
            </a:xfrm>
            <a:custGeom>
              <a:rect b="b" l="l" r="r" t="t"/>
              <a:pathLst>
                <a:path extrusionOk="0" h="344170" w="1894204">
                  <a:moveTo>
                    <a:pt x="1893786" y="16867"/>
                  </a:moveTo>
                  <a:lnTo>
                    <a:pt x="1855636" y="47023"/>
                  </a:lnTo>
                  <a:lnTo>
                    <a:pt x="1816778" y="75717"/>
                  </a:lnTo>
                  <a:lnTo>
                    <a:pt x="1777245" y="102950"/>
                  </a:lnTo>
                  <a:lnTo>
                    <a:pt x="1737067" y="128722"/>
                  </a:lnTo>
                  <a:lnTo>
                    <a:pt x="1696274" y="153034"/>
                  </a:lnTo>
                  <a:lnTo>
                    <a:pt x="1654900" y="175886"/>
                  </a:lnTo>
                  <a:lnTo>
                    <a:pt x="1612974" y="197279"/>
                  </a:lnTo>
                  <a:lnTo>
                    <a:pt x="1570528" y="217213"/>
                  </a:lnTo>
                  <a:lnTo>
                    <a:pt x="1527593" y="235689"/>
                  </a:lnTo>
                  <a:lnTo>
                    <a:pt x="1484201" y="252707"/>
                  </a:lnTo>
                  <a:lnTo>
                    <a:pt x="1440382" y="268269"/>
                  </a:lnTo>
                  <a:lnTo>
                    <a:pt x="1396169" y="282373"/>
                  </a:lnTo>
                  <a:lnTo>
                    <a:pt x="1351591" y="295022"/>
                  </a:lnTo>
                  <a:lnTo>
                    <a:pt x="1306681" y="306214"/>
                  </a:lnTo>
                  <a:lnTo>
                    <a:pt x="1261470" y="315952"/>
                  </a:lnTo>
                  <a:lnTo>
                    <a:pt x="1215988" y="324236"/>
                  </a:lnTo>
                  <a:lnTo>
                    <a:pt x="1170267" y="331065"/>
                  </a:lnTo>
                  <a:lnTo>
                    <a:pt x="1124339" y="336441"/>
                  </a:lnTo>
                  <a:lnTo>
                    <a:pt x="1078234" y="340364"/>
                  </a:lnTo>
                  <a:lnTo>
                    <a:pt x="1031985" y="342835"/>
                  </a:lnTo>
                  <a:lnTo>
                    <a:pt x="985621" y="343853"/>
                  </a:lnTo>
                  <a:lnTo>
                    <a:pt x="939174" y="343421"/>
                  </a:lnTo>
                  <a:lnTo>
                    <a:pt x="892676" y="341537"/>
                  </a:lnTo>
                  <a:lnTo>
                    <a:pt x="846158" y="338203"/>
                  </a:lnTo>
                  <a:lnTo>
                    <a:pt x="799650" y="333420"/>
                  </a:lnTo>
                  <a:lnTo>
                    <a:pt x="753185" y="327187"/>
                  </a:lnTo>
                  <a:lnTo>
                    <a:pt x="706793" y="319505"/>
                  </a:lnTo>
                  <a:lnTo>
                    <a:pt x="660506" y="310376"/>
                  </a:lnTo>
                  <a:lnTo>
                    <a:pt x="614355" y="299798"/>
                  </a:lnTo>
                  <a:lnTo>
                    <a:pt x="568371" y="287773"/>
                  </a:lnTo>
                  <a:lnTo>
                    <a:pt x="522585" y="274302"/>
                  </a:lnTo>
                  <a:lnTo>
                    <a:pt x="477029" y="259385"/>
                  </a:lnTo>
                  <a:lnTo>
                    <a:pt x="431734" y="243022"/>
                  </a:lnTo>
                  <a:lnTo>
                    <a:pt x="386731" y="225214"/>
                  </a:lnTo>
                  <a:lnTo>
                    <a:pt x="342051" y="205961"/>
                  </a:lnTo>
                  <a:lnTo>
                    <a:pt x="297726" y="185264"/>
                  </a:lnTo>
                  <a:lnTo>
                    <a:pt x="253786" y="163124"/>
                  </a:lnTo>
                  <a:lnTo>
                    <a:pt x="210264" y="139541"/>
                  </a:lnTo>
                  <a:lnTo>
                    <a:pt x="167189" y="114516"/>
                  </a:lnTo>
                  <a:lnTo>
                    <a:pt x="124595" y="88048"/>
                  </a:lnTo>
                  <a:lnTo>
                    <a:pt x="82511" y="60139"/>
                  </a:lnTo>
                  <a:lnTo>
                    <a:pt x="40968" y="30790"/>
                  </a:lnTo>
                  <a:lnTo>
                    <a:pt x="0" y="0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g26418d7f2f1_0_291"/>
            <p:cNvSpPr/>
            <p:nvPr/>
          </p:nvSpPr>
          <p:spPr>
            <a:xfrm>
              <a:off x="7059847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0" y="0"/>
                  </a:moveTo>
                  <a:lnTo>
                    <a:pt x="165243" y="263993"/>
                  </a:lnTo>
                  <a:lnTo>
                    <a:pt x="172781" y="217833"/>
                  </a:lnTo>
                  <a:lnTo>
                    <a:pt x="191023" y="176008"/>
                  </a:lnTo>
                  <a:lnTo>
                    <a:pt x="218662" y="140269"/>
                  </a:lnTo>
                  <a:lnTo>
                    <a:pt x="254392" y="112366"/>
                  </a:lnTo>
                  <a:lnTo>
                    <a:pt x="296905" y="9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g26418d7f2f1_0_291"/>
            <p:cNvSpPr/>
            <p:nvPr/>
          </p:nvSpPr>
          <p:spPr>
            <a:xfrm>
              <a:off x="7059846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65243" y="263994"/>
                  </a:moveTo>
                  <a:lnTo>
                    <a:pt x="0" y="0"/>
                  </a:lnTo>
                  <a:lnTo>
                    <a:pt x="296906" y="94050"/>
                  </a:lnTo>
                  <a:lnTo>
                    <a:pt x="254392" y="112367"/>
                  </a:lnTo>
                  <a:lnTo>
                    <a:pt x="218662" y="140270"/>
                  </a:lnTo>
                  <a:lnTo>
                    <a:pt x="191023" y="176009"/>
                  </a:lnTo>
                  <a:lnTo>
                    <a:pt x="172781" y="217834"/>
                  </a:lnTo>
                  <a:lnTo>
                    <a:pt x="165243" y="263994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52" name="Google Shape;452;g26418d7f2f1_0_291"/>
          <p:cNvSpPr txBox="1"/>
          <p:nvPr/>
        </p:nvSpPr>
        <p:spPr>
          <a:xfrm>
            <a:off x="5578207" y="6402350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peer-to-peer network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3" name="Google Shape;453;g26418d7f2f1_0_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941" y="4979800"/>
            <a:ext cx="1147527" cy="117326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26418d7f2f1_0_291"/>
          <p:cNvSpPr txBox="1"/>
          <p:nvPr/>
        </p:nvSpPr>
        <p:spPr>
          <a:xfrm>
            <a:off x="1220125" y="6153060"/>
            <a:ext cx="3232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packfile of git repository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55" name="Google Shape;455;g26418d7f2f1_0_291"/>
          <p:cNvGrpSpPr/>
          <p:nvPr/>
        </p:nvGrpSpPr>
        <p:grpSpPr>
          <a:xfrm>
            <a:off x="6753734" y="5852932"/>
            <a:ext cx="1941149" cy="379997"/>
            <a:chOff x="7059846" y="4740682"/>
            <a:chExt cx="1941149" cy="379997"/>
          </a:xfrm>
        </p:grpSpPr>
        <p:sp>
          <p:nvSpPr>
            <p:cNvPr id="456" name="Google Shape;456;g26418d7f2f1_0_291"/>
            <p:cNvSpPr/>
            <p:nvPr/>
          </p:nvSpPr>
          <p:spPr>
            <a:xfrm>
              <a:off x="7106791" y="4776509"/>
              <a:ext cx="1894204" cy="344170"/>
            </a:xfrm>
            <a:custGeom>
              <a:rect b="b" l="l" r="r" t="t"/>
              <a:pathLst>
                <a:path extrusionOk="0" h="344170" w="1894204">
                  <a:moveTo>
                    <a:pt x="1893786" y="16867"/>
                  </a:moveTo>
                  <a:lnTo>
                    <a:pt x="1855636" y="47023"/>
                  </a:lnTo>
                  <a:lnTo>
                    <a:pt x="1816778" y="75717"/>
                  </a:lnTo>
                  <a:lnTo>
                    <a:pt x="1777245" y="102950"/>
                  </a:lnTo>
                  <a:lnTo>
                    <a:pt x="1737067" y="128722"/>
                  </a:lnTo>
                  <a:lnTo>
                    <a:pt x="1696274" y="153034"/>
                  </a:lnTo>
                  <a:lnTo>
                    <a:pt x="1654900" y="175886"/>
                  </a:lnTo>
                  <a:lnTo>
                    <a:pt x="1612974" y="197279"/>
                  </a:lnTo>
                  <a:lnTo>
                    <a:pt x="1570528" y="217213"/>
                  </a:lnTo>
                  <a:lnTo>
                    <a:pt x="1527593" y="235689"/>
                  </a:lnTo>
                  <a:lnTo>
                    <a:pt x="1484201" y="252707"/>
                  </a:lnTo>
                  <a:lnTo>
                    <a:pt x="1440382" y="268269"/>
                  </a:lnTo>
                  <a:lnTo>
                    <a:pt x="1396169" y="282373"/>
                  </a:lnTo>
                  <a:lnTo>
                    <a:pt x="1351591" y="295022"/>
                  </a:lnTo>
                  <a:lnTo>
                    <a:pt x="1306681" y="306214"/>
                  </a:lnTo>
                  <a:lnTo>
                    <a:pt x="1261470" y="315952"/>
                  </a:lnTo>
                  <a:lnTo>
                    <a:pt x="1215988" y="324236"/>
                  </a:lnTo>
                  <a:lnTo>
                    <a:pt x="1170267" y="331065"/>
                  </a:lnTo>
                  <a:lnTo>
                    <a:pt x="1124339" y="336441"/>
                  </a:lnTo>
                  <a:lnTo>
                    <a:pt x="1078234" y="340364"/>
                  </a:lnTo>
                  <a:lnTo>
                    <a:pt x="1031985" y="342835"/>
                  </a:lnTo>
                  <a:lnTo>
                    <a:pt x="985621" y="343853"/>
                  </a:lnTo>
                  <a:lnTo>
                    <a:pt x="939174" y="343421"/>
                  </a:lnTo>
                  <a:lnTo>
                    <a:pt x="892676" y="341537"/>
                  </a:lnTo>
                  <a:lnTo>
                    <a:pt x="846158" y="338203"/>
                  </a:lnTo>
                  <a:lnTo>
                    <a:pt x="799650" y="333420"/>
                  </a:lnTo>
                  <a:lnTo>
                    <a:pt x="753185" y="327187"/>
                  </a:lnTo>
                  <a:lnTo>
                    <a:pt x="706793" y="319505"/>
                  </a:lnTo>
                  <a:lnTo>
                    <a:pt x="660506" y="310376"/>
                  </a:lnTo>
                  <a:lnTo>
                    <a:pt x="614355" y="299798"/>
                  </a:lnTo>
                  <a:lnTo>
                    <a:pt x="568371" y="287773"/>
                  </a:lnTo>
                  <a:lnTo>
                    <a:pt x="522585" y="274302"/>
                  </a:lnTo>
                  <a:lnTo>
                    <a:pt x="477029" y="259385"/>
                  </a:lnTo>
                  <a:lnTo>
                    <a:pt x="431734" y="243022"/>
                  </a:lnTo>
                  <a:lnTo>
                    <a:pt x="386731" y="225214"/>
                  </a:lnTo>
                  <a:lnTo>
                    <a:pt x="342051" y="205961"/>
                  </a:lnTo>
                  <a:lnTo>
                    <a:pt x="297726" y="185264"/>
                  </a:lnTo>
                  <a:lnTo>
                    <a:pt x="253786" y="163124"/>
                  </a:lnTo>
                  <a:lnTo>
                    <a:pt x="210264" y="139541"/>
                  </a:lnTo>
                  <a:lnTo>
                    <a:pt x="167189" y="114516"/>
                  </a:lnTo>
                  <a:lnTo>
                    <a:pt x="124595" y="88048"/>
                  </a:lnTo>
                  <a:lnTo>
                    <a:pt x="82511" y="60139"/>
                  </a:lnTo>
                  <a:lnTo>
                    <a:pt x="40968" y="30790"/>
                  </a:lnTo>
                  <a:lnTo>
                    <a:pt x="0" y="0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g26418d7f2f1_0_291"/>
            <p:cNvSpPr/>
            <p:nvPr/>
          </p:nvSpPr>
          <p:spPr>
            <a:xfrm>
              <a:off x="7059847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0" y="0"/>
                  </a:moveTo>
                  <a:lnTo>
                    <a:pt x="165243" y="263993"/>
                  </a:lnTo>
                  <a:lnTo>
                    <a:pt x="172781" y="217833"/>
                  </a:lnTo>
                  <a:lnTo>
                    <a:pt x="191023" y="176008"/>
                  </a:lnTo>
                  <a:lnTo>
                    <a:pt x="218662" y="140269"/>
                  </a:lnTo>
                  <a:lnTo>
                    <a:pt x="254392" y="112366"/>
                  </a:lnTo>
                  <a:lnTo>
                    <a:pt x="296905" y="9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g26418d7f2f1_0_291"/>
            <p:cNvSpPr/>
            <p:nvPr/>
          </p:nvSpPr>
          <p:spPr>
            <a:xfrm>
              <a:off x="7059846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65243" y="263994"/>
                  </a:moveTo>
                  <a:lnTo>
                    <a:pt x="0" y="0"/>
                  </a:lnTo>
                  <a:lnTo>
                    <a:pt x="296906" y="94050"/>
                  </a:lnTo>
                  <a:lnTo>
                    <a:pt x="254392" y="112367"/>
                  </a:lnTo>
                  <a:lnTo>
                    <a:pt x="218662" y="140270"/>
                  </a:lnTo>
                  <a:lnTo>
                    <a:pt x="191023" y="176009"/>
                  </a:lnTo>
                  <a:lnTo>
                    <a:pt x="172781" y="217834"/>
                  </a:lnTo>
                  <a:lnTo>
                    <a:pt x="165243" y="263994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59" name="Google Shape;459;g26418d7f2f1_0_2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26418d7f2f1_0_2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2563" y="2624348"/>
            <a:ext cx="596883" cy="5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418d7f2f1_0_480"/>
          <p:cNvSpPr txBox="1"/>
          <p:nvPr>
            <p:ph type="title"/>
          </p:nvPr>
        </p:nvSpPr>
        <p:spPr>
          <a:xfrm>
            <a:off x="1511300" y="2749550"/>
            <a:ext cx="39642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Introduction</a:t>
            </a:r>
            <a:endParaRPr sz="5600"/>
          </a:p>
        </p:txBody>
      </p:sp>
      <p:sp>
        <p:nvSpPr>
          <p:cNvPr id="56" name="Google Shape;56;g26418d7f2f1_0_480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g26418d7f2f1_0_480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g26418d7f2f1_0_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26418d7f2f1_0_4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26418d7f2f1_0_4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6418d7f2f1_0_227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repository hosted on BitTorrent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g26418d7f2f1_0_227"/>
          <p:cNvSpPr txBox="1"/>
          <p:nvPr/>
        </p:nvSpPr>
        <p:spPr>
          <a:xfrm flipH="1">
            <a:off x="703250" y="2094325"/>
            <a:ext cx="11038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get_nodes(</a:t>
            </a:r>
            <a:r>
              <a:rPr lang="en-US" sz="20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'5fbfea8de70ddc686dafdd24b690893f98eb9475'</a:t>
            </a: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) =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[192.34.86.36:30000, ...]</a:t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g26418d7f2f1_0_227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8" name="Google Shape;468;g26418d7f2f1_0_227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g26418d7f2f1_0_227"/>
          <p:cNvSpPr txBox="1"/>
          <p:nvPr/>
        </p:nvSpPr>
        <p:spPr>
          <a:xfrm>
            <a:off x="5270551" y="4572000"/>
            <a:ext cx="4579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list of all peers or the </a:t>
            </a:r>
            <a:r>
              <a:rPr i="1"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peer set</a:t>
            </a: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that </a:t>
            </a:r>
            <a:endParaRPr sz="225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can seed that particular commit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0" name="Google Shape;470;g26418d7f2f1_0_227"/>
          <p:cNvGrpSpPr/>
          <p:nvPr/>
        </p:nvGrpSpPr>
        <p:grpSpPr>
          <a:xfrm flipH="1" rot="3126747">
            <a:off x="4521808" y="3345503"/>
            <a:ext cx="1940963" cy="379839"/>
            <a:chOff x="3216545" y="2499635"/>
            <a:chExt cx="1941006" cy="379847"/>
          </a:xfrm>
        </p:grpSpPr>
        <p:sp>
          <p:nvSpPr>
            <p:cNvPr id="471" name="Google Shape;471;g26418d7f2f1_0_227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g26418d7f2f1_0_227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g26418d7f2f1_0_227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474" name="Google Shape;474;g26418d7f2f1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26418d7f2f1_0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6418d7f2f1_0_361"/>
          <p:cNvSpPr txBox="1"/>
          <p:nvPr/>
        </p:nvSpPr>
        <p:spPr>
          <a:xfrm>
            <a:off x="703250" y="348550"/>
            <a:ext cx="9355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Kademlia Distributed Hash Table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g26418d7f2f1_0_361"/>
          <p:cNvSpPr/>
          <p:nvPr/>
        </p:nvSpPr>
        <p:spPr>
          <a:xfrm>
            <a:off x="1524000" y="2743200"/>
            <a:ext cx="10153650" cy="2228850"/>
          </a:xfrm>
          <a:custGeom>
            <a:rect b="b" l="l" r="r" t="t"/>
            <a:pathLst>
              <a:path extrusionOk="0" h="2228850" w="10153650">
                <a:moveTo>
                  <a:pt x="10153650" y="0"/>
                </a:moveTo>
                <a:lnTo>
                  <a:pt x="0" y="0"/>
                </a:lnTo>
                <a:lnTo>
                  <a:pt x="0" y="2228850"/>
                </a:lnTo>
                <a:lnTo>
                  <a:pt x="10153650" y="2228850"/>
                </a:lnTo>
                <a:lnTo>
                  <a:pt x="101536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Google Shape;482;g26418d7f2f1_0_361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" name="Google Shape;483;g26418d7f2f1_0_361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4" name="Google Shape;484;g26418d7f2f1_0_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638" y="1841075"/>
            <a:ext cx="7330726" cy="403309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26418d7f2f1_0_361"/>
          <p:cNvSpPr txBox="1"/>
          <p:nvPr/>
        </p:nvSpPr>
        <p:spPr>
          <a:xfrm>
            <a:off x="6599087" y="1854162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6418d7f2f1_0_361"/>
          <p:cNvSpPr txBox="1"/>
          <p:nvPr/>
        </p:nvSpPr>
        <p:spPr>
          <a:xfrm>
            <a:off x="8170356" y="2885471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6418d7f2f1_0_361"/>
          <p:cNvSpPr txBox="1"/>
          <p:nvPr/>
        </p:nvSpPr>
        <p:spPr>
          <a:xfrm>
            <a:off x="9216923" y="3961312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6418d7f2f1_0_361"/>
          <p:cNvSpPr txBox="1"/>
          <p:nvPr/>
        </p:nvSpPr>
        <p:spPr>
          <a:xfrm>
            <a:off x="8260415" y="3957600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6418d7f2f1_0_361"/>
          <p:cNvSpPr txBox="1"/>
          <p:nvPr/>
        </p:nvSpPr>
        <p:spPr>
          <a:xfrm>
            <a:off x="4759180" y="3211712"/>
            <a:ext cx="413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6418d7f2f1_0_361"/>
          <p:cNvSpPr txBox="1"/>
          <p:nvPr/>
        </p:nvSpPr>
        <p:spPr>
          <a:xfrm>
            <a:off x="3957013" y="3944163"/>
            <a:ext cx="413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6418d7f2f1_0_361"/>
          <p:cNvSpPr txBox="1"/>
          <p:nvPr/>
        </p:nvSpPr>
        <p:spPr>
          <a:xfrm>
            <a:off x="2786583" y="3949346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6418d7f2f1_0_361"/>
          <p:cNvSpPr txBox="1"/>
          <p:nvPr/>
        </p:nvSpPr>
        <p:spPr>
          <a:xfrm>
            <a:off x="7036600" y="3951622"/>
            <a:ext cx="413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6418d7f2f1_0_361"/>
          <p:cNvSpPr txBox="1"/>
          <p:nvPr/>
        </p:nvSpPr>
        <p:spPr>
          <a:xfrm>
            <a:off x="6104228" y="3956804"/>
            <a:ext cx="22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6418d7f2f1_0_361"/>
          <p:cNvSpPr txBox="1"/>
          <p:nvPr/>
        </p:nvSpPr>
        <p:spPr>
          <a:xfrm>
            <a:off x="2681965" y="5432315"/>
            <a:ext cx="68931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000	001	010	100	101	110	111</a:t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g26418d7f2f1_0_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26418d7f2f1_0_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6418d7f2f1_0_249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Removing the GitHub Centralised Dependency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" name="Google Shape;502;g26418d7f2f1_0_249"/>
          <p:cNvSpPr/>
          <p:nvPr/>
        </p:nvSpPr>
        <p:spPr>
          <a:xfrm>
            <a:off x="1524000" y="2743200"/>
            <a:ext cx="10153650" cy="2228850"/>
          </a:xfrm>
          <a:custGeom>
            <a:rect b="b" l="l" r="r" t="t"/>
            <a:pathLst>
              <a:path extrusionOk="0" h="2228850" w="10153650">
                <a:moveTo>
                  <a:pt x="10153650" y="0"/>
                </a:moveTo>
                <a:lnTo>
                  <a:pt x="0" y="0"/>
                </a:lnTo>
                <a:lnTo>
                  <a:pt x="0" y="2228850"/>
                </a:lnTo>
                <a:lnTo>
                  <a:pt x="10153650" y="2228850"/>
                </a:lnTo>
                <a:lnTo>
                  <a:pt x="101536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g26418d7f2f1_0_249"/>
          <p:cNvSpPr txBox="1"/>
          <p:nvPr/>
        </p:nvSpPr>
        <p:spPr>
          <a:xfrm>
            <a:off x="703250" y="1746550"/>
            <a:ext cx="11038800" cy="5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75715E"/>
                </a:solidFill>
                <a:latin typeface="Consolas"/>
                <a:ea typeface="Consolas"/>
                <a:cs typeface="Consolas"/>
                <a:sym typeface="Consolas"/>
              </a:rPr>
              <a:t>// Immutable key put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hash(value) = put({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value: </a:t>
            </a:r>
            <a:r>
              <a:rPr lang="en-US" sz="20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'some data'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75715E"/>
                </a:solidFill>
                <a:latin typeface="Consolas"/>
                <a:ea typeface="Consolas"/>
                <a:cs typeface="Consolas"/>
                <a:sym typeface="Consolas"/>
              </a:rPr>
              <a:t>// Mutable key put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hash(key) = put({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value: </a:t>
            </a:r>
            <a:r>
              <a:rPr lang="en-US" sz="20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'some data'</a:t>
            </a: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key: key,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  seq: n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75715E"/>
                </a:solidFill>
                <a:latin typeface="Consolas"/>
                <a:ea typeface="Consolas"/>
                <a:cs typeface="Consolas"/>
                <a:sym typeface="Consolas"/>
              </a:rPr>
              <a:t>// Get</a:t>
            </a:r>
            <a:b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value = get(hash)</a:t>
            </a:r>
            <a:endParaRPr sz="29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g26418d7f2f1_0_249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5" name="Google Shape;505;g26418d7f2f1_0_249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6" name="Google Shape;506;g26418d7f2f1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26418d7f2f1_0_249"/>
          <p:cNvSpPr txBox="1"/>
          <p:nvPr/>
        </p:nvSpPr>
        <p:spPr>
          <a:xfrm>
            <a:off x="5020150" y="3504825"/>
            <a:ext cx="38979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each node maintains a </a:t>
            </a:r>
            <a:endParaRPr sz="225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network-wide key-value store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08" name="Google Shape;508;g26418d7f2f1_0_249"/>
          <p:cNvGrpSpPr/>
          <p:nvPr/>
        </p:nvGrpSpPr>
        <p:grpSpPr>
          <a:xfrm rot="8549783">
            <a:off x="4700560" y="5260913"/>
            <a:ext cx="1940971" cy="379840"/>
            <a:chOff x="7086194" y="2499635"/>
            <a:chExt cx="1941008" cy="379847"/>
          </a:xfrm>
        </p:grpSpPr>
        <p:sp>
          <p:nvSpPr>
            <p:cNvPr id="509" name="Google Shape;509;g26418d7f2f1_0_249"/>
            <p:cNvSpPr/>
            <p:nvPr/>
          </p:nvSpPr>
          <p:spPr>
            <a:xfrm>
              <a:off x="7086194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8" y="61480"/>
                  </a:lnTo>
                  <a:lnTo>
                    <a:pt x="542195" y="48831"/>
                  </a:lnTo>
                  <a:lnTo>
                    <a:pt x="587106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20" y="12788"/>
                  </a:lnTo>
                  <a:lnTo>
                    <a:pt x="769448" y="7412"/>
                  </a:lnTo>
                  <a:lnTo>
                    <a:pt x="815553" y="3489"/>
                  </a:lnTo>
                  <a:lnTo>
                    <a:pt x="861803" y="1018"/>
                  </a:lnTo>
                  <a:lnTo>
                    <a:pt x="908167" y="0"/>
                  </a:lnTo>
                  <a:lnTo>
                    <a:pt x="954613" y="432"/>
                  </a:lnTo>
                  <a:lnTo>
                    <a:pt x="1001112" y="2316"/>
                  </a:lnTo>
                  <a:lnTo>
                    <a:pt x="1047630" y="5649"/>
                  </a:lnTo>
                  <a:lnTo>
                    <a:pt x="1094138" y="10433"/>
                  </a:lnTo>
                  <a:lnTo>
                    <a:pt x="1140603" y="16666"/>
                  </a:lnTo>
                  <a:lnTo>
                    <a:pt x="1186995" y="24347"/>
                  </a:lnTo>
                  <a:lnTo>
                    <a:pt x="1233282" y="33477"/>
                  </a:lnTo>
                  <a:lnTo>
                    <a:pt x="1279434" y="44055"/>
                  </a:lnTo>
                  <a:lnTo>
                    <a:pt x="1325418" y="56079"/>
                  </a:lnTo>
                  <a:lnTo>
                    <a:pt x="1371204" y="69551"/>
                  </a:lnTo>
                  <a:lnTo>
                    <a:pt x="1416760" y="84468"/>
                  </a:lnTo>
                  <a:lnTo>
                    <a:pt x="1462055" y="100831"/>
                  </a:lnTo>
                  <a:lnTo>
                    <a:pt x="1507058" y="118639"/>
                  </a:lnTo>
                  <a:lnTo>
                    <a:pt x="1551738" y="137892"/>
                  </a:lnTo>
                  <a:lnTo>
                    <a:pt x="1596064" y="158588"/>
                  </a:lnTo>
                  <a:lnTo>
                    <a:pt x="1640004" y="180728"/>
                  </a:lnTo>
                  <a:lnTo>
                    <a:pt x="1683526" y="204311"/>
                  </a:lnTo>
                  <a:lnTo>
                    <a:pt x="1726601" y="229337"/>
                  </a:lnTo>
                  <a:lnTo>
                    <a:pt x="1769196" y="255804"/>
                  </a:lnTo>
                  <a:lnTo>
                    <a:pt x="1811280" y="283713"/>
                  </a:lnTo>
                  <a:lnTo>
                    <a:pt x="1852822" y="313063"/>
                  </a:lnTo>
                  <a:lnTo>
                    <a:pt x="1893791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g26418d7f2f1_0_249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2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5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g26418d7f2f1_0_249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12" name="Google Shape;512;g26418d7f2f1_0_249"/>
          <p:cNvGrpSpPr/>
          <p:nvPr/>
        </p:nvGrpSpPr>
        <p:grpSpPr>
          <a:xfrm flipH="1" rot="1948272">
            <a:off x="4700087" y="2143297"/>
            <a:ext cx="1941097" cy="379864"/>
            <a:chOff x="7086194" y="2499635"/>
            <a:chExt cx="1941008" cy="379847"/>
          </a:xfrm>
        </p:grpSpPr>
        <p:sp>
          <p:nvSpPr>
            <p:cNvPr id="513" name="Google Shape;513;g26418d7f2f1_0_249"/>
            <p:cNvSpPr/>
            <p:nvPr/>
          </p:nvSpPr>
          <p:spPr>
            <a:xfrm>
              <a:off x="7086194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8" y="61480"/>
                  </a:lnTo>
                  <a:lnTo>
                    <a:pt x="542195" y="48831"/>
                  </a:lnTo>
                  <a:lnTo>
                    <a:pt x="587106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20" y="12788"/>
                  </a:lnTo>
                  <a:lnTo>
                    <a:pt x="769448" y="7412"/>
                  </a:lnTo>
                  <a:lnTo>
                    <a:pt x="815553" y="3489"/>
                  </a:lnTo>
                  <a:lnTo>
                    <a:pt x="861803" y="1018"/>
                  </a:lnTo>
                  <a:lnTo>
                    <a:pt x="908167" y="0"/>
                  </a:lnTo>
                  <a:lnTo>
                    <a:pt x="954613" y="432"/>
                  </a:lnTo>
                  <a:lnTo>
                    <a:pt x="1001112" y="2316"/>
                  </a:lnTo>
                  <a:lnTo>
                    <a:pt x="1047630" y="5649"/>
                  </a:lnTo>
                  <a:lnTo>
                    <a:pt x="1094138" y="10433"/>
                  </a:lnTo>
                  <a:lnTo>
                    <a:pt x="1140603" y="16666"/>
                  </a:lnTo>
                  <a:lnTo>
                    <a:pt x="1186995" y="24347"/>
                  </a:lnTo>
                  <a:lnTo>
                    <a:pt x="1233282" y="33477"/>
                  </a:lnTo>
                  <a:lnTo>
                    <a:pt x="1279434" y="44055"/>
                  </a:lnTo>
                  <a:lnTo>
                    <a:pt x="1325418" y="56079"/>
                  </a:lnTo>
                  <a:lnTo>
                    <a:pt x="1371204" y="69551"/>
                  </a:lnTo>
                  <a:lnTo>
                    <a:pt x="1416760" y="84468"/>
                  </a:lnTo>
                  <a:lnTo>
                    <a:pt x="1462055" y="100831"/>
                  </a:lnTo>
                  <a:lnTo>
                    <a:pt x="1507058" y="118639"/>
                  </a:lnTo>
                  <a:lnTo>
                    <a:pt x="1551738" y="137892"/>
                  </a:lnTo>
                  <a:lnTo>
                    <a:pt x="1596064" y="158588"/>
                  </a:lnTo>
                  <a:lnTo>
                    <a:pt x="1640004" y="180728"/>
                  </a:lnTo>
                  <a:lnTo>
                    <a:pt x="1683526" y="204311"/>
                  </a:lnTo>
                  <a:lnTo>
                    <a:pt x="1726601" y="229337"/>
                  </a:lnTo>
                  <a:lnTo>
                    <a:pt x="1769196" y="255804"/>
                  </a:lnTo>
                  <a:lnTo>
                    <a:pt x="1811280" y="283713"/>
                  </a:lnTo>
                  <a:lnTo>
                    <a:pt x="1852822" y="313063"/>
                  </a:lnTo>
                  <a:lnTo>
                    <a:pt x="1893791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g26418d7f2f1_0_249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2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5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g26418d7f2f1_0_249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6418d7f2f1_0_549"/>
          <p:cNvSpPr txBox="1"/>
          <p:nvPr/>
        </p:nvSpPr>
        <p:spPr>
          <a:xfrm>
            <a:off x="703250" y="348550"/>
            <a:ext cx="98841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new revision or commit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1" name="Google Shape;521;g26418d7f2f1_0_549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" name="Google Shape;522;g26418d7f2f1_0_549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3" name="Google Shape;523;g26418d7f2f1_0_549"/>
          <p:cNvGrpSpPr/>
          <p:nvPr/>
        </p:nvGrpSpPr>
        <p:grpSpPr>
          <a:xfrm>
            <a:off x="3107308" y="3326310"/>
            <a:ext cx="1941006" cy="379847"/>
            <a:chOff x="3216545" y="2499635"/>
            <a:chExt cx="1941006" cy="379847"/>
          </a:xfrm>
        </p:grpSpPr>
        <p:sp>
          <p:nvSpPr>
            <p:cNvPr id="524" name="Google Shape;524;g26418d7f2f1_0_549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g26418d7f2f1_0_549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g26418d7f2f1_0_549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27" name="Google Shape;527;g26418d7f2f1_0_549"/>
          <p:cNvSpPr/>
          <p:nvPr/>
        </p:nvSpPr>
        <p:spPr>
          <a:xfrm>
            <a:off x="2047674" y="4018539"/>
            <a:ext cx="248285" cy="263525"/>
          </a:xfrm>
          <a:custGeom>
            <a:rect b="b" l="l" r="r" t="t"/>
            <a:pathLst>
              <a:path extrusionOk="0" h="263525" w="248285">
                <a:moveTo>
                  <a:pt x="247894" y="0"/>
                </a:moveTo>
                <a:lnTo>
                  <a:pt x="0" y="26290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28" name="Google Shape;528;g26418d7f2f1_0_549"/>
          <p:cNvGrpSpPr/>
          <p:nvPr/>
        </p:nvGrpSpPr>
        <p:grpSpPr>
          <a:xfrm>
            <a:off x="2029256" y="3646137"/>
            <a:ext cx="817244" cy="1231025"/>
            <a:chOff x="2138494" y="2819462"/>
            <a:chExt cx="817244" cy="1231025"/>
          </a:xfrm>
        </p:grpSpPr>
        <p:sp>
          <p:nvSpPr>
            <p:cNvPr id="529" name="Google Shape;529;g26418d7f2f1_0_549"/>
            <p:cNvSpPr/>
            <p:nvPr/>
          </p:nvSpPr>
          <p:spPr>
            <a:xfrm>
              <a:off x="2365838" y="2819462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159320" y="0"/>
                  </a:moveTo>
                  <a:lnTo>
                    <a:pt x="108962" y="8122"/>
                  </a:lnTo>
                  <a:lnTo>
                    <a:pt x="65227" y="30739"/>
                  </a:lnTo>
                  <a:lnTo>
                    <a:pt x="30739" y="65228"/>
                  </a:lnTo>
                  <a:lnTo>
                    <a:pt x="8122" y="108962"/>
                  </a:lnTo>
                  <a:lnTo>
                    <a:pt x="0" y="159320"/>
                  </a:lnTo>
                  <a:lnTo>
                    <a:pt x="8122" y="209677"/>
                  </a:lnTo>
                  <a:lnTo>
                    <a:pt x="30739" y="253412"/>
                  </a:lnTo>
                  <a:lnTo>
                    <a:pt x="65227" y="287901"/>
                  </a:lnTo>
                  <a:lnTo>
                    <a:pt x="108962" y="310518"/>
                  </a:lnTo>
                  <a:lnTo>
                    <a:pt x="159320" y="318640"/>
                  </a:lnTo>
                  <a:lnTo>
                    <a:pt x="209677" y="310518"/>
                  </a:lnTo>
                  <a:lnTo>
                    <a:pt x="253412" y="287901"/>
                  </a:lnTo>
                  <a:lnTo>
                    <a:pt x="287900" y="253412"/>
                  </a:lnTo>
                  <a:lnTo>
                    <a:pt x="310518" y="209677"/>
                  </a:lnTo>
                  <a:lnTo>
                    <a:pt x="318640" y="159320"/>
                  </a:lnTo>
                  <a:lnTo>
                    <a:pt x="310518" y="108962"/>
                  </a:lnTo>
                  <a:lnTo>
                    <a:pt x="287900" y="65228"/>
                  </a:lnTo>
                  <a:lnTo>
                    <a:pt x="253412" y="30739"/>
                  </a:lnTo>
                  <a:lnTo>
                    <a:pt x="209677" y="8122"/>
                  </a:lnTo>
                  <a:lnTo>
                    <a:pt x="159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g26418d7f2f1_0_549"/>
            <p:cNvSpPr/>
            <p:nvPr/>
          </p:nvSpPr>
          <p:spPr>
            <a:xfrm>
              <a:off x="2365835" y="2819463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318638" y="159320"/>
                  </a:moveTo>
                  <a:lnTo>
                    <a:pt x="310516" y="209677"/>
                  </a:lnTo>
                  <a:lnTo>
                    <a:pt x="287900" y="253412"/>
                  </a:lnTo>
                  <a:lnTo>
                    <a:pt x="253412" y="287900"/>
                  </a:lnTo>
                  <a:lnTo>
                    <a:pt x="209677" y="310517"/>
                  </a:lnTo>
                  <a:lnTo>
                    <a:pt x="159319" y="318640"/>
                  </a:lnTo>
                  <a:lnTo>
                    <a:pt x="108963" y="310517"/>
                  </a:lnTo>
                  <a:lnTo>
                    <a:pt x="65229" y="287900"/>
                  </a:lnTo>
                  <a:lnTo>
                    <a:pt x="30740" y="253412"/>
                  </a:lnTo>
                  <a:lnTo>
                    <a:pt x="8122" y="209677"/>
                  </a:lnTo>
                  <a:lnTo>
                    <a:pt x="0" y="159320"/>
                  </a:lnTo>
                  <a:lnTo>
                    <a:pt x="8122" y="108962"/>
                  </a:lnTo>
                  <a:lnTo>
                    <a:pt x="30740" y="65227"/>
                  </a:lnTo>
                  <a:lnTo>
                    <a:pt x="65229" y="30739"/>
                  </a:lnTo>
                  <a:lnTo>
                    <a:pt x="108963" y="8122"/>
                  </a:lnTo>
                  <a:lnTo>
                    <a:pt x="159319" y="0"/>
                  </a:lnTo>
                  <a:lnTo>
                    <a:pt x="209677" y="8122"/>
                  </a:lnTo>
                  <a:lnTo>
                    <a:pt x="253412" y="30739"/>
                  </a:lnTo>
                  <a:lnTo>
                    <a:pt x="287900" y="65227"/>
                  </a:lnTo>
                  <a:lnTo>
                    <a:pt x="310516" y="108962"/>
                  </a:lnTo>
                  <a:lnTo>
                    <a:pt x="318638" y="159320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g26418d7f2f1_0_549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751446" y="0"/>
                  </a:moveTo>
                  <a:lnTo>
                    <a:pt x="711639" y="8548"/>
                  </a:lnTo>
                  <a:lnTo>
                    <a:pt x="670132" y="31431"/>
                  </a:lnTo>
                  <a:lnTo>
                    <a:pt x="626536" y="62027"/>
                  </a:lnTo>
                  <a:lnTo>
                    <a:pt x="582847" y="95320"/>
                  </a:lnTo>
                  <a:lnTo>
                    <a:pt x="541063" y="126296"/>
                  </a:lnTo>
                  <a:lnTo>
                    <a:pt x="503180" y="149940"/>
                  </a:lnTo>
                  <a:lnTo>
                    <a:pt x="471195" y="161237"/>
                  </a:lnTo>
                  <a:lnTo>
                    <a:pt x="368189" y="171210"/>
                  </a:lnTo>
                  <a:lnTo>
                    <a:pt x="314968" y="180105"/>
                  </a:lnTo>
                  <a:lnTo>
                    <a:pt x="266433" y="195888"/>
                  </a:lnTo>
                  <a:lnTo>
                    <a:pt x="226949" y="221777"/>
                  </a:lnTo>
                  <a:lnTo>
                    <a:pt x="160003" y="290292"/>
                  </a:lnTo>
                  <a:lnTo>
                    <a:pt x="91890" y="365346"/>
                  </a:lnTo>
                  <a:lnTo>
                    <a:pt x="39002" y="425847"/>
                  </a:lnTo>
                  <a:lnTo>
                    <a:pt x="0" y="482438"/>
                  </a:lnTo>
                  <a:lnTo>
                    <a:pt x="29" y="515300"/>
                  </a:lnTo>
                  <a:lnTo>
                    <a:pt x="14013" y="543845"/>
                  </a:lnTo>
                  <a:lnTo>
                    <a:pt x="38145" y="562628"/>
                  </a:lnTo>
                  <a:lnTo>
                    <a:pt x="68622" y="566205"/>
                  </a:lnTo>
                  <a:lnTo>
                    <a:pt x="101636" y="549133"/>
                  </a:lnTo>
                  <a:lnTo>
                    <a:pt x="219611" y="444751"/>
                  </a:lnTo>
                  <a:lnTo>
                    <a:pt x="220057" y="572354"/>
                  </a:lnTo>
                  <a:lnTo>
                    <a:pt x="135099" y="939406"/>
                  </a:lnTo>
                  <a:lnTo>
                    <a:pt x="135487" y="978993"/>
                  </a:lnTo>
                  <a:lnTo>
                    <a:pt x="153182" y="1009365"/>
                  </a:lnTo>
                  <a:lnTo>
                    <a:pt x="182531" y="1029515"/>
                  </a:lnTo>
                  <a:lnTo>
                    <a:pt x="217880" y="1038437"/>
                  </a:lnTo>
                  <a:lnTo>
                    <a:pt x="253577" y="1035123"/>
                  </a:lnTo>
                  <a:lnTo>
                    <a:pt x="283967" y="1018567"/>
                  </a:lnTo>
                  <a:lnTo>
                    <a:pt x="303397" y="987761"/>
                  </a:lnTo>
                  <a:lnTo>
                    <a:pt x="401059" y="678026"/>
                  </a:lnTo>
                  <a:lnTo>
                    <a:pt x="496142" y="990275"/>
                  </a:lnTo>
                  <a:lnTo>
                    <a:pt x="514575" y="1020984"/>
                  </a:lnTo>
                  <a:lnTo>
                    <a:pt x="542442" y="1035179"/>
                  </a:lnTo>
                  <a:lnTo>
                    <a:pt x="574861" y="1035050"/>
                  </a:lnTo>
                  <a:lnTo>
                    <a:pt x="606951" y="1022789"/>
                  </a:lnTo>
                  <a:lnTo>
                    <a:pt x="633829" y="1000585"/>
                  </a:lnTo>
                  <a:lnTo>
                    <a:pt x="650613" y="970631"/>
                  </a:lnTo>
                  <a:lnTo>
                    <a:pt x="652422" y="935117"/>
                  </a:lnTo>
                  <a:lnTo>
                    <a:pt x="577428" y="549514"/>
                  </a:lnTo>
                  <a:lnTo>
                    <a:pt x="568179" y="325899"/>
                  </a:lnTo>
                  <a:lnTo>
                    <a:pt x="784791" y="128023"/>
                  </a:lnTo>
                  <a:lnTo>
                    <a:pt x="810383" y="93648"/>
                  </a:lnTo>
                  <a:lnTo>
                    <a:pt x="816793" y="59459"/>
                  </a:lnTo>
                  <a:lnTo>
                    <a:pt x="807074" y="29655"/>
                  </a:lnTo>
                  <a:lnTo>
                    <a:pt x="784274" y="8435"/>
                  </a:lnTo>
                  <a:lnTo>
                    <a:pt x="751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g26418d7f2f1_0_549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226949" y="221777"/>
                  </a:moveTo>
                  <a:lnTo>
                    <a:pt x="160003" y="290293"/>
                  </a:lnTo>
                  <a:lnTo>
                    <a:pt x="91890" y="365347"/>
                  </a:lnTo>
                  <a:lnTo>
                    <a:pt x="39002" y="425849"/>
                  </a:lnTo>
                  <a:lnTo>
                    <a:pt x="0" y="482439"/>
                  </a:lnTo>
                  <a:lnTo>
                    <a:pt x="29" y="515302"/>
                  </a:lnTo>
                  <a:lnTo>
                    <a:pt x="14013" y="543846"/>
                  </a:lnTo>
                  <a:lnTo>
                    <a:pt x="38145" y="562629"/>
                  </a:lnTo>
                  <a:lnTo>
                    <a:pt x="68620" y="566206"/>
                  </a:lnTo>
                  <a:lnTo>
                    <a:pt x="101634" y="549135"/>
                  </a:lnTo>
                  <a:lnTo>
                    <a:pt x="219609" y="444752"/>
                  </a:lnTo>
                  <a:lnTo>
                    <a:pt x="220055" y="572355"/>
                  </a:lnTo>
                  <a:lnTo>
                    <a:pt x="135103" y="939407"/>
                  </a:lnTo>
                  <a:lnTo>
                    <a:pt x="135490" y="978994"/>
                  </a:lnTo>
                  <a:lnTo>
                    <a:pt x="153185" y="1009366"/>
                  </a:lnTo>
                  <a:lnTo>
                    <a:pt x="182533" y="1029516"/>
                  </a:lnTo>
                  <a:lnTo>
                    <a:pt x="217882" y="1038438"/>
                  </a:lnTo>
                  <a:lnTo>
                    <a:pt x="253578" y="1035124"/>
                  </a:lnTo>
                  <a:lnTo>
                    <a:pt x="283966" y="1018568"/>
                  </a:lnTo>
                  <a:lnTo>
                    <a:pt x="303393" y="987762"/>
                  </a:lnTo>
                  <a:lnTo>
                    <a:pt x="401063" y="678027"/>
                  </a:lnTo>
                  <a:lnTo>
                    <a:pt x="496146" y="990275"/>
                  </a:lnTo>
                  <a:lnTo>
                    <a:pt x="514576" y="1020985"/>
                  </a:lnTo>
                  <a:lnTo>
                    <a:pt x="542441" y="1035180"/>
                  </a:lnTo>
                  <a:lnTo>
                    <a:pt x="574859" y="1035051"/>
                  </a:lnTo>
                  <a:lnTo>
                    <a:pt x="606949" y="1022790"/>
                  </a:lnTo>
                  <a:lnTo>
                    <a:pt x="633827" y="1000586"/>
                  </a:lnTo>
                  <a:lnTo>
                    <a:pt x="650613" y="970632"/>
                  </a:lnTo>
                  <a:lnTo>
                    <a:pt x="652424" y="935117"/>
                  </a:lnTo>
                  <a:lnTo>
                    <a:pt x="577424" y="549515"/>
                  </a:lnTo>
                  <a:lnTo>
                    <a:pt x="568176" y="325900"/>
                  </a:lnTo>
                  <a:lnTo>
                    <a:pt x="784793" y="128024"/>
                  </a:lnTo>
                  <a:lnTo>
                    <a:pt x="810384" y="93649"/>
                  </a:lnTo>
                  <a:lnTo>
                    <a:pt x="816794" y="59459"/>
                  </a:lnTo>
                  <a:lnTo>
                    <a:pt x="807075" y="29655"/>
                  </a:lnTo>
                  <a:lnTo>
                    <a:pt x="784275" y="8435"/>
                  </a:lnTo>
                  <a:lnTo>
                    <a:pt x="751446" y="0"/>
                  </a:lnTo>
                  <a:lnTo>
                    <a:pt x="711639" y="8548"/>
                  </a:lnTo>
                  <a:lnTo>
                    <a:pt x="670133" y="31431"/>
                  </a:lnTo>
                  <a:lnTo>
                    <a:pt x="626537" y="62027"/>
                  </a:lnTo>
                  <a:lnTo>
                    <a:pt x="582848" y="95321"/>
                  </a:lnTo>
                  <a:lnTo>
                    <a:pt x="541064" y="126297"/>
                  </a:lnTo>
                  <a:lnTo>
                    <a:pt x="503180" y="149941"/>
                  </a:lnTo>
                  <a:lnTo>
                    <a:pt x="471193" y="161238"/>
                  </a:lnTo>
                  <a:lnTo>
                    <a:pt x="421724" y="165993"/>
                  </a:lnTo>
                  <a:lnTo>
                    <a:pt x="368190" y="171211"/>
                  </a:lnTo>
                  <a:lnTo>
                    <a:pt x="314968" y="180105"/>
                  </a:lnTo>
                  <a:lnTo>
                    <a:pt x="266432" y="195889"/>
                  </a:lnTo>
                  <a:lnTo>
                    <a:pt x="226957" y="221777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33" name="Google Shape;533;g26418d7f2f1_0_549"/>
          <p:cNvGrpSpPr/>
          <p:nvPr/>
        </p:nvGrpSpPr>
        <p:grpSpPr>
          <a:xfrm>
            <a:off x="6706319" y="2845723"/>
            <a:ext cx="1941008" cy="379847"/>
            <a:chOff x="7086194" y="2499635"/>
            <a:chExt cx="1941008" cy="379847"/>
          </a:xfrm>
        </p:grpSpPr>
        <p:sp>
          <p:nvSpPr>
            <p:cNvPr id="534" name="Google Shape;534;g26418d7f2f1_0_549"/>
            <p:cNvSpPr/>
            <p:nvPr/>
          </p:nvSpPr>
          <p:spPr>
            <a:xfrm>
              <a:off x="7086194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8" y="61480"/>
                  </a:lnTo>
                  <a:lnTo>
                    <a:pt x="542195" y="48831"/>
                  </a:lnTo>
                  <a:lnTo>
                    <a:pt x="587106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20" y="12788"/>
                  </a:lnTo>
                  <a:lnTo>
                    <a:pt x="769448" y="7412"/>
                  </a:lnTo>
                  <a:lnTo>
                    <a:pt x="815553" y="3489"/>
                  </a:lnTo>
                  <a:lnTo>
                    <a:pt x="861803" y="1018"/>
                  </a:lnTo>
                  <a:lnTo>
                    <a:pt x="908167" y="0"/>
                  </a:lnTo>
                  <a:lnTo>
                    <a:pt x="954613" y="432"/>
                  </a:lnTo>
                  <a:lnTo>
                    <a:pt x="1001112" y="2316"/>
                  </a:lnTo>
                  <a:lnTo>
                    <a:pt x="1047630" y="5649"/>
                  </a:lnTo>
                  <a:lnTo>
                    <a:pt x="1094138" y="10433"/>
                  </a:lnTo>
                  <a:lnTo>
                    <a:pt x="1140603" y="16666"/>
                  </a:lnTo>
                  <a:lnTo>
                    <a:pt x="1186995" y="24347"/>
                  </a:lnTo>
                  <a:lnTo>
                    <a:pt x="1233282" y="33477"/>
                  </a:lnTo>
                  <a:lnTo>
                    <a:pt x="1279434" y="44055"/>
                  </a:lnTo>
                  <a:lnTo>
                    <a:pt x="1325418" y="56079"/>
                  </a:lnTo>
                  <a:lnTo>
                    <a:pt x="1371204" y="69551"/>
                  </a:lnTo>
                  <a:lnTo>
                    <a:pt x="1416760" y="84468"/>
                  </a:lnTo>
                  <a:lnTo>
                    <a:pt x="1462055" y="100831"/>
                  </a:lnTo>
                  <a:lnTo>
                    <a:pt x="1507058" y="118639"/>
                  </a:lnTo>
                  <a:lnTo>
                    <a:pt x="1551738" y="137892"/>
                  </a:lnTo>
                  <a:lnTo>
                    <a:pt x="1596064" y="158588"/>
                  </a:lnTo>
                  <a:lnTo>
                    <a:pt x="1640004" y="180728"/>
                  </a:lnTo>
                  <a:lnTo>
                    <a:pt x="1683526" y="204311"/>
                  </a:lnTo>
                  <a:lnTo>
                    <a:pt x="1726601" y="229337"/>
                  </a:lnTo>
                  <a:lnTo>
                    <a:pt x="1769196" y="255804"/>
                  </a:lnTo>
                  <a:lnTo>
                    <a:pt x="1811280" y="283713"/>
                  </a:lnTo>
                  <a:lnTo>
                    <a:pt x="1852822" y="313063"/>
                  </a:lnTo>
                  <a:lnTo>
                    <a:pt x="1893791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g26418d7f2f1_0_549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2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5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g26418d7f2f1_0_549"/>
            <p:cNvSpPr/>
            <p:nvPr/>
          </p:nvSpPr>
          <p:spPr>
            <a:xfrm>
              <a:off x="8730023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37" name="Google Shape;537;g26418d7f2f1_0_549"/>
          <p:cNvGrpSpPr/>
          <p:nvPr/>
        </p:nvGrpSpPr>
        <p:grpSpPr>
          <a:xfrm>
            <a:off x="6706246" y="4382007"/>
            <a:ext cx="1941149" cy="379997"/>
            <a:chOff x="7059846" y="4740682"/>
            <a:chExt cx="1941149" cy="379997"/>
          </a:xfrm>
        </p:grpSpPr>
        <p:sp>
          <p:nvSpPr>
            <p:cNvPr id="538" name="Google Shape;538;g26418d7f2f1_0_549"/>
            <p:cNvSpPr/>
            <p:nvPr/>
          </p:nvSpPr>
          <p:spPr>
            <a:xfrm>
              <a:off x="7106791" y="4776509"/>
              <a:ext cx="1894204" cy="344170"/>
            </a:xfrm>
            <a:custGeom>
              <a:rect b="b" l="l" r="r" t="t"/>
              <a:pathLst>
                <a:path extrusionOk="0" h="344170" w="1894204">
                  <a:moveTo>
                    <a:pt x="1893786" y="16867"/>
                  </a:moveTo>
                  <a:lnTo>
                    <a:pt x="1855636" y="47023"/>
                  </a:lnTo>
                  <a:lnTo>
                    <a:pt x="1816778" y="75717"/>
                  </a:lnTo>
                  <a:lnTo>
                    <a:pt x="1777245" y="102950"/>
                  </a:lnTo>
                  <a:lnTo>
                    <a:pt x="1737067" y="128722"/>
                  </a:lnTo>
                  <a:lnTo>
                    <a:pt x="1696274" y="153034"/>
                  </a:lnTo>
                  <a:lnTo>
                    <a:pt x="1654900" y="175886"/>
                  </a:lnTo>
                  <a:lnTo>
                    <a:pt x="1612974" y="197279"/>
                  </a:lnTo>
                  <a:lnTo>
                    <a:pt x="1570528" y="217213"/>
                  </a:lnTo>
                  <a:lnTo>
                    <a:pt x="1527593" y="235689"/>
                  </a:lnTo>
                  <a:lnTo>
                    <a:pt x="1484201" y="252707"/>
                  </a:lnTo>
                  <a:lnTo>
                    <a:pt x="1440382" y="268269"/>
                  </a:lnTo>
                  <a:lnTo>
                    <a:pt x="1396169" y="282373"/>
                  </a:lnTo>
                  <a:lnTo>
                    <a:pt x="1351591" y="295022"/>
                  </a:lnTo>
                  <a:lnTo>
                    <a:pt x="1306681" y="306214"/>
                  </a:lnTo>
                  <a:lnTo>
                    <a:pt x="1261470" y="315952"/>
                  </a:lnTo>
                  <a:lnTo>
                    <a:pt x="1215988" y="324236"/>
                  </a:lnTo>
                  <a:lnTo>
                    <a:pt x="1170267" y="331065"/>
                  </a:lnTo>
                  <a:lnTo>
                    <a:pt x="1124339" y="336441"/>
                  </a:lnTo>
                  <a:lnTo>
                    <a:pt x="1078234" y="340364"/>
                  </a:lnTo>
                  <a:lnTo>
                    <a:pt x="1031985" y="342835"/>
                  </a:lnTo>
                  <a:lnTo>
                    <a:pt x="985621" y="343853"/>
                  </a:lnTo>
                  <a:lnTo>
                    <a:pt x="939174" y="343421"/>
                  </a:lnTo>
                  <a:lnTo>
                    <a:pt x="892676" y="341537"/>
                  </a:lnTo>
                  <a:lnTo>
                    <a:pt x="846158" y="338203"/>
                  </a:lnTo>
                  <a:lnTo>
                    <a:pt x="799650" y="333420"/>
                  </a:lnTo>
                  <a:lnTo>
                    <a:pt x="753185" y="327187"/>
                  </a:lnTo>
                  <a:lnTo>
                    <a:pt x="706793" y="319505"/>
                  </a:lnTo>
                  <a:lnTo>
                    <a:pt x="660506" y="310376"/>
                  </a:lnTo>
                  <a:lnTo>
                    <a:pt x="614355" y="299798"/>
                  </a:lnTo>
                  <a:lnTo>
                    <a:pt x="568371" y="287773"/>
                  </a:lnTo>
                  <a:lnTo>
                    <a:pt x="522585" y="274302"/>
                  </a:lnTo>
                  <a:lnTo>
                    <a:pt x="477029" y="259385"/>
                  </a:lnTo>
                  <a:lnTo>
                    <a:pt x="431734" y="243022"/>
                  </a:lnTo>
                  <a:lnTo>
                    <a:pt x="386731" y="225214"/>
                  </a:lnTo>
                  <a:lnTo>
                    <a:pt x="342051" y="205961"/>
                  </a:lnTo>
                  <a:lnTo>
                    <a:pt x="297726" y="185264"/>
                  </a:lnTo>
                  <a:lnTo>
                    <a:pt x="253786" y="163124"/>
                  </a:lnTo>
                  <a:lnTo>
                    <a:pt x="210264" y="139541"/>
                  </a:lnTo>
                  <a:lnTo>
                    <a:pt x="167189" y="114516"/>
                  </a:lnTo>
                  <a:lnTo>
                    <a:pt x="124595" y="88048"/>
                  </a:lnTo>
                  <a:lnTo>
                    <a:pt x="82511" y="60139"/>
                  </a:lnTo>
                  <a:lnTo>
                    <a:pt x="40968" y="30790"/>
                  </a:lnTo>
                  <a:lnTo>
                    <a:pt x="0" y="0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g26418d7f2f1_0_549"/>
            <p:cNvSpPr/>
            <p:nvPr/>
          </p:nvSpPr>
          <p:spPr>
            <a:xfrm>
              <a:off x="7059847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0" y="0"/>
                  </a:moveTo>
                  <a:lnTo>
                    <a:pt x="165243" y="263993"/>
                  </a:lnTo>
                  <a:lnTo>
                    <a:pt x="172781" y="217833"/>
                  </a:lnTo>
                  <a:lnTo>
                    <a:pt x="191023" y="176008"/>
                  </a:lnTo>
                  <a:lnTo>
                    <a:pt x="218662" y="140269"/>
                  </a:lnTo>
                  <a:lnTo>
                    <a:pt x="254392" y="112366"/>
                  </a:lnTo>
                  <a:lnTo>
                    <a:pt x="296905" y="9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g26418d7f2f1_0_549"/>
            <p:cNvSpPr/>
            <p:nvPr/>
          </p:nvSpPr>
          <p:spPr>
            <a:xfrm>
              <a:off x="7059846" y="474068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65243" y="263994"/>
                  </a:moveTo>
                  <a:lnTo>
                    <a:pt x="0" y="0"/>
                  </a:lnTo>
                  <a:lnTo>
                    <a:pt x="296906" y="94050"/>
                  </a:lnTo>
                  <a:lnTo>
                    <a:pt x="254392" y="112367"/>
                  </a:lnTo>
                  <a:lnTo>
                    <a:pt x="218662" y="140270"/>
                  </a:lnTo>
                  <a:lnTo>
                    <a:pt x="191023" y="176009"/>
                  </a:lnTo>
                  <a:lnTo>
                    <a:pt x="172781" y="217834"/>
                  </a:lnTo>
                  <a:lnTo>
                    <a:pt x="165243" y="263994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1" name="Google Shape;541;g26418d7f2f1_0_549"/>
          <p:cNvSpPr txBox="1"/>
          <p:nvPr/>
        </p:nvSpPr>
        <p:spPr>
          <a:xfrm>
            <a:off x="4642182" y="5017150"/>
            <a:ext cx="2872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verify public key with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the hash table key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g26418d7f2f1_0_549"/>
          <p:cNvSpPr txBox="1"/>
          <p:nvPr/>
        </p:nvSpPr>
        <p:spPr>
          <a:xfrm>
            <a:off x="1627299" y="4985925"/>
            <a:ext cx="24915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new commit as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a signed update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with a new seq no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43" name="Google Shape;543;g26418d7f2f1_0_549"/>
          <p:cNvGrpSpPr/>
          <p:nvPr/>
        </p:nvGrpSpPr>
        <p:grpSpPr>
          <a:xfrm>
            <a:off x="5109986" y="3034450"/>
            <a:ext cx="1596271" cy="1738238"/>
            <a:chOff x="8353425" y="2124100"/>
            <a:chExt cx="3067392" cy="2981541"/>
          </a:xfrm>
        </p:grpSpPr>
        <p:sp>
          <p:nvSpPr>
            <p:cNvPr id="544" name="Google Shape;544;g26418d7f2f1_0_549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g26418d7f2f1_0_549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g26418d7f2f1_0_549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g26418d7f2f1_0_549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g26418d7f2f1_0_549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g26418d7f2f1_0_549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g26418d7f2f1_0_549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g26418d7f2f1_0_549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g26418d7f2f1_0_549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g26418d7f2f1_0_549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g26418d7f2f1_0_549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g26418d7f2f1_0_549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g26418d7f2f1_0_549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g26418d7f2f1_0_549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g26418d7f2f1_0_549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g26418d7f2f1_0_549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g26418d7f2f1_0_549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g26418d7f2f1_0_549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g26418d7f2f1_0_549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g26418d7f2f1_0_549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g26418d7f2f1_0_549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g26418d7f2f1_0_549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g26418d7f2f1_0_549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67" name="Google Shape;567;g26418d7f2f1_0_549"/>
          <p:cNvGrpSpPr/>
          <p:nvPr/>
        </p:nvGrpSpPr>
        <p:grpSpPr>
          <a:xfrm>
            <a:off x="8865311" y="2845725"/>
            <a:ext cx="1596271" cy="1738238"/>
            <a:chOff x="8353425" y="2124100"/>
            <a:chExt cx="3067392" cy="2981541"/>
          </a:xfrm>
        </p:grpSpPr>
        <p:sp>
          <p:nvSpPr>
            <p:cNvPr id="568" name="Google Shape;568;g26418d7f2f1_0_549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g26418d7f2f1_0_549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g26418d7f2f1_0_549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g26418d7f2f1_0_549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g26418d7f2f1_0_549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g26418d7f2f1_0_549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g26418d7f2f1_0_549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g26418d7f2f1_0_549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g26418d7f2f1_0_549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g26418d7f2f1_0_549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g26418d7f2f1_0_549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g26418d7f2f1_0_549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g26418d7f2f1_0_549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g26418d7f2f1_0_549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g26418d7f2f1_0_549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g26418d7f2f1_0_549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g26418d7f2f1_0_549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g26418d7f2f1_0_549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g26418d7f2f1_0_549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g26418d7f2f1_0_549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g26418d7f2f1_0_549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g26418d7f2f1_0_549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g26418d7f2f1_0_549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1" name="Google Shape;591;g26418d7f2f1_0_549"/>
          <p:cNvSpPr txBox="1"/>
          <p:nvPr/>
        </p:nvSpPr>
        <p:spPr>
          <a:xfrm>
            <a:off x="8274224" y="4877150"/>
            <a:ext cx="3078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update and </a:t>
            </a: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redistribute</a:t>
            </a: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 the new commit</a:t>
            </a:r>
            <a:endParaRPr sz="2250">
              <a:solidFill>
                <a:srgbClr val="6FA8D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92" name="Google Shape;592;g26418d7f2f1_0_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6418d7f2f1_0_403"/>
          <p:cNvSpPr txBox="1"/>
          <p:nvPr/>
        </p:nvSpPr>
        <p:spPr>
          <a:xfrm>
            <a:off x="703250" y="348550"/>
            <a:ext cx="935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GitTorrenting a repository hosted on BitTorrent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g26418d7f2f1_0_40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g26418d7f2f1_0_403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0" name="Google Shape;600;g26418d7f2f1_0_403"/>
          <p:cNvGrpSpPr/>
          <p:nvPr/>
        </p:nvGrpSpPr>
        <p:grpSpPr>
          <a:xfrm>
            <a:off x="3060353" y="2708151"/>
            <a:ext cx="5056127" cy="705604"/>
            <a:chOff x="3216545" y="2499635"/>
            <a:chExt cx="1941006" cy="379847"/>
          </a:xfrm>
        </p:grpSpPr>
        <p:sp>
          <p:nvSpPr>
            <p:cNvPr id="601" name="Google Shape;601;g26418d7f2f1_0_403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g26418d7f2f1_0_403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g26418d7f2f1_0_403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04" name="Google Shape;604;g26418d7f2f1_0_403"/>
          <p:cNvSpPr/>
          <p:nvPr/>
        </p:nvSpPr>
        <p:spPr>
          <a:xfrm>
            <a:off x="2047674" y="3247514"/>
            <a:ext cx="248285" cy="263525"/>
          </a:xfrm>
          <a:custGeom>
            <a:rect b="b" l="l" r="r" t="t"/>
            <a:pathLst>
              <a:path extrusionOk="0" h="263525" w="248285">
                <a:moveTo>
                  <a:pt x="247894" y="0"/>
                </a:moveTo>
                <a:lnTo>
                  <a:pt x="0" y="262907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05" name="Google Shape;605;g26418d7f2f1_0_403"/>
          <p:cNvGrpSpPr/>
          <p:nvPr/>
        </p:nvGrpSpPr>
        <p:grpSpPr>
          <a:xfrm>
            <a:off x="2029256" y="2875112"/>
            <a:ext cx="817244" cy="1231025"/>
            <a:chOff x="2138494" y="2819462"/>
            <a:chExt cx="817244" cy="1231025"/>
          </a:xfrm>
        </p:grpSpPr>
        <p:sp>
          <p:nvSpPr>
            <p:cNvPr id="606" name="Google Shape;606;g26418d7f2f1_0_403"/>
            <p:cNvSpPr/>
            <p:nvPr/>
          </p:nvSpPr>
          <p:spPr>
            <a:xfrm>
              <a:off x="2365838" y="2819462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159320" y="0"/>
                  </a:moveTo>
                  <a:lnTo>
                    <a:pt x="108962" y="8122"/>
                  </a:lnTo>
                  <a:lnTo>
                    <a:pt x="65227" y="30739"/>
                  </a:lnTo>
                  <a:lnTo>
                    <a:pt x="30739" y="65228"/>
                  </a:lnTo>
                  <a:lnTo>
                    <a:pt x="8122" y="108962"/>
                  </a:lnTo>
                  <a:lnTo>
                    <a:pt x="0" y="159320"/>
                  </a:lnTo>
                  <a:lnTo>
                    <a:pt x="8122" y="209677"/>
                  </a:lnTo>
                  <a:lnTo>
                    <a:pt x="30739" y="253412"/>
                  </a:lnTo>
                  <a:lnTo>
                    <a:pt x="65227" y="287901"/>
                  </a:lnTo>
                  <a:lnTo>
                    <a:pt x="108962" y="310518"/>
                  </a:lnTo>
                  <a:lnTo>
                    <a:pt x="159320" y="318640"/>
                  </a:lnTo>
                  <a:lnTo>
                    <a:pt x="209677" y="310518"/>
                  </a:lnTo>
                  <a:lnTo>
                    <a:pt x="253412" y="287901"/>
                  </a:lnTo>
                  <a:lnTo>
                    <a:pt x="287900" y="253412"/>
                  </a:lnTo>
                  <a:lnTo>
                    <a:pt x="310518" y="209677"/>
                  </a:lnTo>
                  <a:lnTo>
                    <a:pt x="318640" y="159320"/>
                  </a:lnTo>
                  <a:lnTo>
                    <a:pt x="310518" y="108962"/>
                  </a:lnTo>
                  <a:lnTo>
                    <a:pt x="287900" y="65228"/>
                  </a:lnTo>
                  <a:lnTo>
                    <a:pt x="253412" y="30739"/>
                  </a:lnTo>
                  <a:lnTo>
                    <a:pt x="209677" y="8122"/>
                  </a:lnTo>
                  <a:lnTo>
                    <a:pt x="159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g26418d7f2f1_0_403"/>
            <p:cNvSpPr/>
            <p:nvPr/>
          </p:nvSpPr>
          <p:spPr>
            <a:xfrm>
              <a:off x="2365835" y="2819463"/>
              <a:ext cx="318769" cy="318769"/>
            </a:xfrm>
            <a:custGeom>
              <a:rect b="b" l="l" r="r" t="t"/>
              <a:pathLst>
                <a:path extrusionOk="0" h="318769" w="318769">
                  <a:moveTo>
                    <a:pt x="318638" y="159320"/>
                  </a:moveTo>
                  <a:lnTo>
                    <a:pt x="310516" y="209677"/>
                  </a:lnTo>
                  <a:lnTo>
                    <a:pt x="287900" y="253412"/>
                  </a:lnTo>
                  <a:lnTo>
                    <a:pt x="253412" y="287900"/>
                  </a:lnTo>
                  <a:lnTo>
                    <a:pt x="209677" y="310517"/>
                  </a:lnTo>
                  <a:lnTo>
                    <a:pt x="159319" y="318640"/>
                  </a:lnTo>
                  <a:lnTo>
                    <a:pt x="108963" y="310517"/>
                  </a:lnTo>
                  <a:lnTo>
                    <a:pt x="65229" y="287900"/>
                  </a:lnTo>
                  <a:lnTo>
                    <a:pt x="30740" y="253412"/>
                  </a:lnTo>
                  <a:lnTo>
                    <a:pt x="8122" y="209677"/>
                  </a:lnTo>
                  <a:lnTo>
                    <a:pt x="0" y="159320"/>
                  </a:lnTo>
                  <a:lnTo>
                    <a:pt x="8122" y="108962"/>
                  </a:lnTo>
                  <a:lnTo>
                    <a:pt x="30740" y="65227"/>
                  </a:lnTo>
                  <a:lnTo>
                    <a:pt x="65229" y="30739"/>
                  </a:lnTo>
                  <a:lnTo>
                    <a:pt x="108963" y="8122"/>
                  </a:lnTo>
                  <a:lnTo>
                    <a:pt x="159319" y="0"/>
                  </a:lnTo>
                  <a:lnTo>
                    <a:pt x="209677" y="8122"/>
                  </a:lnTo>
                  <a:lnTo>
                    <a:pt x="253412" y="30739"/>
                  </a:lnTo>
                  <a:lnTo>
                    <a:pt x="287900" y="65227"/>
                  </a:lnTo>
                  <a:lnTo>
                    <a:pt x="310516" y="108962"/>
                  </a:lnTo>
                  <a:lnTo>
                    <a:pt x="318638" y="159320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g26418d7f2f1_0_403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751446" y="0"/>
                  </a:moveTo>
                  <a:lnTo>
                    <a:pt x="711639" y="8548"/>
                  </a:lnTo>
                  <a:lnTo>
                    <a:pt x="670132" y="31431"/>
                  </a:lnTo>
                  <a:lnTo>
                    <a:pt x="626536" y="62027"/>
                  </a:lnTo>
                  <a:lnTo>
                    <a:pt x="582847" y="95320"/>
                  </a:lnTo>
                  <a:lnTo>
                    <a:pt x="541063" y="126296"/>
                  </a:lnTo>
                  <a:lnTo>
                    <a:pt x="503180" y="149940"/>
                  </a:lnTo>
                  <a:lnTo>
                    <a:pt x="471195" y="161237"/>
                  </a:lnTo>
                  <a:lnTo>
                    <a:pt x="368189" y="171210"/>
                  </a:lnTo>
                  <a:lnTo>
                    <a:pt x="314968" y="180105"/>
                  </a:lnTo>
                  <a:lnTo>
                    <a:pt x="266433" y="195888"/>
                  </a:lnTo>
                  <a:lnTo>
                    <a:pt x="226949" y="221777"/>
                  </a:lnTo>
                  <a:lnTo>
                    <a:pt x="160003" y="290292"/>
                  </a:lnTo>
                  <a:lnTo>
                    <a:pt x="91890" y="365346"/>
                  </a:lnTo>
                  <a:lnTo>
                    <a:pt x="39002" y="425847"/>
                  </a:lnTo>
                  <a:lnTo>
                    <a:pt x="0" y="482438"/>
                  </a:lnTo>
                  <a:lnTo>
                    <a:pt x="29" y="515300"/>
                  </a:lnTo>
                  <a:lnTo>
                    <a:pt x="14013" y="543845"/>
                  </a:lnTo>
                  <a:lnTo>
                    <a:pt x="38145" y="562628"/>
                  </a:lnTo>
                  <a:lnTo>
                    <a:pt x="68622" y="566205"/>
                  </a:lnTo>
                  <a:lnTo>
                    <a:pt x="101636" y="549133"/>
                  </a:lnTo>
                  <a:lnTo>
                    <a:pt x="219611" y="444751"/>
                  </a:lnTo>
                  <a:lnTo>
                    <a:pt x="220057" y="572354"/>
                  </a:lnTo>
                  <a:lnTo>
                    <a:pt x="135099" y="939406"/>
                  </a:lnTo>
                  <a:lnTo>
                    <a:pt x="135487" y="978993"/>
                  </a:lnTo>
                  <a:lnTo>
                    <a:pt x="153182" y="1009365"/>
                  </a:lnTo>
                  <a:lnTo>
                    <a:pt x="182531" y="1029515"/>
                  </a:lnTo>
                  <a:lnTo>
                    <a:pt x="217880" y="1038437"/>
                  </a:lnTo>
                  <a:lnTo>
                    <a:pt x="253577" y="1035123"/>
                  </a:lnTo>
                  <a:lnTo>
                    <a:pt x="283967" y="1018567"/>
                  </a:lnTo>
                  <a:lnTo>
                    <a:pt x="303397" y="987761"/>
                  </a:lnTo>
                  <a:lnTo>
                    <a:pt x="401059" y="678026"/>
                  </a:lnTo>
                  <a:lnTo>
                    <a:pt x="496142" y="990275"/>
                  </a:lnTo>
                  <a:lnTo>
                    <a:pt x="514575" y="1020984"/>
                  </a:lnTo>
                  <a:lnTo>
                    <a:pt x="542442" y="1035179"/>
                  </a:lnTo>
                  <a:lnTo>
                    <a:pt x="574861" y="1035050"/>
                  </a:lnTo>
                  <a:lnTo>
                    <a:pt x="606951" y="1022789"/>
                  </a:lnTo>
                  <a:lnTo>
                    <a:pt x="633829" y="1000585"/>
                  </a:lnTo>
                  <a:lnTo>
                    <a:pt x="650613" y="970631"/>
                  </a:lnTo>
                  <a:lnTo>
                    <a:pt x="652422" y="935117"/>
                  </a:lnTo>
                  <a:lnTo>
                    <a:pt x="577428" y="549514"/>
                  </a:lnTo>
                  <a:lnTo>
                    <a:pt x="568179" y="325899"/>
                  </a:lnTo>
                  <a:lnTo>
                    <a:pt x="784791" y="128023"/>
                  </a:lnTo>
                  <a:lnTo>
                    <a:pt x="810383" y="93648"/>
                  </a:lnTo>
                  <a:lnTo>
                    <a:pt x="816793" y="59459"/>
                  </a:lnTo>
                  <a:lnTo>
                    <a:pt x="807074" y="29655"/>
                  </a:lnTo>
                  <a:lnTo>
                    <a:pt x="784274" y="8435"/>
                  </a:lnTo>
                  <a:lnTo>
                    <a:pt x="751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g26418d7f2f1_0_403"/>
            <p:cNvSpPr/>
            <p:nvPr/>
          </p:nvSpPr>
          <p:spPr>
            <a:xfrm>
              <a:off x="2138494" y="3011627"/>
              <a:ext cx="817244" cy="1038860"/>
            </a:xfrm>
            <a:custGeom>
              <a:rect b="b" l="l" r="r" t="t"/>
              <a:pathLst>
                <a:path extrusionOk="0" h="1038860" w="817244">
                  <a:moveTo>
                    <a:pt x="226949" y="221777"/>
                  </a:moveTo>
                  <a:lnTo>
                    <a:pt x="160003" y="290293"/>
                  </a:lnTo>
                  <a:lnTo>
                    <a:pt x="91890" y="365347"/>
                  </a:lnTo>
                  <a:lnTo>
                    <a:pt x="39002" y="425849"/>
                  </a:lnTo>
                  <a:lnTo>
                    <a:pt x="0" y="482439"/>
                  </a:lnTo>
                  <a:lnTo>
                    <a:pt x="29" y="515302"/>
                  </a:lnTo>
                  <a:lnTo>
                    <a:pt x="14013" y="543846"/>
                  </a:lnTo>
                  <a:lnTo>
                    <a:pt x="38145" y="562629"/>
                  </a:lnTo>
                  <a:lnTo>
                    <a:pt x="68620" y="566206"/>
                  </a:lnTo>
                  <a:lnTo>
                    <a:pt x="101634" y="549135"/>
                  </a:lnTo>
                  <a:lnTo>
                    <a:pt x="219609" y="444752"/>
                  </a:lnTo>
                  <a:lnTo>
                    <a:pt x="220055" y="572355"/>
                  </a:lnTo>
                  <a:lnTo>
                    <a:pt x="135103" y="939407"/>
                  </a:lnTo>
                  <a:lnTo>
                    <a:pt x="135490" y="978994"/>
                  </a:lnTo>
                  <a:lnTo>
                    <a:pt x="153185" y="1009366"/>
                  </a:lnTo>
                  <a:lnTo>
                    <a:pt x="182533" y="1029516"/>
                  </a:lnTo>
                  <a:lnTo>
                    <a:pt x="217882" y="1038438"/>
                  </a:lnTo>
                  <a:lnTo>
                    <a:pt x="253578" y="1035124"/>
                  </a:lnTo>
                  <a:lnTo>
                    <a:pt x="283966" y="1018568"/>
                  </a:lnTo>
                  <a:lnTo>
                    <a:pt x="303393" y="987762"/>
                  </a:lnTo>
                  <a:lnTo>
                    <a:pt x="401063" y="678027"/>
                  </a:lnTo>
                  <a:lnTo>
                    <a:pt x="496146" y="990275"/>
                  </a:lnTo>
                  <a:lnTo>
                    <a:pt x="514576" y="1020985"/>
                  </a:lnTo>
                  <a:lnTo>
                    <a:pt x="542441" y="1035180"/>
                  </a:lnTo>
                  <a:lnTo>
                    <a:pt x="574859" y="1035051"/>
                  </a:lnTo>
                  <a:lnTo>
                    <a:pt x="606949" y="1022790"/>
                  </a:lnTo>
                  <a:lnTo>
                    <a:pt x="633827" y="1000586"/>
                  </a:lnTo>
                  <a:lnTo>
                    <a:pt x="650613" y="970632"/>
                  </a:lnTo>
                  <a:lnTo>
                    <a:pt x="652424" y="935117"/>
                  </a:lnTo>
                  <a:lnTo>
                    <a:pt x="577424" y="549515"/>
                  </a:lnTo>
                  <a:lnTo>
                    <a:pt x="568176" y="325900"/>
                  </a:lnTo>
                  <a:lnTo>
                    <a:pt x="784793" y="128024"/>
                  </a:lnTo>
                  <a:lnTo>
                    <a:pt x="810384" y="93649"/>
                  </a:lnTo>
                  <a:lnTo>
                    <a:pt x="816794" y="59459"/>
                  </a:lnTo>
                  <a:lnTo>
                    <a:pt x="807075" y="29655"/>
                  </a:lnTo>
                  <a:lnTo>
                    <a:pt x="784275" y="8435"/>
                  </a:lnTo>
                  <a:lnTo>
                    <a:pt x="751446" y="0"/>
                  </a:lnTo>
                  <a:lnTo>
                    <a:pt x="711639" y="8548"/>
                  </a:lnTo>
                  <a:lnTo>
                    <a:pt x="670133" y="31431"/>
                  </a:lnTo>
                  <a:lnTo>
                    <a:pt x="626537" y="62027"/>
                  </a:lnTo>
                  <a:lnTo>
                    <a:pt x="582848" y="95321"/>
                  </a:lnTo>
                  <a:lnTo>
                    <a:pt x="541064" y="126297"/>
                  </a:lnTo>
                  <a:lnTo>
                    <a:pt x="503180" y="149941"/>
                  </a:lnTo>
                  <a:lnTo>
                    <a:pt x="471193" y="161238"/>
                  </a:lnTo>
                  <a:lnTo>
                    <a:pt x="421724" y="165993"/>
                  </a:lnTo>
                  <a:lnTo>
                    <a:pt x="368190" y="171211"/>
                  </a:lnTo>
                  <a:lnTo>
                    <a:pt x="314968" y="180105"/>
                  </a:lnTo>
                  <a:lnTo>
                    <a:pt x="266432" y="195889"/>
                  </a:lnTo>
                  <a:lnTo>
                    <a:pt x="226957" y="221777"/>
                  </a:lnTo>
                  <a:close/>
                </a:path>
              </a:pathLst>
            </a:custGeom>
            <a:noFill/>
            <a:ln cap="flat" cmpd="sng" w="44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0" name="Google Shape;610;g26418d7f2f1_0_403"/>
          <p:cNvSpPr txBox="1"/>
          <p:nvPr/>
        </p:nvSpPr>
        <p:spPr>
          <a:xfrm>
            <a:off x="1498357" y="4214900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git-remote-gittorrent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g26418d7f2f1_0_403"/>
          <p:cNvSpPr txBox="1"/>
          <p:nvPr/>
        </p:nvSpPr>
        <p:spPr>
          <a:xfrm>
            <a:off x="1983050" y="1759500"/>
            <a:ext cx="9355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run gittorrent client with a hex number that is the hash of author’s public key which is used as a mutable key on the distributed hash table</a:t>
            </a:r>
            <a:endParaRPr sz="225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g26418d7f2f1_0_403"/>
          <p:cNvSpPr txBox="1"/>
          <p:nvPr/>
        </p:nvSpPr>
        <p:spPr>
          <a:xfrm>
            <a:off x="2865150" y="3455625"/>
            <a:ext cx="5446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hash</a:t>
            </a:r>
            <a:r>
              <a:rPr lang="en-US" sz="16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165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81e24205d4bac8496d3e13282c90ead5045f09ea</a:t>
            </a:r>
            <a:endParaRPr sz="165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13" name="Google Shape;613;g26418d7f2f1_0_403"/>
          <p:cNvGrpSpPr/>
          <p:nvPr/>
        </p:nvGrpSpPr>
        <p:grpSpPr>
          <a:xfrm>
            <a:off x="8329839" y="2708017"/>
            <a:ext cx="1979081" cy="2024168"/>
            <a:chOff x="8353425" y="2124100"/>
            <a:chExt cx="3067392" cy="2981541"/>
          </a:xfrm>
        </p:grpSpPr>
        <p:sp>
          <p:nvSpPr>
            <p:cNvPr id="614" name="Google Shape;614;g26418d7f2f1_0_403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g26418d7f2f1_0_403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g26418d7f2f1_0_403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g26418d7f2f1_0_403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g26418d7f2f1_0_403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g26418d7f2f1_0_403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g26418d7f2f1_0_403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g26418d7f2f1_0_403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g26418d7f2f1_0_403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g26418d7f2f1_0_403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g26418d7f2f1_0_403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g26418d7f2f1_0_403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g26418d7f2f1_0_403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g26418d7f2f1_0_403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g26418d7f2f1_0_403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g26418d7f2f1_0_403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g26418d7f2f1_0_403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g26418d7f2f1_0_403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g26418d7f2f1_0_403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g26418d7f2f1_0_403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g26418d7f2f1_0_403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g26418d7f2f1_0_403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g26418d7f2f1_0_403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637" name="Google Shape;637;g26418d7f2f1_0_403"/>
          <p:cNvGrpSpPr/>
          <p:nvPr/>
        </p:nvGrpSpPr>
        <p:grpSpPr>
          <a:xfrm rot="10800000">
            <a:off x="3273728" y="5261301"/>
            <a:ext cx="5056127" cy="705604"/>
            <a:chOff x="3216545" y="2499635"/>
            <a:chExt cx="1941006" cy="379847"/>
          </a:xfrm>
        </p:grpSpPr>
        <p:sp>
          <p:nvSpPr>
            <p:cNvPr id="638" name="Google Shape;638;g26418d7f2f1_0_403"/>
            <p:cNvSpPr/>
            <p:nvPr/>
          </p:nvSpPr>
          <p:spPr>
            <a:xfrm>
              <a:off x="3216545" y="2499635"/>
              <a:ext cx="1894204" cy="344169"/>
            </a:xfrm>
            <a:custGeom>
              <a:rect b="b" l="l" r="r" t="t"/>
              <a:pathLst>
                <a:path extrusionOk="0" h="344169" w="1894204">
                  <a:moveTo>
                    <a:pt x="0" y="326986"/>
                  </a:moveTo>
                  <a:lnTo>
                    <a:pt x="38149" y="296830"/>
                  </a:lnTo>
                  <a:lnTo>
                    <a:pt x="77007" y="268135"/>
                  </a:lnTo>
                  <a:lnTo>
                    <a:pt x="116540" y="240903"/>
                  </a:lnTo>
                  <a:lnTo>
                    <a:pt x="156719" y="215130"/>
                  </a:lnTo>
                  <a:lnTo>
                    <a:pt x="197511" y="190819"/>
                  </a:lnTo>
                  <a:lnTo>
                    <a:pt x="238886" y="167967"/>
                  </a:lnTo>
                  <a:lnTo>
                    <a:pt x="280812" y="146574"/>
                  </a:lnTo>
                  <a:lnTo>
                    <a:pt x="323258" y="126640"/>
                  </a:lnTo>
                  <a:lnTo>
                    <a:pt x="366193" y="108164"/>
                  </a:lnTo>
                  <a:lnTo>
                    <a:pt x="409585" y="91146"/>
                  </a:lnTo>
                  <a:lnTo>
                    <a:pt x="453404" y="75584"/>
                  </a:lnTo>
                  <a:lnTo>
                    <a:pt x="497617" y="61480"/>
                  </a:lnTo>
                  <a:lnTo>
                    <a:pt x="542195" y="48831"/>
                  </a:lnTo>
                  <a:lnTo>
                    <a:pt x="587105" y="37638"/>
                  </a:lnTo>
                  <a:lnTo>
                    <a:pt x="632317" y="27901"/>
                  </a:lnTo>
                  <a:lnTo>
                    <a:pt x="677799" y="19617"/>
                  </a:lnTo>
                  <a:lnTo>
                    <a:pt x="723519" y="12788"/>
                  </a:lnTo>
                  <a:lnTo>
                    <a:pt x="769447" y="7412"/>
                  </a:lnTo>
                  <a:lnTo>
                    <a:pt x="815552" y="3489"/>
                  </a:lnTo>
                  <a:lnTo>
                    <a:pt x="861802" y="1018"/>
                  </a:lnTo>
                  <a:lnTo>
                    <a:pt x="908166" y="0"/>
                  </a:lnTo>
                  <a:lnTo>
                    <a:pt x="954613" y="432"/>
                  </a:lnTo>
                  <a:lnTo>
                    <a:pt x="1001111" y="2316"/>
                  </a:lnTo>
                  <a:lnTo>
                    <a:pt x="1047629" y="5649"/>
                  </a:lnTo>
                  <a:lnTo>
                    <a:pt x="1094137" y="10433"/>
                  </a:lnTo>
                  <a:lnTo>
                    <a:pt x="1140602" y="16666"/>
                  </a:lnTo>
                  <a:lnTo>
                    <a:pt x="1186994" y="24347"/>
                  </a:lnTo>
                  <a:lnTo>
                    <a:pt x="1233281" y="33477"/>
                  </a:lnTo>
                  <a:lnTo>
                    <a:pt x="1279432" y="44055"/>
                  </a:lnTo>
                  <a:lnTo>
                    <a:pt x="1325416" y="56079"/>
                  </a:lnTo>
                  <a:lnTo>
                    <a:pt x="1371202" y="69551"/>
                  </a:lnTo>
                  <a:lnTo>
                    <a:pt x="1416758" y="84468"/>
                  </a:lnTo>
                  <a:lnTo>
                    <a:pt x="1462054" y="100831"/>
                  </a:lnTo>
                  <a:lnTo>
                    <a:pt x="1507057" y="118639"/>
                  </a:lnTo>
                  <a:lnTo>
                    <a:pt x="1551737" y="137892"/>
                  </a:lnTo>
                  <a:lnTo>
                    <a:pt x="1596062" y="158588"/>
                  </a:lnTo>
                  <a:lnTo>
                    <a:pt x="1640002" y="180728"/>
                  </a:lnTo>
                  <a:lnTo>
                    <a:pt x="1683524" y="204311"/>
                  </a:lnTo>
                  <a:lnTo>
                    <a:pt x="1726598" y="229337"/>
                  </a:lnTo>
                  <a:lnTo>
                    <a:pt x="1769193" y="255804"/>
                  </a:lnTo>
                  <a:lnTo>
                    <a:pt x="1811277" y="283713"/>
                  </a:lnTo>
                  <a:lnTo>
                    <a:pt x="1852819" y="313063"/>
                  </a:lnTo>
                  <a:lnTo>
                    <a:pt x="1893788" y="343853"/>
                  </a:lnTo>
                </a:path>
              </a:pathLst>
            </a:custGeom>
            <a:noFill/>
            <a:ln cap="flat" cmpd="sng" w="44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g26418d7f2f1_0_403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124124" y="46160"/>
                  </a:lnTo>
                  <a:lnTo>
                    <a:pt x="105883" y="87985"/>
                  </a:lnTo>
                  <a:lnTo>
                    <a:pt x="78243" y="123724"/>
                  </a:lnTo>
                  <a:lnTo>
                    <a:pt x="42513" y="151628"/>
                  </a:lnTo>
                  <a:lnTo>
                    <a:pt x="0" y="169945"/>
                  </a:lnTo>
                  <a:lnTo>
                    <a:pt x="296906" y="263994"/>
                  </a:lnTo>
                  <a:lnTo>
                    <a:pt x="131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g26418d7f2f1_0_403"/>
            <p:cNvSpPr/>
            <p:nvPr/>
          </p:nvSpPr>
          <p:spPr>
            <a:xfrm>
              <a:off x="4860372" y="2615322"/>
              <a:ext cx="297179" cy="264160"/>
            </a:xfrm>
            <a:custGeom>
              <a:rect b="b" l="l" r="r" t="t"/>
              <a:pathLst>
                <a:path extrusionOk="0" h="264160" w="297179">
                  <a:moveTo>
                    <a:pt x="131662" y="0"/>
                  </a:moveTo>
                  <a:lnTo>
                    <a:pt x="296906" y="263994"/>
                  </a:lnTo>
                  <a:lnTo>
                    <a:pt x="0" y="169944"/>
                  </a:lnTo>
                  <a:lnTo>
                    <a:pt x="42513" y="151627"/>
                  </a:lnTo>
                  <a:lnTo>
                    <a:pt x="78243" y="123724"/>
                  </a:lnTo>
                  <a:lnTo>
                    <a:pt x="105882" y="87985"/>
                  </a:lnTo>
                  <a:lnTo>
                    <a:pt x="124124" y="46160"/>
                  </a:lnTo>
                  <a:lnTo>
                    <a:pt x="131662" y="0"/>
                  </a:lnTo>
                  <a:close/>
                </a:path>
              </a:pathLst>
            </a:custGeom>
            <a:noFill/>
            <a:ln cap="flat" cmpd="sng" w="16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641" name="Google Shape;641;g26418d7f2f1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925" y="4798825"/>
            <a:ext cx="1315425" cy="13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g26418d7f2f1_0_403"/>
          <p:cNvSpPr txBox="1"/>
          <p:nvPr/>
        </p:nvSpPr>
        <p:spPr>
          <a:xfrm>
            <a:off x="7813207" y="4798825"/>
            <a:ext cx="2872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peer-to-peer network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3" name="Google Shape;643;g26418d7f2f1_0_403"/>
          <p:cNvSpPr txBox="1"/>
          <p:nvPr/>
        </p:nvSpPr>
        <p:spPr>
          <a:xfrm>
            <a:off x="1220125" y="6114250"/>
            <a:ext cx="3705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packfile of </a:t>
            </a: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lang="en-US" sz="2250">
                <a:solidFill>
                  <a:srgbClr val="6FA8DC"/>
                </a:solidFill>
                <a:latin typeface="Tahoma"/>
                <a:ea typeface="Tahoma"/>
                <a:cs typeface="Tahoma"/>
                <a:sym typeface="Tahoma"/>
              </a:rPr>
              <a:t>it repository</a:t>
            </a:r>
            <a:endParaRPr sz="22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44" name="Google Shape;644;g26418d7f2f1_0_4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6418d7f2f1_0_333"/>
          <p:cNvSpPr txBox="1"/>
          <p:nvPr/>
        </p:nvSpPr>
        <p:spPr>
          <a:xfrm>
            <a:off x="703250" y="378250"/>
            <a:ext cx="11038800" cy="6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  git clone gittorrent: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//81e24205d4bac8496d3e13282c90ead5045f09ea/recursers</a:t>
            </a:r>
            <a:b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b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  </a:t>
            </a: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Cloning into </a:t>
            </a:r>
            <a:r>
              <a:rPr lang="en-US" sz="1800">
                <a:solidFill>
                  <a:srgbClr val="A6E22E"/>
                </a:solidFill>
                <a:latin typeface="Consolas"/>
                <a:ea typeface="Consolas"/>
                <a:cs typeface="Consolas"/>
                <a:sym typeface="Consolas"/>
              </a:rPr>
              <a:t>'recursers'</a:t>
            </a: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5  Mutable key 81e24205d4bac8496d3e13282c90ead5045f09ea returned: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6  name:         Chris Ball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7  email:        chris@printf.net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8  repositories: 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9   recursers: 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10     master: 5fbfea8de70ddc686dafdd24b690893f98eb9475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12 Okay, we want to get: 5fbfea8de70ddc686dafdd24b690893f98eb9475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14 Adding swarm peer: 192.34.86.36:30000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16 Downloading git pack </a:t>
            </a:r>
            <a:r>
              <a:rPr b="1" lang="en-US" sz="18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infohash: 9d98510a9fee5d3f603e08dcb565f0675bd4b6a2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18 Receiving objects: 100% (47/47), 11.47 KiB | 0 bytes/s, done.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19 Resolving deltas: 100% (10/10), done.</a:t>
            </a:r>
            <a:b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20 Checking connectivity... done.</a:t>
            </a:r>
            <a:endParaRPr sz="1800">
              <a:solidFill>
                <a:srgbClr val="F8F8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g26418d7f2f1_0_33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1" name="Google Shape;651;g26418d7f2f1_0_333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2" name="Google Shape;652;g26418d7f2f1_0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9"/>
          <p:cNvSpPr txBox="1"/>
          <p:nvPr>
            <p:ph type="title"/>
          </p:nvPr>
        </p:nvSpPr>
        <p:spPr>
          <a:xfrm>
            <a:off x="1511300" y="2749550"/>
            <a:ext cx="350837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Conclusion</a:t>
            </a:r>
            <a:endParaRPr sz="5600"/>
          </a:p>
        </p:txBody>
      </p:sp>
      <p:sp>
        <p:nvSpPr>
          <p:cNvPr id="658" name="Google Shape;658;p39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9" name="Google Shape;659;p39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0" name="Google Shape;6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6418d7f2f1_0_341"/>
          <p:cNvSpPr txBox="1"/>
          <p:nvPr/>
        </p:nvSpPr>
        <p:spPr>
          <a:xfrm>
            <a:off x="4127975" y="4555375"/>
            <a:ext cx="5964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git clone gittorrent://github.com/cjb/foo</a:t>
            </a:r>
            <a:endParaRPr sz="2000">
              <a:solidFill>
                <a:srgbClr val="DDDD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g26418d7f2f1_0_341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9" name="Google Shape;669;g26418d7f2f1_0_341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0" name="Google Shape;670;g26418d7f2f1_0_341"/>
          <p:cNvGrpSpPr/>
          <p:nvPr/>
        </p:nvGrpSpPr>
        <p:grpSpPr>
          <a:xfrm rot="2241205">
            <a:off x="6412139" y="3715057"/>
            <a:ext cx="1651930" cy="377937"/>
            <a:chOff x="3210548" y="2552242"/>
            <a:chExt cx="1930794" cy="377946"/>
          </a:xfrm>
        </p:grpSpPr>
        <p:sp>
          <p:nvSpPr>
            <p:cNvPr id="671" name="Google Shape;671;g26418d7f2f1_0_341"/>
            <p:cNvSpPr/>
            <p:nvPr/>
          </p:nvSpPr>
          <p:spPr>
            <a:xfrm>
              <a:off x="3210548" y="2552242"/>
              <a:ext cx="1884045" cy="342264"/>
            </a:xfrm>
            <a:custGeom>
              <a:rect b="b" l="l" r="r" t="t"/>
              <a:pathLst>
                <a:path extrusionOk="0" h="342264" w="1884045">
                  <a:moveTo>
                    <a:pt x="0" y="325206"/>
                  </a:moveTo>
                  <a:lnTo>
                    <a:pt x="37942" y="295214"/>
                  </a:lnTo>
                  <a:lnTo>
                    <a:pt x="76588" y="266676"/>
                  </a:lnTo>
                  <a:lnTo>
                    <a:pt x="115906" y="239591"/>
                  </a:lnTo>
                  <a:lnTo>
                    <a:pt x="155866" y="213960"/>
                  </a:lnTo>
                  <a:lnTo>
                    <a:pt x="196437" y="189780"/>
                  </a:lnTo>
                  <a:lnTo>
                    <a:pt x="237586" y="167053"/>
                  </a:lnTo>
                  <a:lnTo>
                    <a:pt x="279284" y="145776"/>
                  </a:lnTo>
                  <a:lnTo>
                    <a:pt x="321499" y="125951"/>
                  </a:lnTo>
                  <a:lnTo>
                    <a:pt x="364200" y="107575"/>
                  </a:lnTo>
                  <a:lnTo>
                    <a:pt x="407356" y="90650"/>
                  </a:lnTo>
                  <a:lnTo>
                    <a:pt x="450937" y="75173"/>
                  </a:lnTo>
                  <a:lnTo>
                    <a:pt x="494910" y="61145"/>
                  </a:lnTo>
                  <a:lnTo>
                    <a:pt x="539245" y="48566"/>
                  </a:lnTo>
                  <a:lnTo>
                    <a:pt x="583911" y="37434"/>
                  </a:lnTo>
                  <a:lnTo>
                    <a:pt x="628876" y="27749"/>
                  </a:lnTo>
                  <a:lnTo>
                    <a:pt x="674111" y="19510"/>
                  </a:lnTo>
                  <a:lnTo>
                    <a:pt x="719583" y="12718"/>
                  </a:lnTo>
                  <a:lnTo>
                    <a:pt x="765261" y="7371"/>
                  </a:lnTo>
                  <a:lnTo>
                    <a:pt x="811115" y="3470"/>
                  </a:lnTo>
                  <a:lnTo>
                    <a:pt x="857113" y="1013"/>
                  </a:lnTo>
                  <a:lnTo>
                    <a:pt x="903225" y="0"/>
                  </a:lnTo>
                  <a:lnTo>
                    <a:pt x="949419" y="430"/>
                  </a:lnTo>
                  <a:lnTo>
                    <a:pt x="995664" y="2303"/>
                  </a:lnTo>
                  <a:lnTo>
                    <a:pt x="1041929" y="5619"/>
                  </a:lnTo>
                  <a:lnTo>
                    <a:pt x="1088184" y="10376"/>
                  </a:lnTo>
                  <a:lnTo>
                    <a:pt x="1134396" y="16575"/>
                  </a:lnTo>
                  <a:lnTo>
                    <a:pt x="1180536" y="24215"/>
                  </a:lnTo>
                  <a:lnTo>
                    <a:pt x="1226571" y="33295"/>
                  </a:lnTo>
                  <a:lnTo>
                    <a:pt x="1272471" y="43815"/>
                  </a:lnTo>
                  <a:lnTo>
                    <a:pt x="1318205" y="55774"/>
                  </a:lnTo>
                  <a:lnTo>
                    <a:pt x="1363742" y="69172"/>
                  </a:lnTo>
                  <a:lnTo>
                    <a:pt x="1409050" y="84008"/>
                  </a:lnTo>
                  <a:lnTo>
                    <a:pt x="1454099" y="100282"/>
                  </a:lnTo>
                  <a:lnTo>
                    <a:pt x="1498857" y="117994"/>
                  </a:lnTo>
                  <a:lnTo>
                    <a:pt x="1543294" y="137141"/>
                  </a:lnTo>
                  <a:lnTo>
                    <a:pt x="1587378" y="157725"/>
                  </a:lnTo>
                  <a:lnTo>
                    <a:pt x="1631079" y="179745"/>
                  </a:lnTo>
                  <a:lnTo>
                    <a:pt x="1674365" y="203200"/>
                  </a:lnTo>
                  <a:lnTo>
                    <a:pt x="1717205" y="228089"/>
                  </a:lnTo>
                  <a:lnTo>
                    <a:pt x="1759568" y="254413"/>
                  </a:lnTo>
                  <a:lnTo>
                    <a:pt x="1801423" y="282170"/>
                  </a:lnTo>
                  <a:lnTo>
                    <a:pt x="1842739" y="311360"/>
                  </a:lnTo>
                  <a:lnTo>
                    <a:pt x="1883485" y="341983"/>
                  </a:lnTo>
                </a:path>
              </a:pathLst>
            </a:custGeom>
            <a:noFill/>
            <a:ln cap="flat" cmpd="sng" w="4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g26418d7f2f1_0_341"/>
            <p:cNvSpPr/>
            <p:nvPr/>
          </p:nvSpPr>
          <p:spPr>
            <a:xfrm>
              <a:off x="4845432" y="2667299"/>
              <a:ext cx="295910" cy="262889"/>
            </a:xfrm>
            <a:custGeom>
              <a:rect b="b" l="l" r="r" t="t"/>
              <a:pathLst>
                <a:path extrusionOk="0" h="262889" w="295910">
                  <a:moveTo>
                    <a:pt x="130945" y="0"/>
                  </a:moveTo>
                  <a:lnTo>
                    <a:pt x="123449" y="45909"/>
                  </a:lnTo>
                  <a:lnTo>
                    <a:pt x="105307" y="87506"/>
                  </a:lnTo>
                  <a:lnTo>
                    <a:pt x="77818" y="123051"/>
                  </a:lnTo>
                  <a:lnTo>
                    <a:pt x="42282" y="150802"/>
                  </a:lnTo>
                  <a:lnTo>
                    <a:pt x="0" y="169019"/>
                  </a:lnTo>
                  <a:lnTo>
                    <a:pt x="295291" y="262558"/>
                  </a:lnTo>
                  <a:lnTo>
                    <a:pt x="130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g26418d7f2f1_0_341"/>
            <p:cNvSpPr/>
            <p:nvPr/>
          </p:nvSpPr>
          <p:spPr>
            <a:xfrm>
              <a:off x="4845432" y="2667299"/>
              <a:ext cx="295910" cy="262889"/>
            </a:xfrm>
            <a:custGeom>
              <a:rect b="b" l="l" r="r" t="t"/>
              <a:pathLst>
                <a:path extrusionOk="0" h="262889" w="295910">
                  <a:moveTo>
                    <a:pt x="130945" y="0"/>
                  </a:moveTo>
                  <a:lnTo>
                    <a:pt x="295290" y="262558"/>
                  </a:lnTo>
                  <a:lnTo>
                    <a:pt x="0" y="169019"/>
                  </a:lnTo>
                  <a:lnTo>
                    <a:pt x="42282" y="150802"/>
                  </a:lnTo>
                  <a:lnTo>
                    <a:pt x="77817" y="123051"/>
                  </a:lnTo>
                  <a:lnTo>
                    <a:pt x="105306" y="87506"/>
                  </a:lnTo>
                  <a:lnTo>
                    <a:pt x="123449" y="45909"/>
                  </a:lnTo>
                  <a:lnTo>
                    <a:pt x="130945" y="0"/>
                  </a:lnTo>
                  <a:close/>
                </a:path>
              </a:pathLst>
            </a:custGeom>
            <a:noFill/>
            <a:ln cap="flat" cmpd="sng" w="166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74" name="Google Shape;674;g26418d7f2f1_0_341"/>
          <p:cNvSpPr txBox="1"/>
          <p:nvPr/>
        </p:nvSpPr>
        <p:spPr>
          <a:xfrm>
            <a:off x="316700" y="6106800"/>
            <a:ext cx="10017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git clone gittorrent://81e24205d4bac8496d3e13282c90ead5045f09ea/foo</a:t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5" name="Google Shape;675;g26418d7f2f1_0_341"/>
          <p:cNvSpPr txBox="1"/>
          <p:nvPr/>
        </p:nvSpPr>
        <p:spPr>
          <a:xfrm>
            <a:off x="1451425" y="3155688"/>
            <a:ext cx="5964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rgbClr val="DDDDDD"/>
                </a:solidFill>
                <a:latin typeface="Consolas"/>
                <a:ea typeface="Consolas"/>
                <a:cs typeface="Consolas"/>
                <a:sym typeface="Consolas"/>
              </a:rPr>
              <a:t>git clone https://github.com/cjb/foo</a:t>
            </a:r>
            <a:endParaRPr sz="2000">
              <a:solidFill>
                <a:srgbClr val="DDDD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76" name="Google Shape;676;g26418d7f2f1_0_341"/>
          <p:cNvGrpSpPr/>
          <p:nvPr/>
        </p:nvGrpSpPr>
        <p:grpSpPr>
          <a:xfrm rot="5842769">
            <a:off x="7394205" y="5408340"/>
            <a:ext cx="1331888" cy="377938"/>
            <a:chOff x="3210548" y="2552242"/>
            <a:chExt cx="1930794" cy="377946"/>
          </a:xfrm>
        </p:grpSpPr>
        <p:sp>
          <p:nvSpPr>
            <p:cNvPr id="677" name="Google Shape;677;g26418d7f2f1_0_341"/>
            <p:cNvSpPr/>
            <p:nvPr/>
          </p:nvSpPr>
          <p:spPr>
            <a:xfrm>
              <a:off x="3210548" y="2552242"/>
              <a:ext cx="1884045" cy="342264"/>
            </a:xfrm>
            <a:custGeom>
              <a:rect b="b" l="l" r="r" t="t"/>
              <a:pathLst>
                <a:path extrusionOk="0" h="342264" w="1884045">
                  <a:moveTo>
                    <a:pt x="0" y="325206"/>
                  </a:moveTo>
                  <a:lnTo>
                    <a:pt x="37942" y="295214"/>
                  </a:lnTo>
                  <a:lnTo>
                    <a:pt x="76588" y="266676"/>
                  </a:lnTo>
                  <a:lnTo>
                    <a:pt x="115906" y="239591"/>
                  </a:lnTo>
                  <a:lnTo>
                    <a:pt x="155866" y="213960"/>
                  </a:lnTo>
                  <a:lnTo>
                    <a:pt x="196437" y="189780"/>
                  </a:lnTo>
                  <a:lnTo>
                    <a:pt x="237586" y="167053"/>
                  </a:lnTo>
                  <a:lnTo>
                    <a:pt x="279284" y="145776"/>
                  </a:lnTo>
                  <a:lnTo>
                    <a:pt x="321499" y="125951"/>
                  </a:lnTo>
                  <a:lnTo>
                    <a:pt x="364200" y="107575"/>
                  </a:lnTo>
                  <a:lnTo>
                    <a:pt x="407356" y="90650"/>
                  </a:lnTo>
                  <a:lnTo>
                    <a:pt x="450937" y="75173"/>
                  </a:lnTo>
                  <a:lnTo>
                    <a:pt x="494910" y="61145"/>
                  </a:lnTo>
                  <a:lnTo>
                    <a:pt x="539245" y="48566"/>
                  </a:lnTo>
                  <a:lnTo>
                    <a:pt x="583911" y="37434"/>
                  </a:lnTo>
                  <a:lnTo>
                    <a:pt x="628876" y="27749"/>
                  </a:lnTo>
                  <a:lnTo>
                    <a:pt x="674111" y="19510"/>
                  </a:lnTo>
                  <a:lnTo>
                    <a:pt x="719583" y="12718"/>
                  </a:lnTo>
                  <a:lnTo>
                    <a:pt x="765261" y="7371"/>
                  </a:lnTo>
                  <a:lnTo>
                    <a:pt x="811115" y="3470"/>
                  </a:lnTo>
                  <a:lnTo>
                    <a:pt x="857113" y="1013"/>
                  </a:lnTo>
                  <a:lnTo>
                    <a:pt x="903225" y="0"/>
                  </a:lnTo>
                  <a:lnTo>
                    <a:pt x="949419" y="430"/>
                  </a:lnTo>
                  <a:lnTo>
                    <a:pt x="995664" y="2303"/>
                  </a:lnTo>
                  <a:lnTo>
                    <a:pt x="1041929" y="5619"/>
                  </a:lnTo>
                  <a:lnTo>
                    <a:pt x="1088184" y="10376"/>
                  </a:lnTo>
                  <a:lnTo>
                    <a:pt x="1134396" y="16575"/>
                  </a:lnTo>
                  <a:lnTo>
                    <a:pt x="1180536" y="24215"/>
                  </a:lnTo>
                  <a:lnTo>
                    <a:pt x="1226571" y="33295"/>
                  </a:lnTo>
                  <a:lnTo>
                    <a:pt x="1272471" y="43815"/>
                  </a:lnTo>
                  <a:lnTo>
                    <a:pt x="1318205" y="55774"/>
                  </a:lnTo>
                  <a:lnTo>
                    <a:pt x="1363742" y="69172"/>
                  </a:lnTo>
                  <a:lnTo>
                    <a:pt x="1409050" y="84008"/>
                  </a:lnTo>
                  <a:lnTo>
                    <a:pt x="1454099" y="100282"/>
                  </a:lnTo>
                  <a:lnTo>
                    <a:pt x="1498857" y="117994"/>
                  </a:lnTo>
                  <a:lnTo>
                    <a:pt x="1543294" y="137141"/>
                  </a:lnTo>
                  <a:lnTo>
                    <a:pt x="1587378" y="157725"/>
                  </a:lnTo>
                  <a:lnTo>
                    <a:pt x="1631079" y="179745"/>
                  </a:lnTo>
                  <a:lnTo>
                    <a:pt x="1674365" y="203200"/>
                  </a:lnTo>
                  <a:lnTo>
                    <a:pt x="1717205" y="228089"/>
                  </a:lnTo>
                  <a:lnTo>
                    <a:pt x="1759568" y="254413"/>
                  </a:lnTo>
                  <a:lnTo>
                    <a:pt x="1801423" y="282170"/>
                  </a:lnTo>
                  <a:lnTo>
                    <a:pt x="1842739" y="311360"/>
                  </a:lnTo>
                  <a:lnTo>
                    <a:pt x="1883485" y="341983"/>
                  </a:lnTo>
                </a:path>
              </a:pathLst>
            </a:custGeom>
            <a:noFill/>
            <a:ln cap="flat" cmpd="sng" w="4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g26418d7f2f1_0_341"/>
            <p:cNvSpPr/>
            <p:nvPr/>
          </p:nvSpPr>
          <p:spPr>
            <a:xfrm>
              <a:off x="4845432" y="2667299"/>
              <a:ext cx="295910" cy="262889"/>
            </a:xfrm>
            <a:custGeom>
              <a:rect b="b" l="l" r="r" t="t"/>
              <a:pathLst>
                <a:path extrusionOk="0" h="262889" w="295910">
                  <a:moveTo>
                    <a:pt x="130945" y="0"/>
                  </a:moveTo>
                  <a:lnTo>
                    <a:pt x="123449" y="45909"/>
                  </a:lnTo>
                  <a:lnTo>
                    <a:pt x="105307" y="87506"/>
                  </a:lnTo>
                  <a:lnTo>
                    <a:pt x="77818" y="123051"/>
                  </a:lnTo>
                  <a:lnTo>
                    <a:pt x="42282" y="150802"/>
                  </a:lnTo>
                  <a:lnTo>
                    <a:pt x="0" y="169019"/>
                  </a:lnTo>
                  <a:lnTo>
                    <a:pt x="295291" y="262558"/>
                  </a:lnTo>
                  <a:lnTo>
                    <a:pt x="130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g26418d7f2f1_0_341"/>
            <p:cNvSpPr/>
            <p:nvPr/>
          </p:nvSpPr>
          <p:spPr>
            <a:xfrm>
              <a:off x="4845432" y="2667299"/>
              <a:ext cx="295910" cy="262889"/>
            </a:xfrm>
            <a:custGeom>
              <a:rect b="b" l="l" r="r" t="t"/>
              <a:pathLst>
                <a:path extrusionOk="0" h="262889" w="295910">
                  <a:moveTo>
                    <a:pt x="130945" y="0"/>
                  </a:moveTo>
                  <a:lnTo>
                    <a:pt x="295290" y="262558"/>
                  </a:lnTo>
                  <a:lnTo>
                    <a:pt x="0" y="169019"/>
                  </a:lnTo>
                  <a:lnTo>
                    <a:pt x="42282" y="150802"/>
                  </a:lnTo>
                  <a:lnTo>
                    <a:pt x="77817" y="123051"/>
                  </a:lnTo>
                  <a:lnTo>
                    <a:pt x="105306" y="87506"/>
                  </a:lnTo>
                  <a:lnTo>
                    <a:pt x="123449" y="45909"/>
                  </a:lnTo>
                  <a:lnTo>
                    <a:pt x="130945" y="0"/>
                  </a:lnTo>
                  <a:close/>
                </a:path>
              </a:pathLst>
            </a:custGeom>
            <a:noFill/>
            <a:ln cap="flat" cmpd="sng" w="166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0" name="Google Shape;680;g26418d7f2f1_0_341"/>
          <p:cNvSpPr txBox="1"/>
          <p:nvPr>
            <p:ph idx="4294967295" type="title"/>
          </p:nvPr>
        </p:nvSpPr>
        <p:spPr>
          <a:xfrm>
            <a:off x="1511300" y="1377950"/>
            <a:ext cx="66834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A global BitTorrent swarm of Git objects</a:t>
            </a:r>
            <a:endParaRPr sz="4500"/>
          </a:p>
        </p:txBody>
      </p:sp>
      <p:pic>
        <p:nvPicPr>
          <p:cNvPr id="681" name="Google Shape;681;g26418d7f2f1_0_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g26418d7f2f1_0_3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>
            <p:ph type="title"/>
          </p:nvPr>
        </p:nvSpPr>
        <p:spPr>
          <a:xfrm>
            <a:off x="1511300" y="1377950"/>
            <a:ext cx="5988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GitTorrent Limitations</a:t>
            </a:r>
            <a:endParaRPr sz="4500"/>
          </a:p>
        </p:txBody>
      </p:sp>
      <p:sp>
        <p:nvSpPr>
          <p:cNvPr id="688" name="Google Shape;688;p40"/>
          <p:cNvSpPr txBox="1"/>
          <p:nvPr>
            <p:ph idx="1" type="body"/>
          </p:nvPr>
        </p:nvSpPr>
        <p:spPr>
          <a:xfrm>
            <a:off x="1381759" y="2580004"/>
            <a:ext cx="94284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525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/>
              <a:t>Doesn’t implement GitHub Comments, Issues, Discussions</a:t>
            </a:r>
            <a:endParaRPr/>
          </a:p>
          <a:p>
            <a:pPr indent="-383540" lvl="0" marL="525145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/>
              <a:t>Doesn’t implement Pull Request and collaborative workflow</a:t>
            </a:r>
            <a:endParaRPr/>
          </a:p>
          <a:p>
            <a:pPr indent="-383540" lvl="0" marL="525145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/>
              <a:t>Seeders </a:t>
            </a:r>
            <a:r>
              <a:rPr lang="en-US"/>
              <a:t>should be rewarded for being a part of network </a:t>
            </a:r>
            <a:endParaRPr/>
          </a:p>
          <a:p>
            <a:pPr indent="-383540" lvl="0" marL="525145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ahoma"/>
              <a:buChar char="-"/>
            </a:pPr>
            <a:r>
              <a:rPr lang="en-US"/>
              <a:t>DHTs support is limited</a:t>
            </a:r>
            <a:endParaRPr/>
          </a:p>
        </p:txBody>
      </p:sp>
      <p:sp>
        <p:nvSpPr>
          <p:cNvPr id="689" name="Google Shape;689;p40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0" name="Google Shape;690;p40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1" name="Google Shape;6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1"/>
          <p:cNvSpPr txBox="1"/>
          <p:nvPr>
            <p:ph type="title"/>
          </p:nvPr>
        </p:nvSpPr>
        <p:spPr>
          <a:xfrm>
            <a:off x="1511300" y="1377950"/>
            <a:ext cx="7235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GitTorrent Future Work</a:t>
            </a:r>
            <a:endParaRPr sz="4500"/>
          </a:p>
        </p:txBody>
      </p:sp>
      <p:sp>
        <p:nvSpPr>
          <p:cNvPr id="699" name="Google Shape;699;p41"/>
          <p:cNvSpPr txBox="1"/>
          <p:nvPr/>
        </p:nvSpPr>
        <p:spPr>
          <a:xfrm>
            <a:off x="1511300" y="2547779"/>
            <a:ext cx="82710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-383540" lvl="0" marL="395605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Distributed revision control systems for bug tracking - </a:t>
            </a:r>
            <a:r>
              <a:rPr i="1"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Bugs Everywhere</a:t>
            </a:r>
            <a:endParaRPr i="1" sz="2700">
              <a:latin typeface="Tahoma"/>
              <a:ea typeface="Tahoma"/>
              <a:cs typeface="Tahoma"/>
              <a:sym typeface="Tahoma"/>
            </a:endParaRPr>
          </a:p>
          <a:p>
            <a:pPr indent="-383540" lvl="0" marL="395605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ahoma"/>
              <a:buChar char="-"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Use IPFS (</a:t>
            </a:r>
            <a:r>
              <a:rPr i="1"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InterPlanetary File System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) instead of BitTorrent swarm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41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1" name="Google Shape;701;p41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2" name="Google Shape;702;p41"/>
          <p:cNvSpPr txBox="1"/>
          <p:nvPr/>
        </p:nvSpPr>
        <p:spPr>
          <a:xfrm>
            <a:off x="2374800" y="62949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https://bugseverywhere.org/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41"/>
          <p:cNvSpPr txBox="1"/>
          <p:nvPr/>
        </p:nvSpPr>
        <p:spPr>
          <a:xfrm>
            <a:off x="2374800" y="6066300"/>
            <a:ext cx="74424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https://ipfs.tech/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04" name="Google Shape;7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1511300" y="2749550"/>
            <a:ext cx="416242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Looking Back</a:t>
            </a:r>
            <a:endParaRPr sz="5600"/>
          </a:p>
        </p:txBody>
      </p:sp>
      <p:sp>
        <p:nvSpPr>
          <p:cNvPr id="66" name="Google Shape;66;p2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6418d7f2f1_0_495"/>
          <p:cNvSpPr txBox="1"/>
          <p:nvPr>
            <p:ph type="title"/>
          </p:nvPr>
        </p:nvSpPr>
        <p:spPr>
          <a:xfrm>
            <a:off x="1511300" y="2749550"/>
            <a:ext cx="442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References</a:t>
            </a:r>
            <a:endParaRPr sz="4500"/>
          </a:p>
        </p:txBody>
      </p:sp>
      <p:sp>
        <p:nvSpPr>
          <p:cNvPr id="712" name="Google Shape;712;g26418d7f2f1_0_495"/>
          <p:cNvSpPr txBox="1"/>
          <p:nvPr/>
        </p:nvSpPr>
        <p:spPr>
          <a:xfrm>
            <a:off x="1511300" y="3587750"/>
            <a:ext cx="95073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475">
            <a:spAutoFit/>
          </a:bodyPr>
          <a:lstStyle/>
          <a:p>
            <a:pPr indent="-3587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8E6"/>
              </a:buClr>
              <a:buSzPts val="2050"/>
              <a:buFont typeface="Courier New"/>
              <a:buChar char="●"/>
            </a:pPr>
            <a:r>
              <a:rPr lang="en-US" sz="20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https://blog.printf.net/articles/2015/05/29/announcing-gittorrent-a-decentralized-github/</a:t>
            </a:r>
            <a:endParaRPr sz="20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8E6"/>
              </a:buClr>
              <a:buSzPts val="2250"/>
              <a:buFont typeface="Courier New"/>
              <a:buChar char="●"/>
            </a:pPr>
            <a:r>
              <a:rPr lang="en-US" sz="22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https://github.com/cjb/GitTorrent</a:t>
            </a:r>
            <a:endParaRPr sz="22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8E6"/>
              </a:buClr>
              <a:buSzPts val="2250"/>
              <a:buFont typeface="Courier New"/>
              <a:buChar char="●"/>
            </a:pPr>
            <a:r>
              <a:rPr lang="en-US" sz="22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https://lwn.net/Articles/646628/</a:t>
            </a:r>
            <a:endParaRPr sz="22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ADD8E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D8E6"/>
              </a:buClr>
              <a:buSzPts val="2250"/>
              <a:buFont typeface="Courier New"/>
              <a:buChar char="●"/>
            </a:pPr>
            <a:r>
              <a:rPr lang="en-US" sz="22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https://news.ycombinator.com/item?id=9625840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3" name="Google Shape;713;g26418d7f2f1_0_495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4" name="Google Shape;714;g26418d7f2f1_0_495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5" name="Google Shape;715;g26418d7f2f1_0_495"/>
          <p:cNvGrpSpPr/>
          <p:nvPr/>
        </p:nvGrpSpPr>
        <p:grpSpPr>
          <a:xfrm>
            <a:off x="8450775" y="387425"/>
            <a:ext cx="3067392" cy="2981541"/>
            <a:chOff x="8353425" y="2124100"/>
            <a:chExt cx="3067392" cy="2981541"/>
          </a:xfrm>
        </p:grpSpPr>
        <p:sp>
          <p:nvSpPr>
            <p:cNvPr id="716" name="Google Shape;716;g26418d7f2f1_0_495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g26418d7f2f1_0_495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g26418d7f2f1_0_495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g26418d7f2f1_0_495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g26418d7f2f1_0_495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g26418d7f2f1_0_495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g26418d7f2f1_0_495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g26418d7f2f1_0_495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g26418d7f2f1_0_495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g26418d7f2f1_0_495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g26418d7f2f1_0_495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g26418d7f2f1_0_495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g26418d7f2f1_0_495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g26418d7f2f1_0_495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g26418d7f2f1_0_495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g26418d7f2f1_0_495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g26418d7f2f1_0_495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g26418d7f2f1_0_495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g26418d7f2f1_0_495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g26418d7f2f1_0_495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g26418d7f2f1_0_495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g26418d7f2f1_0_495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g26418d7f2f1_0_495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39" name="Google Shape;739;g26418d7f2f1_0_4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g26418d7f2f1_0_4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g26418d7f2f1_0_4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4"/>
          <p:cNvSpPr txBox="1"/>
          <p:nvPr>
            <p:ph type="title"/>
          </p:nvPr>
        </p:nvSpPr>
        <p:spPr>
          <a:xfrm>
            <a:off x="1511300" y="2749550"/>
            <a:ext cx="442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Thank you</a:t>
            </a:r>
            <a:endParaRPr sz="4500"/>
          </a:p>
        </p:txBody>
      </p:sp>
      <p:sp>
        <p:nvSpPr>
          <p:cNvPr id="747" name="Google Shape;747;p44"/>
          <p:cNvSpPr txBox="1"/>
          <p:nvPr/>
        </p:nvSpPr>
        <p:spPr>
          <a:xfrm>
            <a:off x="1511300" y="3587750"/>
            <a:ext cx="7156500" cy="3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7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DD8E6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https://github.com/sanam2405/seminar</a:t>
            </a:r>
            <a:endParaRPr sz="22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DD8E6"/>
                </a:solidFill>
                <a:latin typeface="Tahoma"/>
                <a:ea typeface="Tahoma"/>
                <a:cs typeface="Tahoma"/>
                <a:sym typeface="Tahoma"/>
              </a:rPr>
              <a:t>Manas Pratim Biswas (@sanam2405)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50">
                <a:solidFill>
                  <a:srgbClr val="ADD8E6"/>
                </a:solidFill>
                <a:latin typeface="Tahoma"/>
                <a:ea typeface="Tahoma"/>
                <a:cs typeface="Tahoma"/>
                <a:sym typeface="Tahoma"/>
              </a:rPr>
              <a:t>Roll - 002011001025		UG - IV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DD8E6"/>
                </a:solidFill>
                <a:latin typeface="Tahoma"/>
                <a:ea typeface="Tahoma"/>
                <a:cs typeface="Tahoma"/>
                <a:sym typeface="Tahoma"/>
              </a:rPr>
              <a:t>Information Technology 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DD8E6"/>
                </a:solidFill>
                <a:latin typeface="Tahoma"/>
                <a:ea typeface="Tahoma"/>
                <a:cs typeface="Tahoma"/>
                <a:sym typeface="Tahoma"/>
              </a:rPr>
              <a:t>Jadavpur University</a:t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50">
              <a:solidFill>
                <a:srgbClr val="ADD8E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9" name="Google Shape;749;p44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0" name="Google Shape;750;p44"/>
          <p:cNvGrpSpPr/>
          <p:nvPr/>
        </p:nvGrpSpPr>
        <p:grpSpPr>
          <a:xfrm>
            <a:off x="8450775" y="387425"/>
            <a:ext cx="3067392" cy="2981541"/>
            <a:chOff x="8353425" y="2124100"/>
            <a:chExt cx="3067392" cy="2981541"/>
          </a:xfrm>
        </p:grpSpPr>
        <p:sp>
          <p:nvSpPr>
            <p:cNvPr id="751" name="Google Shape;751;p44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74" name="Google Shape;7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6418d7f2f1_0_103"/>
          <p:cNvSpPr/>
          <p:nvPr/>
        </p:nvSpPr>
        <p:spPr>
          <a:xfrm>
            <a:off x="8610212" y="3922525"/>
            <a:ext cx="2748527" cy="2775347"/>
          </a:xfrm>
          <a:custGeom>
            <a:rect b="b" l="l" r="r" t="t"/>
            <a:pathLst>
              <a:path extrusionOk="0" h="2960370" w="3045459">
                <a:moveTo>
                  <a:pt x="3045396" y="1689531"/>
                </a:moveTo>
                <a:lnTo>
                  <a:pt x="3034944" y="1642414"/>
                </a:lnTo>
                <a:lnTo>
                  <a:pt x="3014065" y="1598129"/>
                </a:lnTo>
                <a:lnTo>
                  <a:pt x="2988703" y="1566125"/>
                </a:lnTo>
                <a:lnTo>
                  <a:pt x="2975178" y="1552613"/>
                </a:lnTo>
                <a:lnTo>
                  <a:pt x="2975178" y="1690801"/>
                </a:lnTo>
                <a:lnTo>
                  <a:pt x="2975178" y="1736331"/>
                </a:lnTo>
                <a:lnTo>
                  <a:pt x="2961144" y="1780159"/>
                </a:lnTo>
                <a:lnTo>
                  <a:pt x="2933077" y="1818906"/>
                </a:lnTo>
                <a:lnTo>
                  <a:pt x="2894330" y="1846973"/>
                </a:lnTo>
                <a:lnTo>
                  <a:pt x="2850502" y="1860994"/>
                </a:lnTo>
                <a:lnTo>
                  <a:pt x="2804972" y="1860994"/>
                </a:lnTo>
                <a:lnTo>
                  <a:pt x="2761145" y="1846961"/>
                </a:lnTo>
                <a:lnTo>
                  <a:pt x="2722397" y="1818906"/>
                </a:lnTo>
                <a:lnTo>
                  <a:pt x="2694343" y="1780159"/>
                </a:lnTo>
                <a:lnTo>
                  <a:pt x="2680309" y="1736331"/>
                </a:lnTo>
                <a:lnTo>
                  <a:pt x="2680309" y="1690801"/>
                </a:lnTo>
                <a:lnTo>
                  <a:pt x="2694343" y="1646974"/>
                </a:lnTo>
                <a:lnTo>
                  <a:pt x="2722397" y="1608226"/>
                </a:lnTo>
                <a:lnTo>
                  <a:pt x="2761145" y="1580159"/>
                </a:lnTo>
                <a:lnTo>
                  <a:pt x="2804972" y="1566125"/>
                </a:lnTo>
                <a:lnTo>
                  <a:pt x="2850502" y="1566125"/>
                </a:lnTo>
                <a:lnTo>
                  <a:pt x="2894330" y="1580159"/>
                </a:lnTo>
                <a:lnTo>
                  <a:pt x="2933077" y="1608226"/>
                </a:lnTo>
                <a:lnTo>
                  <a:pt x="2961144" y="1646974"/>
                </a:lnTo>
                <a:lnTo>
                  <a:pt x="2975178" y="1690801"/>
                </a:lnTo>
                <a:lnTo>
                  <a:pt x="2975178" y="1552613"/>
                </a:lnTo>
                <a:lnTo>
                  <a:pt x="2943174" y="1527251"/>
                </a:lnTo>
                <a:lnTo>
                  <a:pt x="2898889" y="1506359"/>
                </a:lnTo>
                <a:lnTo>
                  <a:pt x="2851772" y="1495907"/>
                </a:lnTo>
                <a:lnTo>
                  <a:pt x="2803702" y="1495907"/>
                </a:lnTo>
                <a:lnTo>
                  <a:pt x="2756585" y="1506359"/>
                </a:lnTo>
                <a:lnTo>
                  <a:pt x="2737243" y="1515491"/>
                </a:lnTo>
                <a:lnTo>
                  <a:pt x="2678531" y="1427899"/>
                </a:lnTo>
                <a:lnTo>
                  <a:pt x="2678531" y="1554010"/>
                </a:lnTo>
                <a:lnTo>
                  <a:pt x="2672753" y="1558582"/>
                </a:lnTo>
                <a:lnTo>
                  <a:pt x="2641422" y="1598129"/>
                </a:lnTo>
                <a:lnTo>
                  <a:pt x="2620530" y="1642414"/>
                </a:lnTo>
                <a:lnTo>
                  <a:pt x="2610091" y="1689531"/>
                </a:lnTo>
                <a:lnTo>
                  <a:pt x="2610091" y="1737601"/>
                </a:lnTo>
                <a:lnTo>
                  <a:pt x="2620530" y="1784718"/>
                </a:lnTo>
                <a:lnTo>
                  <a:pt x="2641422" y="1829003"/>
                </a:lnTo>
                <a:lnTo>
                  <a:pt x="2642362" y="1830197"/>
                </a:lnTo>
                <a:lnTo>
                  <a:pt x="2269159" y="2159241"/>
                </a:lnTo>
                <a:lnTo>
                  <a:pt x="2269159" y="2311666"/>
                </a:lnTo>
                <a:lnTo>
                  <a:pt x="2269159" y="2357196"/>
                </a:lnTo>
                <a:lnTo>
                  <a:pt x="2255126" y="2401024"/>
                </a:lnTo>
                <a:lnTo>
                  <a:pt x="2227059" y="2439771"/>
                </a:lnTo>
                <a:lnTo>
                  <a:pt x="2188311" y="2467838"/>
                </a:lnTo>
                <a:lnTo>
                  <a:pt x="2144484" y="2481872"/>
                </a:lnTo>
                <a:lnTo>
                  <a:pt x="2098954" y="2481872"/>
                </a:lnTo>
                <a:lnTo>
                  <a:pt x="2055126" y="2467838"/>
                </a:lnTo>
                <a:lnTo>
                  <a:pt x="2016379" y="2439771"/>
                </a:lnTo>
                <a:lnTo>
                  <a:pt x="1988312" y="2401024"/>
                </a:lnTo>
                <a:lnTo>
                  <a:pt x="1974291" y="2357196"/>
                </a:lnTo>
                <a:lnTo>
                  <a:pt x="1974291" y="2311666"/>
                </a:lnTo>
                <a:lnTo>
                  <a:pt x="1988312" y="2267839"/>
                </a:lnTo>
                <a:lnTo>
                  <a:pt x="2016379" y="2229091"/>
                </a:lnTo>
                <a:lnTo>
                  <a:pt x="2055126" y="2201037"/>
                </a:lnTo>
                <a:lnTo>
                  <a:pt x="2098954" y="2187003"/>
                </a:lnTo>
                <a:lnTo>
                  <a:pt x="2144484" y="2187003"/>
                </a:lnTo>
                <a:lnTo>
                  <a:pt x="2188311" y="2201037"/>
                </a:lnTo>
                <a:lnTo>
                  <a:pt x="2227059" y="2229091"/>
                </a:lnTo>
                <a:lnTo>
                  <a:pt x="2255126" y="2267839"/>
                </a:lnTo>
                <a:lnTo>
                  <a:pt x="2269159" y="2311666"/>
                </a:lnTo>
                <a:lnTo>
                  <a:pt x="2269159" y="2159241"/>
                </a:lnTo>
                <a:lnTo>
                  <a:pt x="2260650" y="2166734"/>
                </a:lnTo>
                <a:lnTo>
                  <a:pt x="2237155" y="2148116"/>
                </a:lnTo>
                <a:lnTo>
                  <a:pt x="2192871" y="2127224"/>
                </a:lnTo>
                <a:lnTo>
                  <a:pt x="2145754" y="2116785"/>
                </a:lnTo>
                <a:lnTo>
                  <a:pt x="2097684" y="2116785"/>
                </a:lnTo>
                <a:lnTo>
                  <a:pt x="2050567" y="2127224"/>
                </a:lnTo>
                <a:lnTo>
                  <a:pt x="2006282" y="2148116"/>
                </a:lnTo>
                <a:lnTo>
                  <a:pt x="1966734" y="2179447"/>
                </a:lnTo>
                <a:lnTo>
                  <a:pt x="1935403" y="2218994"/>
                </a:lnTo>
                <a:lnTo>
                  <a:pt x="1914512" y="2263279"/>
                </a:lnTo>
                <a:lnTo>
                  <a:pt x="1904072" y="2310396"/>
                </a:lnTo>
                <a:lnTo>
                  <a:pt x="1904072" y="2358466"/>
                </a:lnTo>
                <a:lnTo>
                  <a:pt x="1906587" y="2369870"/>
                </a:lnTo>
                <a:lnTo>
                  <a:pt x="1106551" y="2639250"/>
                </a:lnTo>
                <a:lnTo>
                  <a:pt x="1100823" y="2627084"/>
                </a:lnTo>
                <a:lnTo>
                  <a:pt x="1075474" y="2595080"/>
                </a:lnTo>
                <a:lnTo>
                  <a:pt x="1069492" y="2587536"/>
                </a:lnTo>
                <a:lnTo>
                  <a:pt x="1061935" y="2581554"/>
                </a:lnTo>
                <a:lnTo>
                  <a:pt x="1061935" y="2719743"/>
                </a:lnTo>
                <a:lnTo>
                  <a:pt x="1061923" y="2765272"/>
                </a:lnTo>
                <a:lnTo>
                  <a:pt x="1047877" y="2809100"/>
                </a:lnTo>
                <a:lnTo>
                  <a:pt x="1019797" y="2847848"/>
                </a:lnTo>
                <a:lnTo>
                  <a:pt x="981075" y="2875889"/>
                </a:lnTo>
                <a:lnTo>
                  <a:pt x="937260" y="2889935"/>
                </a:lnTo>
                <a:lnTo>
                  <a:pt x="891743" y="2889935"/>
                </a:lnTo>
                <a:lnTo>
                  <a:pt x="847890" y="2875889"/>
                </a:lnTo>
                <a:lnTo>
                  <a:pt x="809167" y="2847822"/>
                </a:lnTo>
                <a:lnTo>
                  <a:pt x="781113" y="2809075"/>
                </a:lnTo>
                <a:lnTo>
                  <a:pt x="767080" y="2765272"/>
                </a:lnTo>
                <a:lnTo>
                  <a:pt x="767080" y="2719743"/>
                </a:lnTo>
                <a:lnTo>
                  <a:pt x="781113" y="2675915"/>
                </a:lnTo>
                <a:lnTo>
                  <a:pt x="809180" y="2637167"/>
                </a:lnTo>
                <a:lnTo>
                  <a:pt x="847928" y="2609113"/>
                </a:lnTo>
                <a:lnTo>
                  <a:pt x="891755" y="2595080"/>
                </a:lnTo>
                <a:lnTo>
                  <a:pt x="937272" y="2595080"/>
                </a:lnTo>
                <a:lnTo>
                  <a:pt x="981113" y="2609113"/>
                </a:lnTo>
                <a:lnTo>
                  <a:pt x="1019860" y="2637167"/>
                </a:lnTo>
                <a:lnTo>
                  <a:pt x="1047915" y="2675928"/>
                </a:lnTo>
                <a:lnTo>
                  <a:pt x="1061935" y="2719743"/>
                </a:lnTo>
                <a:lnTo>
                  <a:pt x="1061935" y="2581554"/>
                </a:lnTo>
                <a:lnTo>
                  <a:pt x="1029944" y="2556205"/>
                </a:lnTo>
                <a:lnTo>
                  <a:pt x="985659" y="2535313"/>
                </a:lnTo>
                <a:lnTo>
                  <a:pt x="938542" y="2524861"/>
                </a:lnTo>
                <a:lnTo>
                  <a:pt x="890473" y="2524861"/>
                </a:lnTo>
                <a:lnTo>
                  <a:pt x="843356" y="2535313"/>
                </a:lnTo>
                <a:lnTo>
                  <a:pt x="823112" y="2544864"/>
                </a:lnTo>
                <a:lnTo>
                  <a:pt x="367588" y="1871891"/>
                </a:lnTo>
                <a:lnTo>
                  <a:pt x="372630" y="1867903"/>
                </a:lnTo>
                <a:lnTo>
                  <a:pt x="378612" y="1860346"/>
                </a:lnTo>
                <a:lnTo>
                  <a:pt x="403961" y="1828355"/>
                </a:lnTo>
                <a:lnTo>
                  <a:pt x="424853" y="1784083"/>
                </a:lnTo>
                <a:lnTo>
                  <a:pt x="435292" y="1736966"/>
                </a:lnTo>
                <a:lnTo>
                  <a:pt x="435279" y="1688909"/>
                </a:lnTo>
                <a:lnTo>
                  <a:pt x="424827" y="1641792"/>
                </a:lnTo>
                <a:lnTo>
                  <a:pt x="403936" y="1597520"/>
                </a:lnTo>
                <a:lnTo>
                  <a:pt x="378599" y="1565516"/>
                </a:lnTo>
                <a:lnTo>
                  <a:pt x="365061" y="1551990"/>
                </a:lnTo>
                <a:lnTo>
                  <a:pt x="365061" y="1735696"/>
                </a:lnTo>
                <a:lnTo>
                  <a:pt x="351028" y="1779511"/>
                </a:lnTo>
                <a:lnTo>
                  <a:pt x="322973" y="1818259"/>
                </a:lnTo>
                <a:lnTo>
                  <a:pt x="284226" y="1846326"/>
                </a:lnTo>
                <a:lnTo>
                  <a:pt x="240385" y="1860346"/>
                </a:lnTo>
                <a:lnTo>
                  <a:pt x="194868" y="1860346"/>
                </a:lnTo>
                <a:lnTo>
                  <a:pt x="151041" y="1846326"/>
                </a:lnTo>
                <a:lnTo>
                  <a:pt x="112293" y="1818259"/>
                </a:lnTo>
                <a:lnTo>
                  <a:pt x="84226" y="1779511"/>
                </a:lnTo>
                <a:lnTo>
                  <a:pt x="70205" y="1735696"/>
                </a:lnTo>
                <a:lnTo>
                  <a:pt x="70218" y="1690179"/>
                </a:lnTo>
                <a:lnTo>
                  <a:pt x="84251" y="1646351"/>
                </a:lnTo>
                <a:lnTo>
                  <a:pt x="112318" y="1607616"/>
                </a:lnTo>
                <a:lnTo>
                  <a:pt x="151053" y="1579549"/>
                </a:lnTo>
                <a:lnTo>
                  <a:pt x="194868" y="1565516"/>
                </a:lnTo>
                <a:lnTo>
                  <a:pt x="240372" y="1565516"/>
                </a:lnTo>
                <a:lnTo>
                  <a:pt x="284187" y="1579549"/>
                </a:lnTo>
                <a:lnTo>
                  <a:pt x="322922" y="1607616"/>
                </a:lnTo>
                <a:lnTo>
                  <a:pt x="351015" y="1646351"/>
                </a:lnTo>
                <a:lnTo>
                  <a:pt x="365048" y="1690179"/>
                </a:lnTo>
                <a:lnTo>
                  <a:pt x="365061" y="1735696"/>
                </a:lnTo>
                <a:lnTo>
                  <a:pt x="365061" y="1551990"/>
                </a:lnTo>
                <a:lnTo>
                  <a:pt x="333044" y="1526628"/>
                </a:lnTo>
                <a:lnTo>
                  <a:pt x="288772" y="1505737"/>
                </a:lnTo>
                <a:lnTo>
                  <a:pt x="282892" y="1504442"/>
                </a:lnTo>
                <a:lnTo>
                  <a:pt x="428167" y="488276"/>
                </a:lnTo>
                <a:lnTo>
                  <a:pt x="447827" y="488276"/>
                </a:lnTo>
                <a:lnTo>
                  <a:pt x="494957" y="477824"/>
                </a:lnTo>
                <a:lnTo>
                  <a:pt x="539229" y="456933"/>
                </a:lnTo>
                <a:lnTo>
                  <a:pt x="578789" y="425602"/>
                </a:lnTo>
                <a:lnTo>
                  <a:pt x="584758" y="418058"/>
                </a:lnTo>
                <a:lnTo>
                  <a:pt x="610120" y="386054"/>
                </a:lnTo>
                <a:lnTo>
                  <a:pt x="631012" y="341769"/>
                </a:lnTo>
                <a:lnTo>
                  <a:pt x="641451" y="294665"/>
                </a:lnTo>
                <a:lnTo>
                  <a:pt x="641451" y="293611"/>
                </a:lnTo>
                <a:lnTo>
                  <a:pt x="1157173" y="264718"/>
                </a:lnTo>
                <a:lnTo>
                  <a:pt x="1183411" y="333057"/>
                </a:lnTo>
                <a:lnTo>
                  <a:pt x="1214742" y="372605"/>
                </a:lnTo>
                <a:lnTo>
                  <a:pt x="1254290" y="403936"/>
                </a:lnTo>
                <a:lnTo>
                  <a:pt x="1298562" y="424827"/>
                </a:lnTo>
                <a:lnTo>
                  <a:pt x="1345679" y="435267"/>
                </a:lnTo>
                <a:lnTo>
                  <a:pt x="1393723" y="435267"/>
                </a:lnTo>
                <a:lnTo>
                  <a:pt x="1440840" y="424827"/>
                </a:lnTo>
                <a:lnTo>
                  <a:pt x="1485112" y="403936"/>
                </a:lnTo>
                <a:lnTo>
                  <a:pt x="1522653" y="374192"/>
                </a:lnTo>
                <a:lnTo>
                  <a:pt x="2060575" y="771232"/>
                </a:lnTo>
                <a:lnTo>
                  <a:pt x="2047227" y="799528"/>
                </a:lnTo>
                <a:lnTo>
                  <a:pt x="2036775" y="846620"/>
                </a:lnTo>
                <a:lnTo>
                  <a:pt x="2036762" y="894702"/>
                </a:lnTo>
                <a:lnTo>
                  <a:pt x="2047201" y="941806"/>
                </a:lnTo>
                <a:lnTo>
                  <a:pt x="2068093" y="986091"/>
                </a:lnTo>
                <a:lnTo>
                  <a:pt x="2099424" y="1025639"/>
                </a:lnTo>
                <a:lnTo>
                  <a:pt x="2138984" y="1056970"/>
                </a:lnTo>
                <a:lnTo>
                  <a:pt x="2183257" y="1077861"/>
                </a:lnTo>
                <a:lnTo>
                  <a:pt x="2230386" y="1088301"/>
                </a:lnTo>
                <a:lnTo>
                  <a:pt x="2278443" y="1088301"/>
                </a:lnTo>
                <a:lnTo>
                  <a:pt x="2325573" y="1077861"/>
                </a:lnTo>
                <a:lnTo>
                  <a:pt x="2351278" y="1065733"/>
                </a:lnTo>
                <a:lnTo>
                  <a:pt x="2678531" y="1554010"/>
                </a:lnTo>
                <a:lnTo>
                  <a:pt x="2678531" y="1427899"/>
                </a:lnTo>
                <a:lnTo>
                  <a:pt x="2409088" y="1025893"/>
                </a:lnTo>
                <a:lnTo>
                  <a:pt x="2409406" y="1025639"/>
                </a:lnTo>
                <a:lnTo>
                  <a:pt x="2415375" y="1018095"/>
                </a:lnTo>
                <a:lnTo>
                  <a:pt x="2440736" y="986091"/>
                </a:lnTo>
                <a:lnTo>
                  <a:pt x="2461628" y="941806"/>
                </a:lnTo>
                <a:lnTo>
                  <a:pt x="2472067" y="894702"/>
                </a:lnTo>
                <a:lnTo>
                  <a:pt x="2472067" y="846620"/>
                </a:lnTo>
                <a:lnTo>
                  <a:pt x="2461628" y="799503"/>
                </a:lnTo>
                <a:lnTo>
                  <a:pt x="2440736" y="755218"/>
                </a:lnTo>
                <a:lnTo>
                  <a:pt x="2415400" y="723239"/>
                </a:lnTo>
                <a:lnTo>
                  <a:pt x="2401836" y="709701"/>
                </a:lnTo>
                <a:lnTo>
                  <a:pt x="2401836" y="847902"/>
                </a:lnTo>
                <a:lnTo>
                  <a:pt x="2401836" y="893432"/>
                </a:lnTo>
                <a:lnTo>
                  <a:pt x="2387803" y="937260"/>
                </a:lnTo>
                <a:lnTo>
                  <a:pt x="2359749" y="975995"/>
                </a:lnTo>
                <a:lnTo>
                  <a:pt x="2321001" y="1004062"/>
                </a:lnTo>
                <a:lnTo>
                  <a:pt x="2277160" y="1018095"/>
                </a:lnTo>
                <a:lnTo>
                  <a:pt x="2231644" y="1018095"/>
                </a:lnTo>
                <a:lnTo>
                  <a:pt x="2187816" y="1004062"/>
                </a:lnTo>
                <a:lnTo>
                  <a:pt x="2149068" y="975995"/>
                </a:lnTo>
                <a:lnTo>
                  <a:pt x="2121001" y="937247"/>
                </a:lnTo>
                <a:lnTo>
                  <a:pt x="2106980" y="893432"/>
                </a:lnTo>
                <a:lnTo>
                  <a:pt x="2106993" y="847902"/>
                </a:lnTo>
                <a:lnTo>
                  <a:pt x="2121052" y="804075"/>
                </a:lnTo>
                <a:lnTo>
                  <a:pt x="2149094" y="765352"/>
                </a:lnTo>
                <a:lnTo>
                  <a:pt x="2187829" y="737285"/>
                </a:lnTo>
                <a:lnTo>
                  <a:pt x="2231656" y="723252"/>
                </a:lnTo>
                <a:lnTo>
                  <a:pt x="2277199" y="723252"/>
                </a:lnTo>
                <a:lnTo>
                  <a:pt x="2321014" y="737285"/>
                </a:lnTo>
                <a:lnTo>
                  <a:pt x="2359761" y="765352"/>
                </a:lnTo>
                <a:lnTo>
                  <a:pt x="2387816" y="804100"/>
                </a:lnTo>
                <a:lnTo>
                  <a:pt x="2401836" y="847902"/>
                </a:lnTo>
                <a:lnTo>
                  <a:pt x="2401836" y="709701"/>
                </a:lnTo>
                <a:lnTo>
                  <a:pt x="2369845" y="684339"/>
                </a:lnTo>
                <a:lnTo>
                  <a:pt x="2325560" y="663460"/>
                </a:lnTo>
                <a:lnTo>
                  <a:pt x="2278456" y="653021"/>
                </a:lnTo>
                <a:lnTo>
                  <a:pt x="2230386" y="653021"/>
                </a:lnTo>
                <a:lnTo>
                  <a:pt x="2183282" y="663473"/>
                </a:lnTo>
                <a:lnTo>
                  <a:pt x="2138997" y="684364"/>
                </a:lnTo>
                <a:lnTo>
                  <a:pt x="2101443" y="714121"/>
                </a:lnTo>
                <a:lnTo>
                  <a:pt x="1563535" y="317068"/>
                </a:lnTo>
                <a:lnTo>
                  <a:pt x="1576882" y="288772"/>
                </a:lnTo>
                <a:lnTo>
                  <a:pt x="1587334" y="241668"/>
                </a:lnTo>
                <a:lnTo>
                  <a:pt x="1587334" y="193598"/>
                </a:lnTo>
                <a:lnTo>
                  <a:pt x="1576895" y="146494"/>
                </a:lnTo>
                <a:lnTo>
                  <a:pt x="1556016" y="102209"/>
                </a:lnTo>
                <a:lnTo>
                  <a:pt x="1530667" y="70218"/>
                </a:lnTo>
                <a:lnTo>
                  <a:pt x="1517129" y="56692"/>
                </a:lnTo>
                <a:lnTo>
                  <a:pt x="1517129" y="194881"/>
                </a:lnTo>
                <a:lnTo>
                  <a:pt x="1517116" y="240385"/>
                </a:lnTo>
                <a:lnTo>
                  <a:pt x="1503083" y="284213"/>
                </a:lnTo>
                <a:lnTo>
                  <a:pt x="1475028" y="322961"/>
                </a:lnTo>
                <a:lnTo>
                  <a:pt x="1436281" y="351015"/>
                </a:lnTo>
                <a:lnTo>
                  <a:pt x="1392466" y="365048"/>
                </a:lnTo>
                <a:lnTo>
                  <a:pt x="1346962" y="365048"/>
                </a:lnTo>
                <a:lnTo>
                  <a:pt x="1303147" y="351015"/>
                </a:lnTo>
                <a:lnTo>
                  <a:pt x="1264412" y="322961"/>
                </a:lnTo>
                <a:lnTo>
                  <a:pt x="1236345" y="284213"/>
                </a:lnTo>
                <a:lnTo>
                  <a:pt x="1222311" y="240385"/>
                </a:lnTo>
                <a:lnTo>
                  <a:pt x="1222298" y="194881"/>
                </a:lnTo>
                <a:lnTo>
                  <a:pt x="1236319" y="151053"/>
                </a:lnTo>
                <a:lnTo>
                  <a:pt x="1264386" y="112306"/>
                </a:lnTo>
                <a:lnTo>
                  <a:pt x="1303134" y="84251"/>
                </a:lnTo>
                <a:lnTo>
                  <a:pt x="1346962" y="70218"/>
                </a:lnTo>
                <a:lnTo>
                  <a:pt x="1392478" y="70218"/>
                </a:lnTo>
                <a:lnTo>
                  <a:pt x="1436319" y="84251"/>
                </a:lnTo>
                <a:lnTo>
                  <a:pt x="1475041" y="112306"/>
                </a:lnTo>
                <a:lnTo>
                  <a:pt x="1503108" y="151053"/>
                </a:lnTo>
                <a:lnTo>
                  <a:pt x="1517129" y="194881"/>
                </a:lnTo>
                <a:lnTo>
                  <a:pt x="1517129" y="56692"/>
                </a:lnTo>
                <a:lnTo>
                  <a:pt x="1485138" y="31330"/>
                </a:lnTo>
                <a:lnTo>
                  <a:pt x="1440865" y="10439"/>
                </a:lnTo>
                <a:lnTo>
                  <a:pt x="1393736" y="0"/>
                </a:lnTo>
                <a:lnTo>
                  <a:pt x="1345679" y="0"/>
                </a:lnTo>
                <a:lnTo>
                  <a:pt x="1298549" y="10439"/>
                </a:lnTo>
                <a:lnTo>
                  <a:pt x="1254277" y="31330"/>
                </a:lnTo>
                <a:lnTo>
                  <a:pt x="1214716" y="62661"/>
                </a:lnTo>
                <a:lnTo>
                  <a:pt x="1183386" y="102209"/>
                </a:lnTo>
                <a:lnTo>
                  <a:pt x="1162507" y="146494"/>
                </a:lnTo>
                <a:lnTo>
                  <a:pt x="1152067" y="193598"/>
                </a:lnTo>
                <a:lnTo>
                  <a:pt x="1152067" y="194665"/>
                </a:lnTo>
                <a:lnTo>
                  <a:pt x="636346" y="223583"/>
                </a:lnTo>
                <a:lnTo>
                  <a:pt x="631012" y="199466"/>
                </a:lnTo>
                <a:lnTo>
                  <a:pt x="614883" y="165290"/>
                </a:lnTo>
                <a:lnTo>
                  <a:pt x="610120" y="155181"/>
                </a:lnTo>
                <a:lnTo>
                  <a:pt x="584784" y="123202"/>
                </a:lnTo>
                <a:lnTo>
                  <a:pt x="578764" y="115633"/>
                </a:lnTo>
                <a:lnTo>
                  <a:pt x="571220" y="109664"/>
                </a:lnTo>
                <a:lnTo>
                  <a:pt x="571220" y="247865"/>
                </a:lnTo>
                <a:lnTo>
                  <a:pt x="571220" y="293395"/>
                </a:lnTo>
                <a:lnTo>
                  <a:pt x="557187" y="337223"/>
                </a:lnTo>
                <a:lnTo>
                  <a:pt x="529132" y="375970"/>
                </a:lnTo>
                <a:lnTo>
                  <a:pt x="490385" y="404025"/>
                </a:lnTo>
                <a:lnTo>
                  <a:pt x="446557" y="418058"/>
                </a:lnTo>
                <a:lnTo>
                  <a:pt x="401027" y="418058"/>
                </a:lnTo>
                <a:lnTo>
                  <a:pt x="357200" y="404025"/>
                </a:lnTo>
                <a:lnTo>
                  <a:pt x="318452" y="375970"/>
                </a:lnTo>
                <a:lnTo>
                  <a:pt x="290398" y="337223"/>
                </a:lnTo>
                <a:lnTo>
                  <a:pt x="276364" y="293395"/>
                </a:lnTo>
                <a:lnTo>
                  <a:pt x="276390" y="247865"/>
                </a:lnTo>
                <a:lnTo>
                  <a:pt x="290436" y="204038"/>
                </a:lnTo>
                <a:lnTo>
                  <a:pt x="318477" y="165315"/>
                </a:lnTo>
                <a:lnTo>
                  <a:pt x="357225" y="137248"/>
                </a:lnTo>
                <a:lnTo>
                  <a:pt x="401040" y="123215"/>
                </a:lnTo>
                <a:lnTo>
                  <a:pt x="446582" y="123215"/>
                </a:lnTo>
                <a:lnTo>
                  <a:pt x="490410" y="137248"/>
                </a:lnTo>
                <a:lnTo>
                  <a:pt x="529120" y="165303"/>
                </a:lnTo>
                <a:lnTo>
                  <a:pt x="557199" y="204063"/>
                </a:lnTo>
                <a:lnTo>
                  <a:pt x="571220" y="247865"/>
                </a:lnTo>
                <a:lnTo>
                  <a:pt x="571220" y="109664"/>
                </a:lnTo>
                <a:lnTo>
                  <a:pt x="539229" y="84315"/>
                </a:lnTo>
                <a:lnTo>
                  <a:pt x="494944" y="63423"/>
                </a:lnTo>
                <a:lnTo>
                  <a:pt x="447840" y="52984"/>
                </a:lnTo>
                <a:lnTo>
                  <a:pt x="399783" y="52997"/>
                </a:lnTo>
                <a:lnTo>
                  <a:pt x="352666" y="63436"/>
                </a:lnTo>
                <a:lnTo>
                  <a:pt x="308381" y="84328"/>
                </a:lnTo>
                <a:lnTo>
                  <a:pt x="268833" y="115658"/>
                </a:lnTo>
                <a:lnTo>
                  <a:pt x="237502" y="155219"/>
                </a:lnTo>
                <a:lnTo>
                  <a:pt x="216611" y="199491"/>
                </a:lnTo>
                <a:lnTo>
                  <a:pt x="206159" y="246583"/>
                </a:lnTo>
                <a:lnTo>
                  <a:pt x="206159" y="294665"/>
                </a:lnTo>
                <a:lnTo>
                  <a:pt x="216598" y="341782"/>
                </a:lnTo>
                <a:lnTo>
                  <a:pt x="237477" y="386054"/>
                </a:lnTo>
                <a:lnTo>
                  <a:pt x="268820" y="425602"/>
                </a:lnTo>
                <a:lnTo>
                  <a:pt x="308368" y="456933"/>
                </a:lnTo>
                <a:lnTo>
                  <a:pt x="352653" y="477824"/>
                </a:lnTo>
                <a:lnTo>
                  <a:pt x="358533" y="479132"/>
                </a:lnTo>
                <a:lnTo>
                  <a:pt x="213283" y="1495298"/>
                </a:lnTo>
                <a:lnTo>
                  <a:pt x="193611" y="1495298"/>
                </a:lnTo>
                <a:lnTo>
                  <a:pt x="146507" y="1505737"/>
                </a:lnTo>
                <a:lnTo>
                  <a:pt x="102235" y="1526628"/>
                </a:lnTo>
                <a:lnTo>
                  <a:pt x="62687" y="1557959"/>
                </a:lnTo>
                <a:lnTo>
                  <a:pt x="31356" y="1597520"/>
                </a:lnTo>
                <a:lnTo>
                  <a:pt x="10452" y="1641792"/>
                </a:lnTo>
                <a:lnTo>
                  <a:pt x="12" y="1688909"/>
                </a:lnTo>
                <a:lnTo>
                  <a:pt x="0" y="1736966"/>
                </a:lnTo>
                <a:lnTo>
                  <a:pt x="10439" y="1784083"/>
                </a:lnTo>
                <a:lnTo>
                  <a:pt x="31330" y="1828355"/>
                </a:lnTo>
                <a:lnTo>
                  <a:pt x="62661" y="1867903"/>
                </a:lnTo>
                <a:lnTo>
                  <a:pt x="102209" y="1899234"/>
                </a:lnTo>
                <a:lnTo>
                  <a:pt x="146494" y="1920125"/>
                </a:lnTo>
                <a:lnTo>
                  <a:pt x="193611" y="1930577"/>
                </a:lnTo>
                <a:lnTo>
                  <a:pt x="241681" y="1930577"/>
                </a:lnTo>
                <a:lnTo>
                  <a:pt x="288798" y="1920125"/>
                </a:lnTo>
                <a:lnTo>
                  <a:pt x="309016" y="1910588"/>
                </a:lnTo>
                <a:lnTo>
                  <a:pt x="764527" y="2583573"/>
                </a:lnTo>
                <a:lnTo>
                  <a:pt x="759523" y="2587536"/>
                </a:lnTo>
                <a:lnTo>
                  <a:pt x="728192" y="2627096"/>
                </a:lnTo>
                <a:lnTo>
                  <a:pt x="707301" y="2671368"/>
                </a:lnTo>
                <a:lnTo>
                  <a:pt x="696861" y="2718485"/>
                </a:lnTo>
                <a:lnTo>
                  <a:pt x="696861" y="2766555"/>
                </a:lnTo>
                <a:lnTo>
                  <a:pt x="707301" y="2813672"/>
                </a:lnTo>
                <a:lnTo>
                  <a:pt x="728192" y="2857957"/>
                </a:lnTo>
                <a:lnTo>
                  <a:pt x="759523" y="2897505"/>
                </a:lnTo>
                <a:lnTo>
                  <a:pt x="799071" y="2928836"/>
                </a:lnTo>
                <a:lnTo>
                  <a:pt x="843356" y="2949714"/>
                </a:lnTo>
                <a:lnTo>
                  <a:pt x="890460" y="2960154"/>
                </a:lnTo>
                <a:lnTo>
                  <a:pt x="938530" y="2960154"/>
                </a:lnTo>
                <a:lnTo>
                  <a:pt x="985634" y="2949702"/>
                </a:lnTo>
                <a:lnTo>
                  <a:pt x="1029919" y="2928810"/>
                </a:lnTo>
                <a:lnTo>
                  <a:pt x="1069467" y="2897479"/>
                </a:lnTo>
                <a:lnTo>
                  <a:pt x="1075436" y="2889935"/>
                </a:lnTo>
                <a:lnTo>
                  <a:pt x="1100797" y="2857931"/>
                </a:lnTo>
                <a:lnTo>
                  <a:pt x="1121689" y="2813659"/>
                </a:lnTo>
                <a:lnTo>
                  <a:pt x="1132141" y="2766555"/>
                </a:lnTo>
                <a:lnTo>
                  <a:pt x="1132154" y="2718485"/>
                </a:lnTo>
                <a:lnTo>
                  <a:pt x="1129296" y="2705646"/>
                </a:lnTo>
                <a:lnTo>
                  <a:pt x="1929015" y="2436355"/>
                </a:lnTo>
                <a:lnTo>
                  <a:pt x="1966734" y="2489416"/>
                </a:lnTo>
                <a:lnTo>
                  <a:pt x="2006282" y="2520746"/>
                </a:lnTo>
                <a:lnTo>
                  <a:pt x="2050567" y="2541638"/>
                </a:lnTo>
                <a:lnTo>
                  <a:pt x="2097684" y="2552090"/>
                </a:lnTo>
                <a:lnTo>
                  <a:pt x="2145754" y="2552090"/>
                </a:lnTo>
                <a:lnTo>
                  <a:pt x="2192871" y="2541638"/>
                </a:lnTo>
                <a:lnTo>
                  <a:pt x="2237155" y="2520746"/>
                </a:lnTo>
                <a:lnTo>
                  <a:pt x="2276703" y="2489416"/>
                </a:lnTo>
                <a:lnTo>
                  <a:pt x="2308034" y="2449868"/>
                </a:lnTo>
                <a:lnTo>
                  <a:pt x="2328926" y="2405583"/>
                </a:lnTo>
                <a:lnTo>
                  <a:pt x="2339378" y="2358466"/>
                </a:lnTo>
                <a:lnTo>
                  <a:pt x="2339378" y="2310396"/>
                </a:lnTo>
                <a:lnTo>
                  <a:pt x="2328926" y="2263279"/>
                </a:lnTo>
                <a:lnTo>
                  <a:pt x="2308034" y="2218994"/>
                </a:lnTo>
                <a:lnTo>
                  <a:pt x="2307831" y="2218753"/>
                </a:lnTo>
                <a:lnTo>
                  <a:pt x="2689745" y="1882025"/>
                </a:lnTo>
                <a:lnTo>
                  <a:pt x="2712301" y="1899881"/>
                </a:lnTo>
                <a:lnTo>
                  <a:pt x="2756585" y="1920773"/>
                </a:lnTo>
                <a:lnTo>
                  <a:pt x="2803702" y="1931212"/>
                </a:lnTo>
                <a:lnTo>
                  <a:pt x="2851772" y="1931212"/>
                </a:lnTo>
                <a:lnTo>
                  <a:pt x="2898889" y="1920773"/>
                </a:lnTo>
                <a:lnTo>
                  <a:pt x="2943174" y="1899881"/>
                </a:lnTo>
                <a:lnTo>
                  <a:pt x="2982722" y="1868551"/>
                </a:lnTo>
                <a:lnTo>
                  <a:pt x="3014065" y="1829003"/>
                </a:lnTo>
                <a:lnTo>
                  <a:pt x="3034944" y="1784718"/>
                </a:lnTo>
                <a:lnTo>
                  <a:pt x="3045396" y="1737601"/>
                </a:lnTo>
                <a:lnTo>
                  <a:pt x="3045396" y="168953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2" name="Google Shape;782;g26418d7f2f1_0_103"/>
          <p:cNvSpPr txBox="1"/>
          <p:nvPr>
            <p:ph type="title"/>
          </p:nvPr>
        </p:nvSpPr>
        <p:spPr>
          <a:xfrm>
            <a:off x="3881100" y="3076200"/>
            <a:ext cx="4429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Questions ?</a:t>
            </a:r>
            <a:endParaRPr sz="4500"/>
          </a:p>
        </p:txBody>
      </p:sp>
      <p:sp>
        <p:nvSpPr>
          <p:cNvPr id="783" name="Google Shape;783;g26418d7f2f1_0_103"/>
          <p:cNvSpPr/>
          <p:nvPr/>
        </p:nvSpPr>
        <p:spPr>
          <a:xfrm>
            <a:off x="11868150" y="6553200"/>
            <a:ext cx="247650" cy="228600"/>
          </a:xfrm>
          <a:custGeom>
            <a:rect b="b" l="l" r="r" t="t"/>
            <a:pathLst>
              <a:path extrusionOk="0" h="228600" w="247650">
                <a:moveTo>
                  <a:pt x="247650" y="0"/>
                </a:moveTo>
                <a:lnTo>
                  <a:pt x="0" y="0"/>
                </a:lnTo>
                <a:lnTo>
                  <a:pt x="0" y="228600"/>
                </a:lnTo>
                <a:lnTo>
                  <a:pt x="247650" y="2286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4" name="Google Shape;784;g26418d7f2f1_0_103"/>
          <p:cNvSpPr txBox="1"/>
          <p:nvPr>
            <p:ph idx="12" type="sldNum"/>
          </p:nvPr>
        </p:nvSpPr>
        <p:spPr>
          <a:xfrm>
            <a:off x="11881722" y="6599742"/>
            <a:ext cx="224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5" name="Google Shape;785;g26418d7f2f1_0_103"/>
          <p:cNvGrpSpPr/>
          <p:nvPr/>
        </p:nvGrpSpPr>
        <p:grpSpPr>
          <a:xfrm>
            <a:off x="1330556" y="387443"/>
            <a:ext cx="2342774" cy="2960427"/>
            <a:chOff x="8620089" y="727028"/>
            <a:chExt cx="2753289" cy="3251787"/>
          </a:xfrm>
        </p:grpSpPr>
        <p:sp>
          <p:nvSpPr>
            <p:cNvPr id="786" name="Google Shape;786;g26418d7f2f1_0_103"/>
            <p:cNvSpPr/>
            <p:nvPr/>
          </p:nvSpPr>
          <p:spPr>
            <a:xfrm>
              <a:off x="9628116" y="1618688"/>
              <a:ext cx="1541145" cy="2150110"/>
            </a:xfrm>
            <a:custGeom>
              <a:rect b="b" l="l" r="r" t="t"/>
              <a:pathLst>
                <a:path extrusionOk="0" h="2150110" w="1541145">
                  <a:moveTo>
                    <a:pt x="1541132" y="0"/>
                  </a:moveTo>
                  <a:lnTo>
                    <a:pt x="0" y="2150013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g26418d7f2f1_0_103"/>
            <p:cNvSpPr/>
            <p:nvPr/>
          </p:nvSpPr>
          <p:spPr>
            <a:xfrm>
              <a:off x="9628115" y="1618690"/>
              <a:ext cx="1541145" cy="2150110"/>
            </a:xfrm>
            <a:custGeom>
              <a:rect b="b" l="l" r="r" t="t"/>
              <a:pathLst>
                <a:path extrusionOk="0" h="2150110" w="1541145">
                  <a:moveTo>
                    <a:pt x="0" y="2150011"/>
                  </a:moveTo>
                  <a:lnTo>
                    <a:pt x="1541132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g26418d7f2f1_0_103"/>
            <p:cNvSpPr/>
            <p:nvPr/>
          </p:nvSpPr>
          <p:spPr>
            <a:xfrm>
              <a:off x="11011236" y="1622004"/>
              <a:ext cx="149225" cy="1681479"/>
            </a:xfrm>
            <a:custGeom>
              <a:rect b="b" l="l" r="r" t="t"/>
              <a:pathLst>
                <a:path extrusionOk="0" h="1681479" w="149225">
                  <a:moveTo>
                    <a:pt x="149167" y="0"/>
                  </a:moveTo>
                  <a:lnTo>
                    <a:pt x="0" y="1680952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g26418d7f2f1_0_103"/>
            <p:cNvSpPr/>
            <p:nvPr/>
          </p:nvSpPr>
          <p:spPr>
            <a:xfrm>
              <a:off x="11011235" y="1622004"/>
              <a:ext cx="149225" cy="1681479"/>
            </a:xfrm>
            <a:custGeom>
              <a:rect b="b" l="l" r="r" t="t"/>
              <a:pathLst>
                <a:path extrusionOk="0" h="1681479" w="149225">
                  <a:moveTo>
                    <a:pt x="149167" y="0"/>
                  </a:moveTo>
                  <a:lnTo>
                    <a:pt x="0" y="1680954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g26418d7f2f1_0_103"/>
            <p:cNvSpPr/>
            <p:nvPr/>
          </p:nvSpPr>
          <p:spPr>
            <a:xfrm>
              <a:off x="9628116" y="3302957"/>
              <a:ext cx="1383665" cy="466089"/>
            </a:xfrm>
            <a:custGeom>
              <a:rect b="b" l="l" r="r" t="t"/>
              <a:pathLst>
                <a:path extrusionOk="0" h="466089" w="1383665">
                  <a:moveTo>
                    <a:pt x="1383120" y="0"/>
                  </a:moveTo>
                  <a:lnTo>
                    <a:pt x="0" y="465744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g26418d7f2f1_0_103"/>
            <p:cNvSpPr/>
            <p:nvPr/>
          </p:nvSpPr>
          <p:spPr>
            <a:xfrm>
              <a:off x="9628115" y="3302959"/>
              <a:ext cx="1383665" cy="466089"/>
            </a:xfrm>
            <a:custGeom>
              <a:rect b="b" l="l" r="r" t="t"/>
              <a:pathLst>
                <a:path extrusionOk="0" h="466089" w="1383665">
                  <a:moveTo>
                    <a:pt x="1383119" y="0"/>
                  </a:moveTo>
                  <a:lnTo>
                    <a:pt x="0" y="465742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g26418d7f2f1_0_103"/>
            <p:cNvSpPr/>
            <p:nvPr/>
          </p:nvSpPr>
          <p:spPr>
            <a:xfrm>
              <a:off x="8829711" y="2589104"/>
              <a:ext cx="798829" cy="1179829"/>
            </a:xfrm>
            <a:custGeom>
              <a:rect b="b" l="l" r="r" t="t"/>
              <a:pathLst>
                <a:path extrusionOk="0" h="1179829" w="798829">
                  <a:moveTo>
                    <a:pt x="0" y="0"/>
                  </a:moveTo>
                  <a:lnTo>
                    <a:pt x="798404" y="117959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g26418d7f2f1_0_103"/>
            <p:cNvSpPr/>
            <p:nvPr/>
          </p:nvSpPr>
          <p:spPr>
            <a:xfrm>
              <a:off x="8829712" y="2589105"/>
              <a:ext cx="798829" cy="1179829"/>
            </a:xfrm>
            <a:custGeom>
              <a:rect b="b" l="l" r="r" t="t"/>
              <a:pathLst>
                <a:path extrusionOk="0" h="1179829" w="798829">
                  <a:moveTo>
                    <a:pt x="798403" y="1179597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g26418d7f2f1_0_103"/>
            <p:cNvSpPr/>
            <p:nvPr/>
          </p:nvSpPr>
          <p:spPr>
            <a:xfrm>
              <a:off x="9065922" y="936649"/>
              <a:ext cx="2097404" cy="687705"/>
            </a:xfrm>
            <a:custGeom>
              <a:rect b="b" l="l" r="r" t="t"/>
              <a:pathLst>
                <a:path extrusionOk="0" h="687705" w="2097404">
                  <a:moveTo>
                    <a:pt x="0" y="0"/>
                  </a:moveTo>
                  <a:lnTo>
                    <a:pt x="2097342" y="68746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g26418d7f2f1_0_103"/>
            <p:cNvSpPr/>
            <p:nvPr/>
          </p:nvSpPr>
          <p:spPr>
            <a:xfrm>
              <a:off x="9065922" y="936649"/>
              <a:ext cx="2097404" cy="687705"/>
            </a:xfrm>
            <a:custGeom>
              <a:rect b="b" l="l" r="r" t="t"/>
              <a:pathLst>
                <a:path extrusionOk="0" h="687705" w="2097404">
                  <a:moveTo>
                    <a:pt x="0" y="0"/>
                  </a:moveTo>
                  <a:lnTo>
                    <a:pt x="2097343" y="687468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g26418d7f2f1_0_103"/>
            <p:cNvSpPr/>
            <p:nvPr/>
          </p:nvSpPr>
          <p:spPr>
            <a:xfrm>
              <a:off x="8829711" y="2589104"/>
              <a:ext cx="2181859" cy="714375"/>
            </a:xfrm>
            <a:custGeom>
              <a:rect b="b" l="l" r="r" t="t"/>
              <a:pathLst>
                <a:path extrusionOk="0" h="714375" w="2181859">
                  <a:moveTo>
                    <a:pt x="0" y="0"/>
                  </a:moveTo>
                  <a:lnTo>
                    <a:pt x="2181524" y="713853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g26418d7f2f1_0_103"/>
            <p:cNvSpPr/>
            <p:nvPr/>
          </p:nvSpPr>
          <p:spPr>
            <a:xfrm>
              <a:off x="8829712" y="2589105"/>
              <a:ext cx="2181859" cy="714375"/>
            </a:xfrm>
            <a:custGeom>
              <a:rect b="b" l="l" r="r" t="t"/>
              <a:pathLst>
                <a:path extrusionOk="0" h="714375" w="2181859">
                  <a:moveTo>
                    <a:pt x="2181523" y="713854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g26418d7f2f1_0_103"/>
            <p:cNvSpPr/>
            <p:nvPr/>
          </p:nvSpPr>
          <p:spPr>
            <a:xfrm>
              <a:off x="9215036" y="1085763"/>
              <a:ext cx="413384" cy="2683510"/>
            </a:xfrm>
            <a:custGeom>
              <a:rect b="b" l="l" r="r" t="t"/>
              <a:pathLst>
                <a:path extrusionOk="0" h="2683510" w="413384">
                  <a:moveTo>
                    <a:pt x="0" y="0"/>
                  </a:moveTo>
                  <a:lnTo>
                    <a:pt x="413080" y="2682938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g26418d7f2f1_0_103"/>
            <p:cNvSpPr/>
            <p:nvPr/>
          </p:nvSpPr>
          <p:spPr>
            <a:xfrm>
              <a:off x="9215035" y="1085764"/>
              <a:ext cx="413384" cy="2683510"/>
            </a:xfrm>
            <a:custGeom>
              <a:rect b="b" l="l" r="r" t="t"/>
              <a:pathLst>
                <a:path extrusionOk="0" h="2683510" w="413384">
                  <a:moveTo>
                    <a:pt x="0" y="0"/>
                  </a:moveTo>
                  <a:lnTo>
                    <a:pt x="413080" y="2682938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g26418d7f2f1_0_103"/>
            <p:cNvSpPr/>
            <p:nvPr/>
          </p:nvSpPr>
          <p:spPr>
            <a:xfrm>
              <a:off x="9065922" y="936649"/>
              <a:ext cx="1092834" cy="1384935"/>
            </a:xfrm>
            <a:custGeom>
              <a:rect b="b" l="l" r="r" t="t"/>
              <a:pathLst>
                <a:path extrusionOk="0" h="1384935" w="1092834">
                  <a:moveTo>
                    <a:pt x="0" y="0"/>
                  </a:moveTo>
                  <a:lnTo>
                    <a:pt x="1092371" y="1384607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g26418d7f2f1_0_103"/>
            <p:cNvSpPr/>
            <p:nvPr/>
          </p:nvSpPr>
          <p:spPr>
            <a:xfrm>
              <a:off x="9065922" y="936649"/>
              <a:ext cx="1092834" cy="1384935"/>
            </a:xfrm>
            <a:custGeom>
              <a:rect b="b" l="l" r="r" t="t"/>
              <a:pathLst>
                <a:path extrusionOk="0" h="1384935" w="1092834">
                  <a:moveTo>
                    <a:pt x="1092371" y="1384606"/>
                  </a:moveTo>
                  <a:lnTo>
                    <a:pt x="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g26418d7f2f1_0_103"/>
            <p:cNvSpPr/>
            <p:nvPr/>
          </p:nvSpPr>
          <p:spPr>
            <a:xfrm>
              <a:off x="10801615" y="309333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1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5"/>
                  </a:lnTo>
                  <a:lnTo>
                    <a:pt x="30252" y="98634"/>
                  </a:lnTo>
                  <a:lnTo>
                    <a:pt x="10084" y="141238"/>
                  </a:lnTo>
                  <a:lnTo>
                    <a:pt x="0" y="186528"/>
                  </a:lnTo>
                  <a:lnTo>
                    <a:pt x="0" y="232712"/>
                  </a:lnTo>
                  <a:lnTo>
                    <a:pt x="10084" y="278002"/>
                  </a:lnTo>
                  <a:lnTo>
                    <a:pt x="30252" y="320606"/>
                  </a:lnTo>
                  <a:lnTo>
                    <a:pt x="60504" y="358735"/>
                  </a:lnTo>
                  <a:lnTo>
                    <a:pt x="98633" y="388988"/>
                  </a:lnTo>
                  <a:lnTo>
                    <a:pt x="141237" y="409156"/>
                  </a:lnTo>
                  <a:lnTo>
                    <a:pt x="186527" y="419240"/>
                  </a:lnTo>
                  <a:lnTo>
                    <a:pt x="232711" y="419240"/>
                  </a:lnTo>
                  <a:lnTo>
                    <a:pt x="278001" y="409156"/>
                  </a:lnTo>
                  <a:lnTo>
                    <a:pt x="320605" y="388988"/>
                  </a:lnTo>
                  <a:lnTo>
                    <a:pt x="358734" y="358735"/>
                  </a:lnTo>
                  <a:lnTo>
                    <a:pt x="388987" y="320606"/>
                  </a:lnTo>
                  <a:lnTo>
                    <a:pt x="409155" y="278002"/>
                  </a:lnTo>
                  <a:lnTo>
                    <a:pt x="419239" y="232712"/>
                  </a:lnTo>
                  <a:lnTo>
                    <a:pt x="419239" y="186528"/>
                  </a:lnTo>
                  <a:lnTo>
                    <a:pt x="409155" y="141238"/>
                  </a:lnTo>
                  <a:lnTo>
                    <a:pt x="388987" y="98634"/>
                  </a:lnTo>
                  <a:lnTo>
                    <a:pt x="358734" y="60505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g26418d7f2f1_0_103"/>
            <p:cNvSpPr/>
            <p:nvPr/>
          </p:nvSpPr>
          <p:spPr>
            <a:xfrm>
              <a:off x="10801613" y="309333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8" y="419240"/>
                  </a:lnTo>
                  <a:lnTo>
                    <a:pt x="141238" y="409156"/>
                  </a:lnTo>
                  <a:lnTo>
                    <a:pt x="98634" y="388988"/>
                  </a:lnTo>
                  <a:lnTo>
                    <a:pt x="60506" y="358736"/>
                  </a:lnTo>
                  <a:lnTo>
                    <a:pt x="30253" y="320606"/>
                  </a:lnTo>
                  <a:lnTo>
                    <a:pt x="10084" y="278002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3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7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2" y="10084"/>
                  </a:lnTo>
                  <a:lnTo>
                    <a:pt x="320606" y="30253"/>
                  </a:lnTo>
                  <a:lnTo>
                    <a:pt x="358736" y="60506"/>
                  </a:lnTo>
                  <a:lnTo>
                    <a:pt x="388988" y="98634"/>
                  </a:lnTo>
                  <a:lnTo>
                    <a:pt x="409156" y="141238"/>
                  </a:lnTo>
                  <a:lnTo>
                    <a:pt x="419240" y="186528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g26418d7f2f1_0_103"/>
            <p:cNvSpPr/>
            <p:nvPr/>
          </p:nvSpPr>
          <p:spPr>
            <a:xfrm>
              <a:off x="9418494" y="3559080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2" y="0"/>
                  </a:moveTo>
                  <a:lnTo>
                    <a:pt x="186528" y="0"/>
                  </a:lnTo>
                  <a:lnTo>
                    <a:pt x="141238" y="10084"/>
                  </a:lnTo>
                  <a:lnTo>
                    <a:pt x="98634" y="30252"/>
                  </a:lnTo>
                  <a:lnTo>
                    <a:pt x="60505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1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5" y="358734"/>
                  </a:lnTo>
                  <a:lnTo>
                    <a:pt x="98634" y="388987"/>
                  </a:lnTo>
                  <a:lnTo>
                    <a:pt x="141238" y="409155"/>
                  </a:lnTo>
                  <a:lnTo>
                    <a:pt x="186528" y="419239"/>
                  </a:lnTo>
                  <a:lnTo>
                    <a:pt x="232712" y="419239"/>
                  </a:lnTo>
                  <a:lnTo>
                    <a:pt x="278002" y="409155"/>
                  </a:lnTo>
                  <a:lnTo>
                    <a:pt x="320606" y="388987"/>
                  </a:lnTo>
                  <a:lnTo>
                    <a:pt x="358735" y="358734"/>
                  </a:lnTo>
                  <a:lnTo>
                    <a:pt x="388988" y="320605"/>
                  </a:lnTo>
                  <a:lnTo>
                    <a:pt x="409156" y="278001"/>
                  </a:lnTo>
                  <a:lnTo>
                    <a:pt x="419240" y="232711"/>
                  </a:lnTo>
                  <a:lnTo>
                    <a:pt x="419240" y="186527"/>
                  </a:lnTo>
                  <a:lnTo>
                    <a:pt x="409156" y="141237"/>
                  </a:lnTo>
                  <a:lnTo>
                    <a:pt x="388988" y="98633"/>
                  </a:lnTo>
                  <a:lnTo>
                    <a:pt x="358735" y="60504"/>
                  </a:lnTo>
                  <a:lnTo>
                    <a:pt x="320606" y="30252"/>
                  </a:lnTo>
                  <a:lnTo>
                    <a:pt x="278002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g26418d7f2f1_0_103"/>
            <p:cNvSpPr/>
            <p:nvPr/>
          </p:nvSpPr>
          <p:spPr>
            <a:xfrm>
              <a:off x="9418494" y="3559080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4" y="358733"/>
                  </a:moveTo>
                  <a:lnTo>
                    <a:pt x="320605" y="388986"/>
                  </a:lnTo>
                  <a:lnTo>
                    <a:pt x="278000" y="409155"/>
                  </a:lnTo>
                  <a:lnTo>
                    <a:pt x="232711" y="419239"/>
                  </a:lnTo>
                  <a:lnTo>
                    <a:pt x="186527" y="419239"/>
                  </a:lnTo>
                  <a:lnTo>
                    <a:pt x="141237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7"/>
                  </a:lnTo>
                  <a:lnTo>
                    <a:pt x="419239" y="186527"/>
                  </a:lnTo>
                  <a:lnTo>
                    <a:pt x="419239" y="232711"/>
                  </a:lnTo>
                  <a:lnTo>
                    <a:pt x="409155" y="278000"/>
                  </a:lnTo>
                  <a:lnTo>
                    <a:pt x="388986" y="320605"/>
                  </a:lnTo>
                  <a:lnTo>
                    <a:pt x="358734" y="358733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g26418d7f2f1_0_103"/>
            <p:cNvSpPr/>
            <p:nvPr/>
          </p:nvSpPr>
          <p:spPr>
            <a:xfrm>
              <a:off x="8829711" y="936649"/>
              <a:ext cx="236220" cy="1652905"/>
            </a:xfrm>
            <a:custGeom>
              <a:rect b="b" l="l" r="r" t="t"/>
              <a:pathLst>
                <a:path extrusionOk="0" h="1652905" w="236220">
                  <a:moveTo>
                    <a:pt x="236211" y="0"/>
                  </a:moveTo>
                  <a:lnTo>
                    <a:pt x="0" y="1652455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g26418d7f2f1_0_103"/>
            <p:cNvSpPr/>
            <p:nvPr/>
          </p:nvSpPr>
          <p:spPr>
            <a:xfrm>
              <a:off x="8829712" y="936649"/>
              <a:ext cx="236220" cy="1652905"/>
            </a:xfrm>
            <a:custGeom>
              <a:rect b="b" l="l" r="r" t="t"/>
              <a:pathLst>
                <a:path extrusionOk="0" h="1652905" w="236220">
                  <a:moveTo>
                    <a:pt x="0" y="1652455"/>
                  </a:moveTo>
                  <a:lnTo>
                    <a:pt x="236210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g26418d7f2f1_0_103"/>
            <p:cNvSpPr/>
            <p:nvPr/>
          </p:nvSpPr>
          <p:spPr>
            <a:xfrm>
              <a:off x="8620090" y="2379484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2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5"/>
                  </a:lnTo>
                  <a:lnTo>
                    <a:pt x="30252" y="98633"/>
                  </a:lnTo>
                  <a:lnTo>
                    <a:pt x="10084" y="141238"/>
                  </a:lnTo>
                  <a:lnTo>
                    <a:pt x="0" y="186527"/>
                  </a:lnTo>
                  <a:lnTo>
                    <a:pt x="0" y="232712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4" y="358734"/>
                  </a:lnTo>
                  <a:lnTo>
                    <a:pt x="98633" y="388986"/>
                  </a:lnTo>
                  <a:lnTo>
                    <a:pt x="141237" y="409155"/>
                  </a:lnTo>
                  <a:lnTo>
                    <a:pt x="186527" y="419239"/>
                  </a:lnTo>
                  <a:lnTo>
                    <a:pt x="232712" y="419239"/>
                  </a:lnTo>
                  <a:lnTo>
                    <a:pt x="278001" y="409155"/>
                  </a:lnTo>
                  <a:lnTo>
                    <a:pt x="320605" y="388986"/>
                  </a:lnTo>
                  <a:lnTo>
                    <a:pt x="358734" y="358734"/>
                  </a:lnTo>
                  <a:lnTo>
                    <a:pt x="388987" y="320605"/>
                  </a:lnTo>
                  <a:lnTo>
                    <a:pt x="409155" y="278001"/>
                  </a:lnTo>
                  <a:lnTo>
                    <a:pt x="419239" y="232712"/>
                  </a:lnTo>
                  <a:lnTo>
                    <a:pt x="419239" y="186527"/>
                  </a:lnTo>
                  <a:lnTo>
                    <a:pt x="409155" y="141238"/>
                  </a:lnTo>
                  <a:lnTo>
                    <a:pt x="388987" y="98633"/>
                  </a:lnTo>
                  <a:lnTo>
                    <a:pt x="358734" y="60505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g26418d7f2f1_0_103"/>
            <p:cNvSpPr/>
            <p:nvPr/>
          </p:nvSpPr>
          <p:spPr>
            <a:xfrm>
              <a:off x="8620089" y="2379484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8" y="419240"/>
                  </a:lnTo>
                  <a:lnTo>
                    <a:pt x="141238" y="409156"/>
                  </a:lnTo>
                  <a:lnTo>
                    <a:pt x="98634" y="388988"/>
                  </a:lnTo>
                  <a:lnTo>
                    <a:pt x="60506" y="358736"/>
                  </a:lnTo>
                  <a:lnTo>
                    <a:pt x="30253" y="320606"/>
                  </a:lnTo>
                  <a:lnTo>
                    <a:pt x="10084" y="278002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7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3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2" y="10084"/>
                  </a:lnTo>
                  <a:lnTo>
                    <a:pt x="320606" y="30253"/>
                  </a:lnTo>
                  <a:lnTo>
                    <a:pt x="358736" y="60506"/>
                  </a:lnTo>
                  <a:lnTo>
                    <a:pt x="388988" y="98634"/>
                  </a:lnTo>
                  <a:lnTo>
                    <a:pt x="409156" y="141238"/>
                  </a:lnTo>
                  <a:lnTo>
                    <a:pt x="419240" y="186528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g26418d7f2f1_0_103"/>
            <p:cNvSpPr/>
            <p:nvPr/>
          </p:nvSpPr>
          <p:spPr>
            <a:xfrm>
              <a:off x="8856300" y="727028"/>
              <a:ext cx="419734" cy="419734"/>
            </a:xfrm>
            <a:custGeom>
              <a:rect b="b" l="l" r="r" t="t"/>
              <a:pathLst>
                <a:path extrusionOk="0" h="419734" w="419734">
                  <a:moveTo>
                    <a:pt x="232712" y="0"/>
                  </a:moveTo>
                  <a:lnTo>
                    <a:pt x="186528" y="0"/>
                  </a:lnTo>
                  <a:lnTo>
                    <a:pt x="141238" y="10084"/>
                  </a:lnTo>
                  <a:lnTo>
                    <a:pt x="98634" y="30252"/>
                  </a:lnTo>
                  <a:lnTo>
                    <a:pt x="60505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2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5" y="358734"/>
                  </a:lnTo>
                  <a:lnTo>
                    <a:pt x="98634" y="388987"/>
                  </a:lnTo>
                  <a:lnTo>
                    <a:pt x="141238" y="409155"/>
                  </a:lnTo>
                  <a:lnTo>
                    <a:pt x="186528" y="419239"/>
                  </a:lnTo>
                  <a:lnTo>
                    <a:pt x="232712" y="419239"/>
                  </a:lnTo>
                  <a:lnTo>
                    <a:pt x="278002" y="409155"/>
                  </a:lnTo>
                  <a:lnTo>
                    <a:pt x="320606" y="388987"/>
                  </a:lnTo>
                  <a:lnTo>
                    <a:pt x="358735" y="358734"/>
                  </a:lnTo>
                  <a:lnTo>
                    <a:pt x="388988" y="320605"/>
                  </a:lnTo>
                  <a:lnTo>
                    <a:pt x="409156" y="278001"/>
                  </a:lnTo>
                  <a:lnTo>
                    <a:pt x="419240" y="232712"/>
                  </a:lnTo>
                  <a:lnTo>
                    <a:pt x="419240" y="186527"/>
                  </a:lnTo>
                  <a:lnTo>
                    <a:pt x="409156" y="141237"/>
                  </a:lnTo>
                  <a:lnTo>
                    <a:pt x="388988" y="98633"/>
                  </a:lnTo>
                  <a:lnTo>
                    <a:pt x="358735" y="60504"/>
                  </a:lnTo>
                  <a:lnTo>
                    <a:pt x="320606" y="30252"/>
                  </a:lnTo>
                  <a:lnTo>
                    <a:pt x="278002" y="10084"/>
                  </a:lnTo>
                  <a:lnTo>
                    <a:pt x="232712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g26418d7f2f1_0_103"/>
            <p:cNvSpPr/>
            <p:nvPr/>
          </p:nvSpPr>
          <p:spPr>
            <a:xfrm>
              <a:off x="8856300" y="727029"/>
              <a:ext cx="419734" cy="419734"/>
            </a:xfrm>
            <a:custGeom>
              <a:rect b="b" l="l" r="r" t="t"/>
              <a:pathLst>
                <a:path extrusionOk="0" h="419734" w="419734">
                  <a:moveTo>
                    <a:pt x="358735" y="358735"/>
                  </a:moveTo>
                  <a:lnTo>
                    <a:pt x="320606" y="388988"/>
                  </a:lnTo>
                  <a:lnTo>
                    <a:pt x="278002" y="409156"/>
                  </a:lnTo>
                  <a:lnTo>
                    <a:pt x="232712" y="419240"/>
                  </a:lnTo>
                  <a:lnTo>
                    <a:pt x="186527" y="419240"/>
                  </a:lnTo>
                  <a:lnTo>
                    <a:pt x="141238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8"/>
                  </a:lnTo>
                  <a:lnTo>
                    <a:pt x="419240" y="186527"/>
                  </a:lnTo>
                  <a:lnTo>
                    <a:pt x="419240" y="232712"/>
                  </a:lnTo>
                  <a:lnTo>
                    <a:pt x="409156" y="278002"/>
                  </a:lnTo>
                  <a:lnTo>
                    <a:pt x="388988" y="320606"/>
                  </a:lnTo>
                  <a:lnTo>
                    <a:pt x="358735" y="358735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g26418d7f2f1_0_103"/>
            <p:cNvSpPr/>
            <p:nvPr/>
          </p:nvSpPr>
          <p:spPr>
            <a:xfrm>
              <a:off x="8978825" y="1618688"/>
              <a:ext cx="2190750" cy="821689"/>
            </a:xfrm>
            <a:custGeom>
              <a:rect b="b" l="l" r="r" t="t"/>
              <a:pathLst>
                <a:path extrusionOk="0" h="821689" w="2190750">
                  <a:moveTo>
                    <a:pt x="2190423" y="0"/>
                  </a:moveTo>
                  <a:lnTo>
                    <a:pt x="0" y="821300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g26418d7f2f1_0_103"/>
            <p:cNvSpPr/>
            <p:nvPr/>
          </p:nvSpPr>
          <p:spPr>
            <a:xfrm>
              <a:off x="8978824" y="1618690"/>
              <a:ext cx="2190750" cy="821689"/>
            </a:xfrm>
            <a:custGeom>
              <a:rect b="b" l="l" r="r" t="t"/>
              <a:pathLst>
                <a:path extrusionOk="0" h="821689" w="2190750">
                  <a:moveTo>
                    <a:pt x="0" y="821298"/>
                  </a:moveTo>
                  <a:lnTo>
                    <a:pt x="2190423" y="0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g26418d7f2f1_0_103"/>
            <p:cNvSpPr/>
            <p:nvPr/>
          </p:nvSpPr>
          <p:spPr>
            <a:xfrm>
              <a:off x="10158294" y="2321256"/>
              <a:ext cx="716915" cy="825500"/>
            </a:xfrm>
            <a:custGeom>
              <a:rect b="b" l="l" r="r" t="t"/>
              <a:pathLst>
                <a:path extrusionOk="0" h="825500" w="716915">
                  <a:moveTo>
                    <a:pt x="0" y="0"/>
                  </a:moveTo>
                  <a:lnTo>
                    <a:pt x="716883" y="825215"/>
                  </a:lnTo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g26418d7f2f1_0_103"/>
            <p:cNvSpPr/>
            <p:nvPr/>
          </p:nvSpPr>
          <p:spPr>
            <a:xfrm>
              <a:off x="10158293" y="2321255"/>
              <a:ext cx="716915" cy="825500"/>
            </a:xfrm>
            <a:custGeom>
              <a:rect b="b" l="l" r="r" t="t"/>
              <a:pathLst>
                <a:path extrusionOk="0" h="825500" w="716915">
                  <a:moveTo>
                    <a:pt x="0" y="0"/>
                  </a:moveTo>
                  <a:lnTo>
                    <a:pt x="716884" y="825216"/>
                  </a:lnTo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g26418d7f2f1_0_103"/>
            <p:cNvSpPr/>
            <p:nvPr/>
          </p:nvSpPr>
          <p:spPr>
            <a:xfrm>
              <a:off x="10953644" y="141449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232711" y="0"/>
                  </a:moveTo>
                  <a:lnTo>
                    <a:pt x="186527" y="0"/>
                  </a:lnTo>
                  <a:lnTo>
                    <a:pt x="141237" y="10084"/>
                  </a:lnTo>
                  <a:lnTo>
                    <a:pt x="98633" y="30252"/>
                  </a:lnTo>
                  <a:lnTo>
                    <a:pt x="60504" y="60504"/>
                  </a:lnTo>
                  <a:lnTo>
                    <a:pt x="30252" y="98633"/>
                  </a:lnTo>
                  <a:lnTo>
                    <a:pt x="10084" y="141237"/>
                  </a:lnTo>
                  <a:lnTo>
                    <a:pt x="0" y="186527"/>
                  </a:lnTo>
                  <a:lnTo>
                    <a:pt x="0" y="232711"/>
                  </a:lnTo>
                  <a:lnTo>
                    <a:pt x="10084" y="278001"/>
                  </a:lnTo>
                  <a:lnTo>
                    <a:pt x="30252" y="320605"/>
                  </a:lnTo>
                  <a:lnTo>
                    <a:pt x="60504" y="358734"/>
                  </a:lnTo>
                  <a:lnTo>
                    <a:pt x="98633" y="388987"/>
                  </a:lnTo>
                  <a:lnTo>
                    <a:pt x="141237" y="409155"/>
                  </a:lnTo>
                  <a:lnTo>
                    <a:pt x="186527" y="419239"/>
                  </a:lnTo>
                  <a:lnTo>
                    <a:pt x="232711" y="419239"/>
                  </a:lnTo>
                  <a:lnTo>
                    <a:pt x="278001" y="409155"/>
                  </a:lnTo>
                  <a:lnTo>
                    <a:pt x="320605" y="388987"/>
                  </a:lnTo>
                  <a:lnTo>
                    <a:pt x="358734" y="358734"/>
                  </a:lnTo>
                  <a:lnTo>
                    <a:pt x="388987" y="320605"/>
                  </a:lnTo>
                  <a:lnTo>
                    <a:pt x="409155" y="278001"/>
                  </a:lnTo>
                  <a:lnTo>
                    <a:pt x="419239" y="232711"/>
                  </a:lnTo>
                  <a:lnTo>
                    <a:pt x="419239" y="186527"/>
                  </a:lnTo>
                  <a:lnTo>
                    <a:pt x="409155" y="141237"/>
                  </a:lnTo>
                  <a:lnTo>
                    <a:pt x="388987" y="98633"/>
                  </a:lnTo>
                  <a:lnTo>
                    <a:pt x="358734" y="60504"/>
                  </a:lnTo>
                  <a:lnTo>
                    <a:pt x="320605" y="30252"/>
                  </a:lnTo>
                  <a:lnTo>
                    <a:pt x="278001" y="10084"/>
                  </a:lnTo>
                  <a:lnTo>
                    <a:pt x="232711" y="0"/>
                  </a:lnTo>
                  <a:close/>
                </a:path>
              </a:pathLst>
            </a:custGeom>
            <a:solidFill>
              <a:srgbClr val="6FA8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g26418d7f2f1_0_103"/>
            <p:cNvSpPr/>
            <p:nvPr/>
          </p:nvSpPr>
          <p:spPr>
            <a:xfrm>
              <a:off x="10953643" y="1414496"/>
              <a:ext cx="419734" cy="419735"/>
            </a:xfrm>
            <a:custGeom>
              <a:rect b="b" l="l" r="r" t="t"/>
              <a:pathLst>
                <a:path extrusionOk="0" h="419735" w="419734">
                  <a:moveTo>
                    <a:pt x="358733" y="358734"/>
                  </a:moveTo>
                  <a:lnTo>
                    <a:pt x="320605" y="388986"/>
                  </a:lnTo>
                  <a:lnTo>
                    <a:pt x="278000" y="409155"/>
                  </a:lnTo>
                  <a:lnTo>
                    <a:pt x="232711" y="419239"/>
                  </a:lnTo>
                  <a:lnTo>
                    <a:pt x="186527" y="419239"/>
                  </a:lnTo>
                  <a:lnTo>
                    <a:pt x="141237" y="409155"/>
                  </a:lnTo>
                  <a:lnTo>
                    <a:pt x="98633" y="388987"/>
                  </a:lnTo>
                  <a:lnTo>
                    <a:pt x="60504" y="358734"/>
                  </a:lnTo>
                  <a:lnTo>
                    <a:pt x="30252" y="320605"/>
                  </a:lnTo>
                  <a:lnTo>
                    <a:pt x="10084" y="278001"/>
                  </a:lnTo>
                  <a:lnTo>
                    <a:pt x="0" y="232712"/>
                  </a:lnTo>
                  <a:lnTo>
                    <a:pt x="0" y="186527"/>
                  </a:lnTo>
                  <a:lnTo>
                    <a:pt x="10084" y="141238"/>
                  </a:lnTo>
                  <a:lnTo>
                    <a:pt x="30252" y="98633"/>
                  </a:lnTo>
                  <a:lnTo>
                    <a:pt x="60504" y="60504"/>
                  </a:lnTo>
                  <a:lnTo>
                    <a:pt x="98633" y="30252"/>
                  </a:lnTo>
                  <a:lnTo>
                    <a:pt x="141238" y="10084"/>
                  </a:lnTo>
                  <a:lnTo>
                    <a:pt x="186527" y="0"/>
                  </a:lnTo>
                  <a:lnTo>
                    <a:pt x="232712" y="0"/>
                  </a:lnTo>
                  <a:lnTo>
                    <a:pt x="278001" y="10084"/>
                  </a:lnTo>
                  <a:lnTo>
                    <a:pt x="320605" y="30252"/>
                  </a:lnTo>
                  <a:lnTo>
                    <a:pt x="358734" y="60504"/>
                  </a:lnTo>
                  <a:lnTo>
                    <a:pt x="388987" y="98633"/>
                  </a:lnTo>
                  <a:lnTo>
                    <a:pt x="409155" y="141237"/>
                  </a:lnTo>
                  <a:lnTo>
                    <a:pt x="419239" y="186527"/>
                  </a:lnTo>
                  <a:lnTo>
                    <a:pt x="419239" y="232711"/>
                  </a:lnTo>
                  <a:lnTo>
                    <a:pt x="409155" y="278000"/>
                  </a:lnTo>
                  <a:lnTo>
                    <a:pt x="388986" y="320605"/>
                  </a:lnTo>
                  <a:lnTo>
                    <a:pt x="358733" y="358734"/>
                  </a:lnTo>
                  <a:close/>
                </a:path>
              </a:pathLst>
            </a:custGeom>
            <a:noFill/>
            <a:ln cap="flat" cmpd="sng" w="80425">
              <a:solidFill>
                <a:srgbClr val="6FA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18" name="Google Shape;818;g26418d7f2f1_0_103"/>
          <p:cNvGrpSpPr/>
          <p:nvPr/>
        </p:nvGrpSpPr>
        <p:grpSpPr>
          <a:xfrm>
            <a:off x="8450775" y="387425"/>
            <a:ext cx="3067392" cy="2981541"/>
            <a:chOff x="8353425" y="2124100"/>
            <a:chExt cx="3067392" cy="2981541"/>
          </a:xfrm>
        </p:grpSpPr>
        <p:sp>
          <p:nvSpPr>
            <p:cNvPr id="819" name="Google Shape;819;g26418d7f2f1_0_103"/>
            <p:cNvSpPr/>
            <p:nvPr/>
          </p:nvSpPr>
          <p:spPr>
            <a:xfrm>
              <a:off x="10628491" y="2996756"/>
              <a:ext cx="572134" cy="853439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g26418d7f2f1_0_103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g26418d7f2f1_0_103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g26418d7f2f1_0_103"/>
            <p:cNvSpPr/>
            <p:nvPr/>
          </p:nvSpPr>
          <p:spPr>
            <a:xfrm>
              <a:off x="10603666" y="3943452"/>
              <a:ext cx="483870" cy="438785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g26418d7f2f1_0_103"/>
            <p:cNvSpPr/>
            <p:nvPr/>
          </p:nvSpPr>
          <p:spPr>
            <a:xfrm>
              <a:off x="9274952" y="4474436"/>
              <a:ext cx="1214754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g26418d7f2f1_0_103"/>
            <p:cNvSpPr/>
            <p:nvPr/>
          </p:nvSpPr>
          <p:spPr>
            <a:xfrm>
              <a:off x="9435257" y="4498996"/>
              <a:ext cx="893445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g26418d7f2f1_0_103"/>
            <p:cNvSpPr/>
            <p:nvPr/>
          </p:nvSpPr>
          <p:spPr>
            <a:xfrm>
              <a:off x="8573733" y="3849050"/>
              <a:ext cx="701675" cy="1036320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g26418d7f2f1_0_103"/>
            <p:cNvSpPr/>
            <p:nvPr/>
          </p:nvSpPr>
          <p:spPr>
            <a:xfrm>
              <a:off x="8646380" y="3979815"/>
              <a:ext cx="556259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g26418d7f2f1_0_103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g26418d7f2f1_0_103"/>
            <p:cNvSpPr/>
            <p:nvPr/>
          </p:nvSpPr>
          <p:spPr>
            <a:xfrm>
              <a:off x="9733003" y="2344397"/>
              <a:ext cx="890270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g26418d7f2f1_0_103"/>
            <p:cNvSpPr/>
            <p:nvPr/>
          </p:nvSpPr>
          <p:spPr>
            <a:xfrm>
              <a:off x="9858260" y="2423953"/>
              <a:ext cx="640079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g26418d7f2f1_0_103"/>
            <p:cNvSpPr/>
            <p:nvPr/>
          </p:nvSpPr>
          <p:spPr>
            <a:xfrm>
              <a:off x="8781190" y="2344397"/>
              <a:ext cx="951865" cy="53339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g26418d7f2f1_0_103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g26418d7f2f1_0_103"/>
            <p:cNvSpPr/>
            <p:nvPr/>
          </p:nvSpPr>
          <p:spPr>
            <a:xfrm>
              <a:off x="8866071" y="2518562"/>
              <a:ext cx="566420" cy="691514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g26418d7f2f1_0_103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g26418d7f2f1_0_103"/>
            <p:cNvSpPr/>
            <p:nvPr/>
          </p:nvSpPr>
          <p:spPr>
            <a:xfrm>
              <a:off x="8564501" y="2572743"/>
              <a:ext cx="226059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g26418d7f2f1_0_103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g26418d7f2f1_0_103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g26418d7f2f1_0_103"/>
            <p:cNvSpPr/>
            <p:nvPr/>
          </p:nvSpPr>
          <p:spPr>
            <a:xfrm>
              <a:off x="9054630" y="3034271"/>
              <a:ext cx="1438909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g26418d7f2f1_0_103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g26418d7f2f1_0_103"/>
            <p:cNvSpPr/>
            <p:nvPr/>
          </p:nvSpPr>
          <p:spPr>
            <a:xfrm>
              <a:off x="10269389" y="4254107"/>
              <a:ext cx="440690" cy="440689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g26418d7f2f1_0_103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g26418d7f2f1_0_103"/>
            <p:cNvSpPr/>
            <p:nvPr/>
          </p:nvSpPr>
          <p:spPr>
            <a:xfrm>
              <a:off x="10402913" y="2781211"/>
              <a:ext cx="1017904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842" name="Google Shape;842;g26418d7f2f1_0_103"/>
          <p:cNvGrpSpPr/>
          <p:nvPr/>
        </p:nvGrpSpPr>
        <p:grpSpPr>
          <a:xfrm>
            <a:off x="979025" y="3828197"/>
            <a:ext cx="2833791" cy="2771724"/>
            <a:chOff x="8354721" y="2134666"/>
            <a:chExt cx="3045777" cy="2960611"/>
          </a:xfrm>
        </p:grpSpPr>
        <p:sp>
          <p:nvSpPr>
            <p:cNvPr id="843" name="Google Shape;843;g26418d7f2f1_0_103"/>
            <p:cNvSpPr/>
            <p:nvPr/>
          </p:nvSpPr>
          <p:spPr>
            <a:xfrm>
              <a:off x="10614360" y="3000594"/>
              <a:ext cx="568325" cy="847725"/>
            </a:xfrm>
            <a:custGeom>
              <a:rect b="b" l="l" r="r" t="t"/>
              <a:pathLst>
                <a:path extrusionOk="0" h="847725" w="568325">
                  <a:moveTo>
                    <a:pt x="0" y="0"/>
                  </a:moveTo>
                  <a:lnTo>
                    <a:pt x="568098" y="84762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g26418d7f2f1_0_103"/>
            <p:cNvSpPr/>
            <p:nvPr/>
          </p:nvSpPr>
          <p:spPr>
            <a:xfrm>
              <a:off x="8572364" y="3847594"/>
              <a:ext cx="697229" cy="1029970"/>
            </a:xfrm>
            <a:custGeom>
              <a:rect b="b" l="l" r="r" t="t"/>
              <a:pathLst>
                <a:path extrusionOk="0" h="1029970" w="697229">
                  <a:moveTo>
                    <a:pt x="0" y="0"/>
                  </a:moveTo>
                  <a:lnTo>
                    <a:pt x="696864" y="102957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g26418d7f2f1_0_103"/>
            <p:cNvSpPr/>
            <p:nvPr/>
          </p:nvSpPr>
          <p:spPr>
            <a:xfrm>
              <a:off x="9690382" y="2532760"/>
              <a:ext cx="73659" cy="541655"/>
            </a:xfrm>
            <a:custGeom>
              <a:rect b="b" l="l" r="r" t="t"/>
              <a:pathLst>
                <a:path extrusionOk="0" h="541655" w="73659">
                  <a:moveTo>
                    <a:pt x="70219" y="0"/>
                  </a:moveTo>
                  <a:lnTo>
                    <a:pt x="52740" y="2622"/>
                  </a:lnTo>
                  <a:lnTo>
                    <a:pt x="35125" y="3561"/>
                  </a:lnTo>
                  <a:lnTo>
                    <a:pt x="17502" y="2818"/>
                  </a:lnTo>
                  <a:lnTo>
                    <a:pt x="0" y="397"/>
                  </a:lnTo>
                  <a:lnTo>
                    <a:pt x="3241" y="541352"/>
                  </a:lnTo>
                  <a:lnTo>
                    <a:pt x="20782" y="540403"/>
                  </a:lnTo>
                  <a:lnTo>
                    <a:pt x="38338" y="540026"/>
                  </a:lnTo>
                  <a:lnTo>
                    <a:pt x="55898" y="540216"/>
                  </a:lnTo>
                  <a:lnTo>
                    <a:pt x="73447" y="540966"/>
                  </a:lnTo>
                  <a:lnTo>
                    <a:pt x="70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g26418d7f2f1_0_103"/>
            <p:cNvSpPr/>
            <p:nvPr/>
          </p:nvSpPr>
          <p:spPr>
            <a:xfrm>
              <a:off x="8862888" y="2525370"/>
              <a:ext cx="562609" cy="687069"/>
            </a:xfrm>
            <a:custGeom>
              <a:rect b="b" l="l" r="r" t="t"/>
              <a:pathLst>
                <a:path extrusionOk="0" h="687069" w="562609">
                  <a:moveTo>
                    <a:pt x="55064" y="0"/>
                  </a:moveTo>
                  <a:lnTo>
                    <a:pt x="23900" y="28800"/>
                  </a:lnTo>
                  <a:lnTo>
                    <a:pt x="0" y="43539"/>
                  </a:lnTo>
                  <a:lnTo>
                    <a:pt x="507537" y="686824"/>
                  </a:lnTo>
                  <a:lnTo>
                    <a:pt x="520730" y="675236"/>
                  </a:lnTo>
                  <a:lnTo>
                    <a:pt x="534288" y="664084"/>
                  </a:lnTo>
                  <a:lnTo>
                    <a:pt x="548201" y="653379"/>
                  </a:lnTo>
                  <a:lnTo>
                    <a:pt x="562458" y="643127"/>
                  </a:lnTo>
                  <a:lnTo>
                    <a:pt x="5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g26418d7f2f1_0_103"/>
            <p:cNvSpPr/>
            <p:nvPr/>
          </p:nvSpPr>
          <p:spPr>
            <a:xfrm>
              <a:off x="8572364" y="2405297"/>
              <a:ext cx="206375" cy="1442720"/>
            </a:xfrm>
            <a:custGeom>
              <a:rect b="b" l="l" r="r" t="t"/>
              <a:pathLst>
                <a:path extrusionOk="0" h="1442720" w="206375">
                  <a:moveTo>
                    <a:pt x="206169" y="0"/>
                  </a:moveTo>
                  <a:lnTo>
                    <a:pt x="0" y="144229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g26418d7f2f1_0_103"/>
            <p:cNvSpPr/>
            <p:nvPr/>
          </p:nvSpPr>
          <p:spPr>
            <a:xfrm>
              <a:off x="8354721" y="2134666"/>
              <a:ext cx="1587500" cy="1931035"/>
            </a:xfrm>
            <a:custGeom>
              <a:rect b="b" l="l" r="r" t="t"/>
              <a:pathLst>
                <a:path extrusionOk="0" h="1931035" w="1587500">
                  <a:moveTo>
                    <a:pt x="641451" y="246583"/>
                  </a:moveTo>
                  <a:lnTo>
                    <a:pt x="631012" y="199466"/>
                  </a:lnTo>
                  <a:lnTo>
                    <a:pt x="610120" y="155181"/>
                  </a:lnTo>
                  <a:lnTo>
                    <a:pt x="584784" y="123202"/>
                  </a:lnTo>
                  <a:lnTo>
                    <a:pt x="571220" y="109664"/>
                  </a:lnTo>
                  <a:lnTo>
                    <a:pt x="571220" y="247865"/>
                  </a:lnTo>
                  <a:lnTo>
                    <a:pt x="571220" y="293395"/>
                  </a:lnTo>
                  <a:lnTo>
                    <a:pt x="557187" y="337223"/>
                  </a:lnTo>
                  <a:lnTo>
                    <a:pt x="529132" y="375970"/>
                  </a:lnTo>
                  <a:lnTo>
                    <a:pt x="490385" y="404025"/>
                  </a:lnTo>
                  <a:lnTo>
                    <a:pt x="446557" y="418058"/>
                  </a:lnTo>
                  <a:lnTo>
                    <a:pt x="401027" y="418058"/>
                  </a:lnTo>
                  <a:lnTo>
                    <a:pt x="357200" y="404025"/>
                  </a:lnTo>
                  <a:lnTo>
                    <a:pt x="318452" y="375970"/>
                  </a:lnTo>
                  <a:lnTo>
                    <a:pt x="290398" y="337223"/>
                  </a:lnTo>
                  <a:lnTo>
                    <a:pt x="276364" y="293395"/>
                  </a:lnTo>
                  <a:lnTo>
                    <a:pt x="276377" y="247865"/>
                  </a:lnTo>
                  <a:lnTo>
                    <a:pt x="290436" y="204038"/>
                  </a:lnTo>
                  <a:lnTo>
                    <a:pt x="318477" y="165315"/>
                  </a:lnTo>
                  <a:lnTo>
                    <a:pt x="357225" y="137248"/>
                  </a:lnTo>
                  <a:lnTo>
                    <a:pt x="401040" y="123215"/>
                  </a:lnTo>
                  <a:lnTo>
                    <a:pt x="446582" y="123215"/>
                  </a:lnTo>
                  <a:lnTo>
                    <a:pt x="490410" y="137248"/>
                  </a:lnTo>
                  <a:lnTo>
                    <a:pt x="529158" y="165315"/>
                  </a:lnTo>
                  <a:lnTo>
                    <a:pt x="557199" y="204063"/>
                  </a:lnTo>
                  <a:lnTo>
                    <a:pt x="571220" y="247865"/>
                  </a:lnTo>
                  <a:lnTo>
                    <a:pt x="571220" y="109664"/>
                  </a:lnTo>
                  <a:lnTo>
                    <a:pt x="539229" y="84315"/>
                  </a:lnTo>
                  <a:lnTo>
                    <a:pt x="494944" y="63423"/>
                  </a:lnTo>
                  <a:lnTo>
                    <a:pt x="447840" y="52984"/>
                  </a:lnTo>
                  <a:lnTo>
                    <a:pt x="399783" y="52997"/>
                  </a:lnTo>
                  <a:lnTo>
                    <a:pt x="352666" y="63436"/>
                  </a:lnTo>
                  <a:lnTo>
                    <a:pt x="308381" y="84328"/>
                  </a:lnTo>
                  <a:lnTo>
                    <a:pt x="268833" y="115658"/>
                  </a:lnTo>
                  <a:lnTo>
                    <a:pt x="237502" y="155219"/>
                  </a:lnTo>
                  <a:lnTo>
                    <a:pt x="216611" y="199491"/>
                  </a:lnTo>
                  <a:lnTo>
                    <a:pt x="206159" y="246583"/>
                  </a:lnTo>
                  <a:lnTo>
                    <a:pt x="206159" y="294665"/>
                  </a:lnTo>
                  <a:lnTo>
                    <a:pt x="216598" y="341782"/>
                  </a:lnTo>
                  <a:lnTo>
                    <a:pt x="237477" y="386054"/>
                  </a:lnTo>
                  <a:lnTo>
                    <a:pt x="268820" y="425602"/>
                  </a:lnTo>
                  <a:lnTo>
                    <a:pt x="308368" y="456933"/>
                  </a:lnTo>
                  <a:lnTo>
                    <a:pt x="352653" y="477824"/>
                  </a:lnTo>
                  <a:lnTo>
                    <a:pt x="399770" y="488276"/>
                  </a:lnTo>
                  <a:lnTo>
                    <a:pt x="447827" y="488276"/>
                  </a:lnTo>
                  <a:lnTo>
                    <a:pt x="494957" y="477824"/>
                  </a:lnTo>
                  <a:lnTo>
                    <a:pt x="539229" y="456933"/>
                  </a:lnTo>
                  <a:lnTo>
                    <a:pt x="578789" y="425602"/>
                  </a:lnTo>
                  <a:lnTo>
                    <a:pt x="584758" y="418058"/>
                  </a:lnTo>
                  <a:lnTo>
                    <a:pt x="610120" y="386054"/>
                  </a:lnTo>
                  <a:lnTo>
                    <a:pt x="631012" y="341769"/>
                  </a:lnTo>
                  <a:lnTo>
                    <a:pt x="641451" y="294665"/>
                  </a:lnTo>
                  <a:lnTo>
                    <a:pt x="641451" y="246583"/>
                  </a:lnTo>
                  <a:close/>
                </a:path>
                <a:path extrusionOk="0" h="1931035" w="1587500">
                  <a:moveTo>
                    <a:pt x="854837" y="1620278"/>
                  </a:moveTo>
                  <a:lnTo>
                    <a:pt x="850544" y="1603209"/>
                  </a:lnTo>
                  <a:lnTo>
                    <a:pt x="846823" y="1586039"/>
                  </a:lnTo>
                  <a:lnTo>
                    <a:pt x="843661" y="1568780"/>
                  </a:lnTo>
                  <a:lnTo>
                    <a:pt x="841057" y="1551444"/>
                  </a:lnTo>
                  <a:lnTo>
                    <a:pt x="422046" y="1635912"/>
                  </a:lnTo>
                  <a:lnTo>
                    <a:pt x="403936" y="1597520"/>
                  </a:lnTo>
                  <a:lnTo>
                    <a:pt x="378587" y="1565516"/>
                  </a:lnTo>
                  <a:lnTo>
                    <a:pt x="372605" y="1557959"/>
                  </a:lnTo>
                  <a:lnTo>
                    <a:pt x="365061" y="1551990"/>
                  </a:lnTo>
                  <a:lnTo>
                    <a:pt x="365061" y="1735696"/>
                  </a:lnTo>
                  <a:lnTo>
                    <a:pt x="351028" y="1779511"/>
                  </a:lnTo>
                  <a:lnTo>
                    <a:pt x="322973" y="1818259"/>
                  </a:lnTo>
                  <a:lnTo>
                    <a:pt x="284226" y="1846326"/>
                  </a:lnTo>
                  <a:lnTo>
                    <a:pt x="240385" y="1860346"/>
                  </a:lnTo>
                  <a:lnTo>
                    <a:pt x="194868" y="1860346"/>
                  </a:lnTo>
                  <a:lnTo>
                    <a:pt x="151041" y="1846326"/>
                  </a:lnTo>
                  <a:lnTo>
                    <a:pt x="112293" y="1818259"/>
                  </a:lnTo>
                  <a:lnTo>
                    <a:pt x="84226" y="1779511"/>
                  </a:lnTo>
                  <a:lnTo>
                    <a:pt x="70205" y="1735696"/>
                  </a:lnTo>
                  <a:lnTo>
                    <a:pt x="70218" y="1690179"/>
                  </a:lnTo>
                  <a:lnTo>
                    <a:pt x="84251" y="1646351"/>
                  </a:lnTo>
                  <a:lnTo>
                    <a:pt x="112318" y="1607616"/>
                  </a:lnTo>
                  <a:lnTo>
                    <a:pt x="151053" y="1579549"/>
                  </a:lnTo>
                  <a:lnTo>
                    <a:pt x="194868" y="1565516"/>
                  </a:lnTo>
                  <a:lnTo>
                    <a:pt x="240372" y="1565516"/>
                  </a:lnTo>
                  <a:lnTo>
                    <a:pt x="284187" y="1579549"/>
                  </a:lnTo>
                  <a:lnTo>
                    <a:pt x="322922" y="1607616"/>
                  </a:lnTo>
                  <a:lnTo>
                    <a:pt x="351015" y="1646351"/>
                  </a:lnTo>
                  <a:lnTo>
                    <a:pt x="365048" y="1690179"/>
                  </a:lnTo>
                  <a:lnTo>
                    <a:pt x="365061" y="1735696"/>
                  </a:lnTo>
                  <a:lnTo>
                    <a:pt x="365061" y="1551990"/>
                  </a:lnTo>
                  <a:lnTo>
                    <a:pt x="333044" y="1526628"/>
                  </a:lnTo>
                  <a:lnTo>
                    <a:pt x="288772" y="1505737"/>
                  </a:lnTo>
                  <a:lnTo>
                    <a:pt x="241668" y="1495298"/>
                  </a:lnTo>
                  <a:lnTo>
                    <a:pt x="193611" y="1495298"/>
                  </a:lnTo>
                  <a:lnTo>
                    <a:pt x="146507" y="1505737"/>
                  </a:lnTo>
                  <a:lnTo>
                    <a:pt x="102235" y="1526628"/>
                  </a:lnTo>
                  <a:lnTo>
                    <a:pt x="62687" y="1557959"/>
                  </a:lnTo>
                  <a:lnTo>
                    <a:pt x="31356" y="1597520"/>
                  </a:lnTo>
                  <a:lnTo>
                    <a:pt x="10452" y="1641792"/>
                  </a:lnTo>
                  <a:lnTo>
                    <a:pt x="12" y="1688909"/>
                  </a:lnTo>
                  <a:lnTo>
                    <a:pt x="0" y="1736966"/>
                  </a:lnTo>
                  <a:lnTo>
                    <a:pt x="10439" y="1784083"/>
                  </a:lnTo>
                  <a:lnTo>
                    <a:pt x="31330" y="1828355"/>
                  </a:lnTo>
                  <a:lnTo>
                    <a:pt x="62661" y="1867903"/>
                  </a:lnTo>
                  <a:lnTo>
                    <a:pt x="102209" y="1899234"/>
                  </a:lnTo>
                  <a:lnTo>
                    <a:pt x="146494" y="1920125"/>
                  </a:lnTo>
                  <a:lnTo>
                    <a:pt x="193611" y="1930577"/>
                  </a:lnTo>
                  <a:lnTo>
                    <a:pt x="241681" y="1930577"/>
                  </a:lnTo>
                  <a:lnTo>
                    <a:pt x="288798" y="1920125"/>
                  </a:lnTo>
                  <a:lnTo>
                    <a:pt x="333082" y="1899234"/>
                  </a:lnTo>
                  <a:lnTo>
                    <a:pt x="372630" y="1867903"/>
                  </a:lnTo>
                  <a:lnTo>
                    <a:pt x="378612" y="1860346"/>
                  </a:lnTo>
                  <a:lnTo>
                    <a:pt x="403961" y="1828355"/>
                  </a:lnTo>
                  <a:lnTo>
                    <a:pt x="424853" y="1784083"/>
                  </a:lnTo>
                  <a:lnTo>
                    <a:pt x="435292" y="1736966"/>
                  </a:lnTo>
                  <a:lnTo>
                    <a:pt x="435279" y="1704886"/>
                  </a:lnTo>
                  <a:lnTo>
                    <a:pt x="854837" y="1620278"/>
                  </a:lnTo>
                  <a:close/>
                </a:path>
                <a:path extrusionOk="0" h="1931035" w="1587500">
                  <a:moveTo>
                    <a:pt x="1587334" y="193598"/>
                  </a:moveTo>
                  <a:lnTo>
                    <a:pt x="1576895" y="146494"/>
                  </a:lnTo>
                  <a:lnTo>
                    <a:pt x="1556016" y="102209"/>
                  </a:lnTo>
                  <a:lnTo>
                    <a:pt x="1530667" y="70218"/>
                  </a:lnTo>
                  <a:lnTo>
                    <a:pt x="1517129" y="56692"/>
                  </a:lnTo>
                  <a:lnTo>
                    <a:pt x="1517129" y="194881"/>
                  </a:lnTo>
                  <a:lnTo>
                    <a:pt x="1517116" y="240385"/>
                  </a:lnTo>
                  <a:lnTo>
                    <a:pt x="1503083" y="284213"/>
                  </a:lnTo>
                  <a:lnTo>
                    <a:pt x="1475028" y="322961"/>
                  </a:lnTo>
                  <a:lnTo>
                    <a:pt x="1436281" y="351015"/>
                  </a:lnTo>
                  <a:lnTo>
                    <a:pt x="1392466" y="365048"/>
                  </a:lnTo>
                  <a:lnTo>
                    <a:pt x="1346962" y="365048"/>
                  </a:lnTo>
                  <a:lnTo>
                    <a:pt x="1303147" y="351015"/>
                  </a:lnTo>
                  <a:lnTo>
                    <a:pt x="1264412" y="322961"/>
                  </a:lnTo>
                  <a:lnTo>
                    <a:pt x="1236345" y="284213"/>
                  </a:lnTo>
                  <a:lnTo>
                    <a:pt x="1222311" y="240385"/>
                  </a:lnTo>
                  <a:lnTo>
                    <a:pt x="1222298" y="194881"/>
                  </a:lnTo>
                  <a:lnTo>
                    <a:pt x="1236319" y="151053"/>
                  </a:lnTo>
                  <a:lnTo>
                    <a:pt x="1264386" y="112306"/>
                  </a:lnTo>
                  <a:lnTo>
                    <a:pt x="1303134" y="84251"/>
                  </a:lnTo>
                  <a:lnTo>
                    <a:pt x="1346962" y="70218"/>
                  </a:lnTo>
                  <a:lnTo>
                    <a:pt x="1392491" y="70218"/>
                  </a:lnTo>
                  <a:lnTo>
                    <a:pt x="1436319" y="84251"/>
                  </a:lnTo>
                  <a:lnTo>
                    <a:pt x="1475041" y="112306"/>
                  </a:lnTo>
                  <a:lnTo>
                    <a:pt x="1503108" y="151053"/>
                  </a:lnTo>
                  <a:lnTo>
                    <a:pt x="1517129" y="194881"/>
                  </a:lnTo>
                  <a:lnTo>
                    <a:pt x="1517129" y="56692"/>
                  </a:lnTo>
                  <a:lnTo>
                    <a:pt x="1485138" y="31330"/>
                  </a:lnTo>
                  <a:lnTo>
                    <a:pt x="1440865" y="10439"/>
                  </a:lnTo>
                  <a:lnTo>
                    <a:pt x="1393736" y="0"/>
                  </a:lnTo>
                  <a:lnTo>
                    <a:pt x="1345679" y="0"/>
                  </a:lnTo>
                  <a:lnTo>
                    <a:pt x="1298549" y="10439"/>
                  </a:lnTo>
                  <a:lnTo>
                    <a:pt x="1254277" y="31330"/>
                  </a:lnTo>
                  <a:lnTo>
                    <a:pt x="1214716" y="62661"/>
                  </a:lnTo>
                  <a:lnTo>
                    <a:pt x="1183386" y="102209"/>
                  </a:lnTo>
                  <a:lnTo>
                    <a:pt x="1162507" y="146494"/>
                  </a:lnTo>
                  <a:lnTo>
                    <a:pt x="1152067" y="193598"/>
                  </a:lnTo>
                  <a:lnTo>
                    <a:pt x="1152067" y="241668"/>
                  </a:lnTo>
                  <a:lnTo>
                    <a:pt x="1162519" y="288772"/>
                  </a:lnTo>
                  <a:lnTo>
                    <a:pt x="1183411" y="333057"/>
                  </a:lnTo>
                  <a:lnTo>
                    <a:pt x="1214742" y="372605"/>
                  </a:lnTo>
                  <a:lnTo>
                    <a:pt x="1254290" y="403936"/>
                  </a:lnTo>
                  <a:lnTo>
                    <a:pt x="1298562" y="424827"/>
                  </a:lnTo>
                  <a:lnTo>
                    <a:pt x="1345679" y="435267"/>
                  </a:lnTo>
                  <a:lnTo>
                    <a:pt x="1393723" y="435267"/>
                  </a:lnTo>
                  <a:lnTo>
                    <a:pt x="1440840" y="424827"/>
                  </a:lnTo>
                  <a:lnTo>
                    <a:pt x="1485112" y="403936"/>
                  </a:lnTo>
                  <a:lnTo>
                    <a:pt x="1524660" y="372605"/>
                  </a:lnTo>
                  <a:lnTo>
                    <a:pt x="1530642" y="365048"/>
                  </a:lnTo>
                  <a:lnTo>
                    <a:pt x="1555991" y="333057"/>
                  </a:lnTo>
                  <a:lnTo>
                    <a:pt x="1576882" y="288772"/>
                  </a:lnTo>
                  <a:lnTo>
                    <a:pt x="1587334" y="241668"/>
                  </a:lnTo>
                  <a:lnTo>
                    <a:pt x="1587334" y="1935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g26418d7f2f1_0_103"/>
            <p:cNvSpPr/>
            <p:nvPr/>
          </p:nvSpPr>
          <p:spPr>
            <a:xfrm>
              <a:off x="9334085" y="4121119"/>
              <a:ext cx="212725" cy="586739"/>
            </a:xfrm>
            <a:custGeom>
              <a:rect b="b" l="l" r="r" t="t"/>
              <a:pathLst>
                <a:path extrusionOk="0" h="586739" w="212725">
                  <a:moveTo>
                    <a:pt x="212104" y="0"/>
                  </a:moveTo>
                  <a:lnTo>
                    <a:pt x="0" y="586416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g26418d7f2f1_0_103"/>
            <p:cNvSpPr/>
            <p:nvPr/>
          </p:nvSpPr>
          <p:spPr>
            <a:xfrm>
              <a:off x="9051582" y="3037877"/>
              <a:ext cx="1428750" cy="2057400"/>
            </a:xfrm>
            <a:custGeom>
              <a:rect b="b" l="l" r="r" t="t"/>
              <a:pathLst>
                <a:path extrusionOk="0" h="2057400" w="1428750">
                  <a:moveTo>
                    <a:pt x="435292" y="1815274"/>
                  </a:moveTo>
                  <a:lnTo>
                    <a:pt x="424840" y="1768157"/>
                  </a:lnTo>
                  <a:lnTo>
                    <a:pt x="403961" y="1723872"/>
                  </a:lnTo>
                  <a:lnTo>
                    <a:pt x="378612" y="1691868"/>
                  </a:lnTo>
                  <a:lnTo>
                    <a:pt x="365074" y="1678343"/>
                  </a:lnTo>
                  <a:lnTo>
                    <a:pt x="365074" y="1816531"/>
                  </a:lnTo>
                  <a:lnTo>
                    <a:pt x="365061" y="1862061"/>
                  </a:lnTo>
                  <a:lnTo>
                    <a:pt x="351015" y="1905889"/>
                  </a:lnTo>
                  <a:lnTo>
                    <a:pt x="322935" y="1944636"/>
                  </a:lnTo>
                  <a:lnTo>
                    <a:pt x="284213" y="1972678"/>
                  </a:lnTo>
                  <a:lnTo>
                    <a:pt x="240398" y="1986724"/>
                  </a:lnTo>
                  <a:lnTo>
                    <a:pt x="194881" y="1986724"/>
                  </a:lnTo>
                  <a:lnTo>
                    <a:pt x="151028" y="1972678"/>
                  </a:lnTo>
                  <a:lnTo>
                    <a:pt x="112306" y="1944611"/>
                  </a:lnTo>
                  <a:lnTo>
                    <a:pt x="84251" y="1905863"/>
                  </a:lnTo>
                  <a:lnTo>
                    <a:pt x="70218" y="1862061"/>
                  </a:lnTo>
                  <a:lnTo>
                    <a:pt x="70218" y="1816531"/>
                  </a:lnTo>
                  <a:lnTo>
                    <a:pt x="84251" y="1772704"/>
                  </a:lnTo>
                  <a:lnTo>
                    <a:pt x="112318" y="1733956"/>
                  </a:lnTo>
                  <a:lnTo>
                    <a:pt x="151066" y="1705902"/>
                  </a:lnTo>
                  <a:lnTo>
                    <a:pt x="194894" y="1691868"/>
                  </a:lnTo>
                  <a:lnTo>
                    <a:pt x="240411" y="1691868"/>
                  </a:lnTo>
                  <a:lnTo>
                    <a:pt x="284251" y="1705902"/>
                  </a:lnTo>
                  <a:lnTo>
                    <a:pt x="322999" y="1733956"/>
                  </a:lnTo>
                  <a:lnTo>
                    <a:pt x="351053" y="1772716"/>
                  </a:lnTo>
                  <a:lnTo>
                    <a:pt x="365074" y="1816531"/>
                  </a:lnTo>
                  <a:lnTo>
                    <a:pt x="365074" y="1678343"/>
                  </a:lnTo>
                  <a:lnTo>
                    <a:pt x="333082" y="1652993"/>
                  </a:lnTo>
                  <a:lnTo>
                    <a:pt x="288798" y="1632102"/>
                  </a:lnTo>
                  <a:lnTo>
                    <a:pt x="241681" y="1621650"/>
                  </a:lnTo>
                  <a:lnTo>
                    <a:pt x="193611" y="1621650"/>
                  </a:lnTo>
                  <a:lnTo>
                    <a:pt x="146494" y="1632102"/>
                  </a:lnTo>
                  <a:lnTo>
                    <a:pt x="102209" y="1652993"/>
                  </a:lnTo>
                  <a:lnTo>
                    <a:pt x="62661" y="1684324"/>
                  </a:lnTo>
                  <a:lnTo>
                    <a:pt x="31330" y="1723885"/>
                  </a:lnTo>
                  <a:lnTo>
                    <a:pt x="10439" y="1768157"/>
                  </a:lnTo>
                  <a:lnTo>
                    <a:pt x="0" y="1815274"/>
                  </a:lnTo>
                  <a:lnTo>
                    <a:pt x="0" y="1863344"/>
                  </a:lnTo>
                  <a:lnTo>
                    <a:pt x="10439" y="1910461"/>
                  </a:lnTo>
                  <a:lnTo>
                    <a:pt x="31330" y="1954745"/>
                  </a:lnTo>
                  <a:lnTo>
                    <a:pt x="62661" y="1994293"/>
                  </a:lnTo>
                  <a:lnTo>
                    <a:pt x="102209" y="2025624"/>
                  </a:lnTo>
                  <a:lnTo>
                    <a:pt x="146494" y="2046503"/>
                  </a:lnTo>
                  <a:lnTo>
                    <a:pt x="193598" y="2056942"/>
                  </a:lnTo>
                  <a:lnTo>
                    <a:pt x="241668" y="2056942"/>
                  </a:lnTo>
                  <a:lnTo>
                    <a:pt x="288772" y="2046490"/>
                  </a:lnTo>
                  <a:lnTo>
                    <a:pt x="333057" y="2025599"/>
                  </a:lnTo>
                  <a:lnTo>
                    <a:pt x="372605" y="1994268"/>
                  </a:lnTo>
                  <a:lnTo>
                    <a:pt x="378574" y="1986724"/>
                  </a:lnTo>
                  <a:lnTo>
                    <a:pt x="403936" y="1954720"/>
                  </a:lnTo>
                  <a:lnTo>
                    <a:pt x="424827" y="1910448"/>
                  </a:lnTo>
                  <a:lnTo>
                    <a:pt x="435279" y="1863344"/>
                  </a:lnTo>
                  <a:lnTo>
                    <a:pt x="435292" y="1815274"/>
                  </a:lnTo>
                  <a:close/>
                </a:path>
                <a:path extrusionOk="0" h="2057400" w="1428750">
                  <a:moveTo>
                    <a:pt x="1428572" y="98717"/>
                  </a:moveTo>
                  <a:lnTo>
                    <a:pt x="1415529" y="84543"/>
                  </a:lnTo>
                  <a:lnTo>
                    <a:pt x="1405140" y="70662"/>
                  </a:lnTo>
                  <a:lnTo>
                    <a:pt x="1396225" y="56083"/>
                  </a:lnTo>
                  <a:lnTo>
                    <a:pt x="1388783" y="40894"/>
                  </a:lnTo>
                  <a:lnTo>
                    <a:pt x="1132255" y="219163"/>
                  </a:lnTo>
                  <a:lnTo>
                    <a:pt x="1087793" y="168516"/>
                  </a:lnTo>
                  <a:lnTo>
                    <a:pt x="1053071" y="136512"/>
                  </a:lnTo>
                  <a:lnTo>
                    <a:pt x="1016444" y="107861"/>
                  </a:lnTo>
                  <a:lnTo>
                    <a:pt x="978128" y="82575"/>
                  </a:lnTo>
                  <a:lnTo>
                    <a:pt x="938339" y="60667"/>
                  </a:lnTo>
                  <a:lnTo>
                    <a:pt x="897280" y="42125"/>
                  </a:lnTo>
                  <a:lnTo>
                    <a:pt x="855167" y="26962"/>
                  </a:lnTo>
                  <a:lnTo>
                    <a:pt x="812203" y="15163"/>
                  </a:lnTo>
                  <a:lnTo>
                    <a:pt x="768616" y="6731"/>
                  </a:lnTo>
                  <a:lnTo>
                    <a:pt x="724598" y="1676"/>
                  </a:lnTo>
                  <a:lnTo>
                    <a:pt x="680377" y="0"/>
                  </a:lnTo>
                  <a:lnTo>
                    <a:pt x="636155" y="1676"/>
                  </a:lnTo>
                  <a:lnTo>
                    <a:pt x="592137" y="6731"/>
                  </a:lnTo>
                  <a:lnTo>
                    <a:pt x="548551" y="15163"/>
                  </a:lnTo>
                  <a:lnTo>
                    <a:pt x="505587" y="26962"/>
                  </a:lnTo>
                  <a:lnTo>
                    <a:pt x="463473" y="42125"/>
                  </a:lnTo>
                  <a:lnTo>
                    <a:pt x="422414" y="60667"/>
                  </a:lnTo>
                  <a:lnTo>
                    <a:pt x="382562" y="82613"/>
                  </a:lnTo>
                  <a:lnTo>
                    <a:pt x="344309" y="107861"/>
                  </a:lnTo>
                  <a:lnTo>
                    <a:pt x="307682" y="136512"/>
                  </a:lnTo>
                  <a:lnTo>
                    <a:pt x="272948" y="168529"/>
                  </a:lnTo>
                  <a:lnTo>
                    <a:pt x="240931" y="203250"/>
                  </a:lnTo>
                  <a:lnTo>
                    <a:pt x="212280" y="239877"/>
                  </a:lnTo>
                  <a:lnTo>
                    <a:pt x="187007" y="278193"/>
                  </a:lnTo>
                  <a:lnTo>
                    <a:pt x="165100" y="317982"/>
                  </a:lnTo>
                  <a:lnTo>
                    <a:pt x="146558" y="359041"/>
                  </a:lnTo>
                  <a:lnTo>
                    <a:pt x="131394" y="401154"/>
                  </a:lnTo>
                  <a:lnTo>
                    <a:pt x="119595" y="444106"/>
                  </a:lnTo>
                  <a:lnTo>
                    <a:pt x="111175" y="487705"/>
                  </a:lnTo>
                  <a:lnTo>
                    <a:pt x="106121" y="531723"/>
                  </a:lnTo>
                  <a:lnTo>
                    <a:pt x="104432" y="575945"/>
                  </a:lnTo>
                  <a:lnTo>
                    <a:pt x="106121" y="620166"/>
                  </a:lnTo>
                  <a:lnTo>
                    <a:pt x="111175" y="664184"/>
                  </a:lnTo>
                  <a:lnTo>
                    <a:pt x="119608" y="707771"/>
                  </a:lnTo>
                  <a:lnTo>
                    <a:pt x="131406" y="750735"/>
                  </a:lnTo>
                  <a:lnTo>
                    <a:pt x="146583" y="792848"/>
                  </a:lnTo>
                  <a:lnTo>
                    <a:pt x="165125" y="833907"/>
                  </a:lnTo>
                  <a:lnTo>
                    <a:pt x="187045" y="873696"/>
                  </a:lnTo>
                  <a:lnTo>
                    <a:pt x="212318" y="912012"/>
                  </a:lnTo>
                  <a:lnTo>
                    <a:pt x="240982" y="948639"/>
                  </a:lnTo>
                  <a:lnTo>
                    <a:pt x="272999" y="983361"/>
                  </a:lnTo>
                  <a:lnTo>
                    <a:pt x="307733" y="1015390"/>
                  </a:lnTo>
                  <a:lnTo>
                    <a:pt x="344373" y="1044041"/>
                  </a:lnTo>
                  <a:lnTo>
                    <a:pt x="382689" y="1069327"/>
                  </a:lnTo>
                  <a:lnTo>
                    <a:pt x="422478" y="1091234"/>
                  </a:lnTo>
                  <a:lnTo>
                    <a:pt x="463550" y="1109764"/>
                  </a:lnTo>
                  <a:lnTo>
                    <a:pt x="505663" y="1124940"/>
                  </a:lnTo>
                  <a:lnTo>
                    <a:pt x="548627" y="1136726"/>
                  </a:lnTo>
                  <a:lnTo>
                    <a:pt x="592226" y="1145159"/>
                  </a:lnTo>
                  <a:lnTo>
                    <a:pt x="636270" y="1150213"/>
                  </a:lnTo>
                  <a:lnTo>
                    <a:pt x="680389" y="1151890"/>
                  </a:lnTo>
                  <a:lnTo>
                    <a:pt x="724649" y="1150200"/>
                  </a:lnTo>
                  <a:lnTo>
                    <a:pt x="768667" y="1145146"/>
                  </a:lnTo>
                  <a:lnTo>
                    <a:pt x="812253" y="1136713"/>
                  </a:lnTo>
                  <a:lnTo>
                    <a:pt x="855205" y="1124915"/>
                  </a:lnTo>
                  <a:lnTo>
                    <a:pt x="897318" y="1109751"/>
                  </a:lnTo>
                  <a:lnTo>
                    <a:pt x="938377" y="1091209"/>
                  </a:lnTo>
                  <a:lnTo>
                    <a:pt x="955802" y="1081608"/>
                  </a:lnTo>
                  <a:lnTo>
                    <a:pt x="1016469" y="1044016"/>
                  </a:lnTo>
                  <a:lnTo>
                    <a:pt x="1053096" y="1015365"/>
                  </a:lnTo>
                  <a:lnTo>
                    <a:pt x="1087818" y="983348"/>
                  </a:lnTo>
                  <a:lnTo>
                    <a:pt x="1119835" y="948613"/>
                  </a:lnTo>
                  <a:lnTo>
                    <a:pt x="1148486" y="911987"/>
                  </a:lnTo>
                  <a:lnTo>
                    <a:pt x="1173759" y="873683"/>
                  </a:lnTo>
                  <a:lnTo>
                    <a:pt x="1195666" y="833882"/>
                  </a:lnTo>
                  <a:lnTo>
                    <a:pt x="1214196" y="792822"/>
                  </a:lnTo>
                  <a:lnTo>
                    <a:pt x="1229372" y="750722"/>
                  </a:lnTo>
                  <a:lnTo>
                    <a:pt x="1241158" y="707758"/>
                  </a:lnTo>
                  <a:lnTo>
                    <a:pt x="1249591" y="664171"/>
                  </a:lnTo>
                  <a:lnTo>
                    <a:pt x="1254645" y="620153"/>
                  </a:lnTo>
                  <a:lnTo>
                    <a:pt x="1256334" y="575932"/>
                  </a:lnTo>
                  <a:lnTo>
                    <a:pt x="1254645" y="531710"/>
                  </a:lnTo>
                  <a:lnTo>
                    <a:pt x="1249591" y="487705"/>
                  </a:lnTo>
                  <a:lnTo>
                    <a:pt x="1241158" y="444106"/>
                  </a:lnTo>
                  <a:lnTo>
                    <a:pt x="1229360" y="401154"/>
                  </a:lnTo>
                  <a:lnTo>
                    <a:pt x="1214196" y="359041"/>
                  </a:lnTo>
                  <a:lnTo>
                    <a:pt x="1195654" y="317982"/>
                  </a:lnTo>
                  <a:lnTo>
                    <a:pt x="1186053" y="300545"/>
                  </a:lnTo>
                  <a:lnTo>
                    <a:pt x="1186053" y="553110"/>
                  </a:lnTo>
                  <a:lnTo>
                    <a:pt x="1186053" y="598779"/>
                  </a:lnTo>
                  <a:lnTo>
                    <a:pt x="1181938" y="644296"/>
                  </a:lnTo>
                  <a:lnTo>
                    <a:pt x="1173721" y="689368"/>
                  </a:lnTo>
                  <a:lnTo>
                    <a:pt x="1161402" y="733691"/>
                  </a:lnTo>
                  <a:lnTo>
                    <a:pt x="1144968" y="776973"/>
                  </a:lnTo>
                  <a:lnTo>
                    <a:pt x="1124432" y="818921"/>
                  </a:lnTo>
                  <a:lnTo>
                    <a:pt x="1099781" y="859218"/>
                  </a:lnTo>
                  <a:lnTo>
                    <a:pt x="1071016" y="897597"/>
                  </a:lnTo>
                  <a:lnTo>
                    <a:pt x="1038148" y="933729"/>
                  </a:lnTo>
                  <a:lnTo>
                    <a:pt x="1002017" y="966597"/>
                  </a:lnTo>
                  <a:lnTo>
                    <a:pt x="963650" y="995349"/>
                  </a:lnTo>
                  <a:lnTo>
                    <a:pt x="923340" y="1020000"/>
                  </a:lnTo>
                  <a:lnTo>
                    <a:pt x="881405" y="1040536"/>
                  </a:lnTo>
                  <a:lnTo>
                    <a:pt x="838123" y="1056970"/>
                  </a:lnTo>
                  <a:lnTo>
                    <a:pt x="793648" y="1069327"/>
                  </a:lnTo>
                  <a:lnTo>
                    <a:pt x="748741" y="1077506"/>
                  </a:lnTo>
                  <a:lnTo>
                    <a:pt x="703224" y="1081608"/>
                  </a:lnTo>
                  <a:lnTo>
                    <a:pt x="657567" y="1081608"/>
                  </a:lnTo>
                  <a:lnTo>
                    <a:pt x="612051" y="1077493"/>
                  </a:lnTo>
                  <a:lnTo>
                    <a:pt x="566978" y="1069276"/>
                  </a:lnTo>
                  <a:lnTo>
                    <a:pt x="522655" y="1056957"/>
                  </a:lnTo>
                  <a:lnTo>
                    <a:pt x="479374" y="1040523"/>
                  </a:lnTo>
                  <a:lnTo>
                    <a:pt x="437438" y="1019975"/>
                  </a:lnTo>
                  <a:lnTo>
                    <a:pt x="397141" y="995324"/>
                  </a:lnTo>
                  <a:lnTo>
                    <a:pt x="358762" y="966571"/>
                  </a:lnTo>
                  <a:lnTo>
                    <a:pt x="322630" y="933704"/>
                  </a:lnTo>
                  <a:lnTo>
                    <a:pt x="289763" y="897572"/>
                  </a:lnTo>
                  <a:lnTo>
                    <a:pt x="261010" y="859205"/>
                  </a:lnTo>
                  <a:lnTo>
                    <a:pt x="236359" y="818896"/>
                  </a:lnTo>
                  <a:lnTo>
                    <a:pt x="215811" y="776960"/>
                  </a:lnTo>
                  <a:lnTo>
                    <a:pt x="199377" y="733679"/>
                  </a:lnTo>
                  <a:lnTo>
                    <a:pt x="187045" y="689356"/>
                  </a:lnTo>
                  <a:lnTo>
                    <a:pt x="178828" y="644283"/>
                  </a:lnTo>
                  <a:lnTo>
                    <a:pt x="174726" y="598779"/>
                  </a:lnTo>
                  <a:lnTo>
                    <a:pt x="174713" y="553110"/>
                  </a:lnTo>
                  <a:lnTo>
                    <a:pt x="178828" y="507606"/>
                  </a:lnTo>
                  <a:lnTo>
                    <a:pt x="187032" y="462534"/>
                  </a:lnTo>
                  <a:lnTo>
                    <a:pt x="199364" y="418211"/>
                  </a:lnTo>
                  <a:lnTo>
                    <a:pt x="215798" y="374929"/>
                  </a:lnTo>
                  <a:lnTo>
                    <a:pt x="236334" y="332981"/>
                  </a:lnTo>
                  <a:lnTo>
                    <a:pt x="260985" y="292684"/>
                  </a:lnTo>
                  <a:lnTo>
                    <a:pt x="289750" y="254304"/>
                  </a:lnTo>
                  <a:lnTo>
                    <a:pt x="322618" y="218173"/>
                  </a:lnTo>
                  <a:lnTo>
                    <a:pt x="358736" y="185318"/>
                  </a:lnTo>
                  <a:lnTo>
                    <a:pt x="397116" y="156565"/>
                  </a:lnTo>
                  <a:lnTo>
                    <a:pt x="437413" y="131914"/>
                  </a:lnTo>
                  <a:lnTo>
                    <a:pt x="479361" y="111366"/>
                  </a:lnTo>
                  <a:lnTo>
                    <a:pt x="522643" y="94932"/>
                  </a:lnTo>
                  <a:lnTo>
                    <a:pt x="566966" y="82613"/>
                  </a:lnTo>
                  <a:lnTo>
                    <a:pt x="612038" y="74396"/>
                  </a:lnTo>
                  <a:lnTo>
                    <a:pt x="657555" y="70281"/>
                  </a:lnTo>
                  <a:lnTo>
                    <a:pt x="703211" y="70281"/>
                  </a:lnTo>
                  <a:lnTo>
                    <a:pt x="748728" y="74396"/>
                  </a:lnTo>
                  <a:lnTo>
                    <a:pt x="793800" y="82613"/>
                  </a:lnTo>
                  <a:lnTo>
                    <a:pt x="838123" y="94932"/>
                  </a:lnTo>
                  <a:lnTo>
                    <a:pt x="881405" y="111366"/>
                  </a:lnTo>
                  <a:lnTo>
                    <a:pt x="923353" y="131914"/>
                  </a:lnTo>
                  <a:lnTo>
                    <a:pt x="963650" y="156565"/>
                  </a:lnTo>
                  <a:lnTo>
                    <a:pt x="1002030" y="185318"/>
                  </a:lnTo>
                  <a:lnTo>
                    <a:pt x="1038148" y="218186"/>
                  </a:lnTo>
                  <a:lnTo>
                    <a:pt x="1071029" y="254317"/>
                  </a:lnTo>
                  <a:lnTo>
                    <a:pt x="1099781" y="292684"/>
                  </a:lnTo>
                  <a:lnTo>
                    <a:pt x="1124432" y="332994"/>
                  </a:lnTo>
                  <a:lnTo>
                    <a:pt x="1144968" y="374929"/>
                  </a:lnTo>
                  <a:lnTo>
                    <a:pt x="1161402" y="418211"/>
                  </a:lnTo>
                  <a:lnTo>
                    <a:pt x="1173721" y="462534"/>
                  </a:lnTo>
                  <a:lnTo>
                    <a:pt x="1181938" y="507606"/>
                  </a:lnTo>
                  <a:lnTo>
                    <a:pt x="1186053" y="553110"/>
                  </a:lnTo>
                  <a:lnTo>
                    <a:pt x="1186053" y="300545"/>
                  </a:lnTo>
                  <a:lnTo>
                    <a:pt x="1173746" y="278193"/>
                  </a:lnTo>
                  <a:lnTo>
                    <a:pt x="1172667" y="276567"/>
                  </a:lnTo>
                  <a:lnTo>
                    <a:pt x="1428572" y="987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g26418d7f2f1_0_103"/>
            <p:cNvSpPr/>
            <p:nvPr/>
          </p:nvSpPr>
          <p:spPr>
            <a:xfrm>
              <a:off x="10086402" y="4022083"/>
              <a:ext cx="271779" cy="312420"/>
            </a:xfrm>
            <a:custGeom>
              <a:rect b="b" l="l" r="r" t="t"/>
              <a:pathLst>
                <a:path extrusionOk="0" h="312420" w="271779">
                  <a:moveTo>
                    <a:pt x="0" y="0"/>
                  </a:moveTo>
                  <a:lnTo>
                    <a:pt x="271286" y="311990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g26418d7f2f1_0_103"/>
            <p:cNvSpPr/>
            <p:nvPr/>
          </p:nvSpPr>
          <p:spPr>
            <a:xfrm>
              <a:off x="10258794" y="4251442"/>
              <a:ext cx="435609" cy="435610"/>
            </a:xfrm>
            <a:custGeom>
              <a:rect b="b" l="l" r="r" t="t"/>
              <a:pathLst>
                <a:path extrusionOk="0" h="435610" w="435609">
                  <a:moveTo>
                    <a:pt x="241685" y="0"/>
                  </a:moveTo>
                  <a:lnTo>
                    <a:pt x="193619" y="0"/>
                  </a:lnTo>
                  <a:lnTo>
                    <a:pt x="146499" y="10444"/>
                  </a:lnTo>
                  <a:lnTo>
                    <a:pt x="102217" y="31333"/>
                  </a:lnTo>
                  <a:lnTo>
                    <a:pt x="62666" y="62666"/>
                  </a:lnTo>
                  <a:lnTo>
                    <a:pt x="31333" y="102217"/>
                  </a:lnTo>
                  <a:lnTo>
                    <a:pt x="10444" y="146499"/>
                  </a:lnTo>
                  <a:lnTo>
                    <a:pt x="0" y="193619"/>
                  </a:lnTo>
                  <a:lnTo>
                    <a:pt x="0" y="241684"/>
                  </a:lnTo>
                  <a:lnTo>
                    <a:pt x="10444" y="288804"/>
                  </a:lnTo>
                  <a:lnTo>
                    <a:pt x="31333" y="333086"/>
                  </a:lnTo>
                  <a:lnTo>
                    <a:pt x="62666" y="372637"/>
                  </a:lnTo>
                  <a:lnTo>
                    <a:pt x="102217" y="403970"/>
                  </a:lnTo>
                  <a:lnTo>
                    <a:pt x="146499" y="424859"/>
                  </a:lnTo>
                  <a:lnTo>
                    <a:pt x="193619" y="435303"/>
                  </a:lnTo>
                  <a:lnTo>
                    <a:pt x="241685" y="435303"/>
                  </a:lnTo>
                  <a:lnTo>
                    <a:pt x="288805" y="424859"/>
                  </a:lnTo>
                  <a:lnTo>
                    <a:pt x="333087" y="403970"/>
                  </a:lnTo>
                  <a:lnTo>
                    <a:pt x="372638" y="372637"/>
                  </a:lnTo>
                  <a:lnTo>
                    <a:pt x="378622" y="365085"/>
                  </a:lnTo>
                  <a:lnTo>
                    <a:pt x="194891" y="365085"/>
                  </a:lnTo>
                  <a:lnTo>
                    <a:pt x="151062" y="351053"/>
                  </a:lnTo>
                  <a:lnTo>
                    <a:pt x="112314" y="322990"/>
                  </a:lnTo>
                  <a:lnTo>
                    <a:pt x="84250" y="284242"/>
                  </a:lnTo>
                  <a:lnTo>
                    <a:pt x="70219" y="240413"/>
                  </a:lnTo>
                  <a:lnTo>
                    <a:pt x="70219" y="194890"/>
                  </a:lnTo>
                  <a:lnTo>
                    <a:pt x="84250" y="151061"/>
                  </a:lnTo>
                  <a:lnTo>
                    <a:pt x="112314" y="112313"/>
                  </a:lnTo>
                  <a:lnTo>
                    <a:pt x="151062" y="84250"/>
                  </a:lnTo>
                  <a:lnTo>
                    <a:pt x="194891" y="70218"/>
                  </a:lnTo>
                  <a:lnTo>
                    <a:pt x="378622" y="70218"/>
                  </a:lnTo>
                  <a:lnTo>
                    <a:pt x="372638" y="62666"/>
                  </a:lnTo>
                  <a:lnTo>
                    <a:pt x="333087" y="31333"/>
                  </a:lnTo>
                  <a:lnTo>
                    <a:pt x="288805" y="10444"/>
                  </a:lnTo>
                  <a:lnTo>
                    <a:pt x="241685" y="0"/>
                  </a:lnTo>
                  <a:close/>
                </a:path>
                <a:path extrusionOk="0" h="435610" w="435609">
                  <a:moveTo>
                    <a:pt x="378622" y="70218"/>
                  </a:moveTo>
                  <a:lnTo>
                    <a:pt x="240413" y="70218"/>
                  </a:lnTo>
                  <a:lnTo>
                    <a:pt x="284242" y="84250"/>
                  </a:lnTo>
                  <a:lnTo>
                    <a:pt x="322990" y="112313"/>
                  </a:lnTo>
                  <a:lnTo>
                    <a:pt x="351054" y="151061"/>
                  </a:lnTo>
                  <a:lnTo>
                    <a:pt x="365085" y="194890"/>
                  </a:lnTo>
                  <a:lnTo>
                    <a:pt x="365085" y="240413"/>
                  </a:lnTo>
                  <a:lnTo>
                    <a:pt x="351053" y="284242"/>
                  </a:lnTo>
                  <a:lnTo>
                    <a:pt x="322990" y="322990"/>
                  </a:lnTo>
                  <a:lnTo>
                    <a:pt x="284242" y="351053"/>
                  </a:lnTo>
                  <a:lnTo>
                    <a:pt x="240413" y="365085"/>
                  </a:lnTo>
                  <a:lnTo>
                    <a:pt x="378622" y="365085"/>
                  </a:lnTo>
                  <a:lnTo>
                    <a:pt x="403972" y="333086"/>
                  </a:lnTo>
                  <a:lnTo>
                    <a:pt x="424860" y="288804"/>
                  </a:lnTo>
                  <a:lnTo>
                    <a:pt x="435305" y="241684"/>
                  </a:lnTo>
                  <a:lnTo>
                    <a:pt x="435305" y="193619"/>
                  </a:lnTo>
                  <a:lnTo>
                    <a:pt x="424860" y="146499"/>
                  </a:lnTo>
                  <a:lnTo>
                    <a:pt x="403972" y="102217"/>
                  </a:lnTo>
                  <a:lnTo>
                    <a:pt x="378622" y="70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g26418d7f2f1_0_103"/>
            <p:cNvSpPr/>
            <p:nvPr/>
          </p:nvSpPr>
          <p:spPr>
            <a:xfrm>
              <a:off x="10263324" y="3698694"/>
              <a:ext cx="736600" cy="119379"/>
            </a:xfrm>
            <a:custGeom>
              <a:rect b="b" l="l" r="r" t="t"/>
              <a:pathLst>
                <a:path extrusionOk="0" h="119379" w="736600">
                  <a:moveTo>
                    <a:pt x="0" y="0"/>
                  </a:moveTo>
                  <a:lnTo>
                    <a:pt x="736433" y="119289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g26418d7f2f1_0_103"/>
            <p:cNvSpPr/>
            <p:nvPr/>
          </p:nvSpPr>
          <p:spPr>
            <a:xfrm>
              <a:off x="10391483" y="2787687"/>
              <a:ext cx="1009015" cy="1278254"/>
            </a:xfrm>
            <a:custGeom>
              <a:rect b="b" l="l" r="r" t="t"/>
              <a:pathLst>
                <a:path extrusionOk="0" h="1278254" w="1009015">
                  <a:moveTo>
                    <a:pt x="435305" y="193598"/>
                  </a:moveTo>
                  <a:lnTo>
                    <a:pt x="424865" y="146481"/>
                  </a:lnTo>
                  <a:lnTo>
                    <a:pt x="403974" y="102196"/>
                  </a:lnTo>
                  <a:lnTo>
                    <a:pt x="378637" y="70218"/>
                  </a:lnTo>
                  <a:lnTo>
                    <a:pt x="365074" y="56680"/>
                  </a:lnTo>
                  <a:lnTo>
                    <a:pt x="365074" y="194881"/>
                  </a:lnTo>
                  <a:lnTo>
                    <a:pt x="365074" y="240411"/>
                  </a:lnTo>
                  <a:lnTo>
                    <a:pt x="351040" y="284238"/>
                  </a:lnTo>
                  <a:lnTo>
                    <a:pt x="322986" y="322973"/>
                  </a:lnTo>
                  <a:lnTo>
                    <a:pt x="284238" y="351040"/>
                  </a:lnTo>
                  <a:lnTo>
                    <a:pt x="240398" y="365074"/>
                  </a:lnTo>
                  <a:lnTo>
                    <a:pt x="194881" y="365074"/>
                  </a:lnTo>
                  <a:lnTo>
                    <a:pt x="151053" y="351040"/>
                  </a:lnTo>
                  <a:lnTo>
                    <a:pt x="112306" y="322973"/>
                  </a:lnTo>
                  <a:lnTo>
                    <a:pt x="84239" y="284226"/>
                  </a:lnTo>
                  <a:lnTo>
                    <a:pt x="70218" y="240411"/>
                  </a:lnTo>
                  <a:lnTo>
                    <a:pt x="70231" y="194881"/>
                  </a:lnTo>
                  <a:lnTo>
                    <a:pt x="84289" y="151053"/>
                  </a:lnTo>
                  <a:lnTo>
                    <a:pt x="112331" y="112331"/>
                  </a:lnTo>
                  <a:lnTo>
                    <a:pt x="151066" y="84264"/>
                  </a:lnTo>
                  <a:lnTo>
                    <a:pt x="194894" y="70231"/>
                  </a:lnTo>
                  <a:lnTo>
                    <a:pt x="240436" y="70231"/>
                  </a:lnTo>
                  <a:lnTo>
                    <a:pt x="284251" y="84264"/>
                  </a:lnTo>
                  <a:lnTo>
                    <a:pt x="322986" y="112306"/>
                  </a:lnTo>
                  <a:lnTo>
                    <a:pt x="351053" y="151079"/>
                  </a:lnTo>
                  <a:lnTo>
                    <a:pt x="365074" y="194881"/>
                  </a:lnTo>
                  <a:lnTo>
                    <a:pt x="365074" y="56680"/>
                  </a:lnTo>
                  <a:lnTo>
                    <a:pt x="333082" y="31318"/>
                  </a:lnTo>
                  <a:lnTo>
                    <a:pt x="288798" y="10439"/>
                  </a:lnTo>
                  <a:lnTo>
                    <a:pt x="241693" y="0"/>
                  </a:lnTo>
                  <a:lnTo>
                    <a:pt x="193624" y="0"/>
                  </a:lnTo>
                  <a:lnTo>
                    <a:pt x="146519" y="10452"/>
                  </a:lnTo>
                  <a:lnTo>
                    <a:pt x="102235" y="31343"/>
                  </a:lnTo>
                  <a:lnTo>
                    <a:pt x="62687" y="62674"/>
                  </a:lnTo>
                  <a:lnTo>
                    <a:pt x="31356" y="102222"/>
                  </a:lnTo>
                  <a:lnTo>
                    <a:pt x="10464" y="146507"/>
                  </a:lnTo>
                  <a:lnTo>
                    <a:pt x="12" y="193598"/>
                  </a:lnTo>
                  <a:lnTo>
                    <a:pt x="0" y="241681"/>
                  </a:lnTo>
                  <a:lnTo>
                    <a:pt x="10439" y="288785"/>
                  </a:lnTo>
                  <a:lnTo>
                    <a:pt x="31330" y="333070"/>
                  </a:lnTo>
                  <a:lnTo>
                    <a:pt x="62661" y="372618"/>
                  </a:lnTo>
                  <a:lnTo>
                    <a:pt x="102222" y="403948"/>
                  </a:lnTo>
                  <a:lnTo>
                    <a:pt x="146494" y="424840"/>
                  </a:lnTo>
                  <a:lnTo>
                    <a:pt x="193624" y="435279"/>
                  </a:lnTo>
                  <a:lnTo>
                    <a:pt x="241681" y="435279"/>
                  </a:lnTo>
                  <a:lnTo>
                    <a:pt x="288810" y="424840"/>
                  </a:lnTo>
                  <a:lnTo>
                    <a:pt x="333082" y="403948"/>
                  </a:lnTo>
                  <a:lnTo>
                    <a:pt x="372643" y="372618"/>
                  </a:lnTo>
                  <a:lnTo>
                    <a:pt x="378612" y="365074"/>
                  </a:lnTo>
                  <a:lnTo>
                    <a:pt x="403974" y="333070"/>
                  </a:lnTo>
                  <a:lnTo>
                    <a:pt x="424865" y="288785"/>
                  </a:lnTo>
                  <a:lnTo>
                    <a:pt x="435305" y="241681"/>
                  </a:lnTo>
                  <a:lnTo>
                    <a:pt x="435305" y="193598"/>
                  </a:lnTo>
                  <a:close/>
                </a:path>
                <a:path extrusionOk="0" h="1278254" w="1009015">
                  <a:moveTo>
                    <a:pt x="1008634" y="1036510"/>
                  </a:moveTo>
                  <a:lnTo>
                    <a:pt x="998181" y="989393"/>
                  </a:lnTo>
                  <a:lnTo>
                    <a:pt x="977303" y="945108"/>
                  </a:lnTo>
                  <a:lnTo>
                    <a:pt x="951941" y="913104"/>
                  </a:lnTo>
                  <a:lnTo>
                    <a:pt x="938415" y="899591"/>
                  </a:lnTo>
                  <a:lnTo>
                    <a:pt x="938415" y="1037780"/>
                  </a:lnTo>
                  <a:lnTo>
                    <a:pt x="938415" y="1083310"/>
                  </a:lnTo>
                  <a:lnTo>
                    <a:pt x="924382" y="1127137"/>
                  </a:lnTo>
                  <a:lnTo>
                    <a:pt x="896315" y="1165885"/>
                  </a:lnTo>
                  <a:lnTo>
                    <a:pt x="857567" y="1193952"/>
                  </a:lnTo>
                  <a:lnTo>
                    <a:pt x="813739" y="1207973"/>
                  </a:lnTo>
                  <a:lnTo>
                    <a:pt x="768210" y="1207973"/>
                  </a:lnTo>
                  <a:lnTo>
                    <a:pt x="724382" y="1193939"/>
                  </a:lnTo>
                  <a:lnTo>
                    <a:pt x="685634" y="1165885"/>
                  </a:lnTo>
                  <a:lnTo>
                    <a:pt x="657580" y="1127137"/>
                  </a:lnTo>
                  <a:lnTo>
                    <a:pt x="643547" y="1083310"/>
                  </a:lnTo>
                  <a:lnTo>
                    <a:pt x="643547" y="1037780"/>
                  </a:lnTo>
                  <a:lnTo>
                    <a:pt x="657580" y="993952"/>
                  </a:lnTo>
                  <a:lnTo>
                    <a:pt x="685634" y="955205"/>
                  </a:lnTo>
                  <a:lnTo>
                    <a:pt x="724382" y="927138"/>
                  </a:lnTo>
                  <a:lnTo>
                    <a:pt x="768210" y="913104"/>
                  </a:lnTo>
                  <a:lnTo>
                    <a:pt x="813739" y="913104"/>
                  </a:lnTo>
                  <a:lnTo>
                    <a:pt x="857567" y="927138"/>
                  </a:lnTo>
                  <a:lnTo>
                    <a:pt x="896315" y="955205"/>
                  </a:lnTo>
                  <a:lnTo>
                    <a:pt x="924382" y="993952"/>
                  </a:lnTo>
                  <a:lnTo>
                    <a:pt x="938415" y="1037780"/>
                  </a:lnTo>
                  <a:lnTo>
                    <a:pt x="938415" y="899591"/>
                  </a:lnTo>
                  <a:lnTo>
                    <a:pt x="906411" y="874229"/>
                  </a:lnTo>
                  <a:lnTo>
                    <a:pt x="862126" y="853338"/>
                  </a:lnTo>
                  <a:lnTo>
                    <a:pt x="815009" y="842886"/>
                  </a:lnTo>
                  <a:lnTo>
                    <a:pt x="766940" y="842886"/>
                  </a:lnTo>
                  <a:lnTo>
                    <a:pt x="719823" y="853338"/>
                  </a:lnTo>
                  <a:lnTo>
                    <a:pt x="675538" y="874229"/>
                  </a:lnTo>
                  <a:lnTo>
                    <a:pt x="635990" y="905560"/>
                  </a:lnTo>
                  <a:lnTo>
                    <a:pt x="604659" y="945108"/>
                  </a:lnTo>
                  <a:lnTo>
                    <a:pt x="583768" y="989393"/>
                  </a:lnTo>
                  <a:lnTo>
                    <a:pt x="573328" y="1036510"/>
                  </a:lnTo>
                  <a:lnTo>
                    <a:pt x="573328" y="1084580"/>
                  </a:lnTo>
                  <a:lnTo>
                    <a:pt x="583768" y="1131697"/>
                  </a:lnTo>
                  <a:lnTo>
                    <a:pt x="604659" y="1175981"/>
                  </a:lnTo>
                  <a:lnTo>
                    <a:pt x="635990" y="1215529"/>
                  </a:lnTo>
                  <a:lnTo>
                    <a:pt x="675538" y="1246860"/>
                  </a:lnTo>
                  <a:lnTo>
                    <a:pt x="719823" y="1267752"/>
                  </a:lnTo>
                  <a:lnTo>
                    <a:pt x="766940" y="1278191"/>
                  </a:lnTo>
                  <a:lnTo>
                    <a:pt x="815009" y="1278191"/>
                  </a:lnTo>
                  <a:lnTo>
                    <a:pt x="862126" y="1267752"/>
                  </a:lnTo>
                  <a:lnTo>
                    <a:pt x="906411" y="1246860"/>
                  </a:lnTo>
                  <a:lnTo>
                    <a:pt x="945959" y="1215529"/>
                  </a:lnTo>
                  <a:lnTo>
                    <a:pt x="977303" y="1175981"/>
                  </a:lnTo>
                  <a:lnTo>
                    <a:pt x="998181" y="1131697"/>
                  </a:lnTo>
                  <a:lnTo>
                    <a:pt x="1008634" y="1084580"/>
                  </a:lnTo>
                  <a:lnTo>
                    <a:pt x="1008634" y="1036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855" name="Google Shape;855;g26418d7f2f1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"/>
          <p:cNvGrpSpPr/>
          <p:nvPr/>
        </p:nvGrpSpPr>
        <p:grpSpPr>
          <a:xfrm>
            <a:off x="7259333" y="2020087"/>
            <a:ext cx="3026702" cy="2942260"/>
            <a:chOff x="7259333" y="2020087"/>
            <a:chExt cx="3026702" cy="2942260"/>
          </a:xfrm>
        </p:grpSpPr>
        <p:sp>
          <p:nvSpPr>
            <p:cNvPr id="76" name="Google Shape;76;p3"/>
            <p:cNvSpPr/>
            <p:nvPr/>
          </p:nvSpPr>
          <p:spPr>
            <a:xfrm>
              <a:off x="9504855" y="2880608"/>
              <a:ext cx="565150" cy="842644"/>
            </a:xfrm>
            <a:custGeom>
              <a:rect b="b" l="l" r="r" t="t"/>
              <a:pathLst>
                <a:path extrusionOk="0" h="842645" w="565150">
                  <a:moveTo>
                    <a:pt x="0" y="0"/>
                  </a:moveTo>
                  <a:lnTo>
                    <a:pt x="564548" y="84233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77101" y="3009916"/>
              <a:ext cx="421640" cy="583565"/>
            </a:xfrm>
            <a:custGeom>
              <a:rect b="b" l="l" r="r" t="t"/>
              <a:pathLst>
                <a:path extrusionOk="0" h="583564" w="421640">
                  <a:moveTo>
                    <a:pt x="56415" y="0"/>
                  </a:moveTo>
                  <a:lnTo>
                    <a:pt x="27177" y="25469"/>
                  </a:lnTo>
                  <a:lnTo>
                    <a:pt x="0" y="41151"/>
                  </a:lnTo>
                  <a:lnTo>
                    <a:pt x="363363" y="583305"/>
                  </a:lnTo>
                  <a:lnTo>
                    <a:pt x="376706" y="571274"/>
                  </a:lnTo>
                  <a:lnTo>
                    <a:pt x="390890" y="560792"/>
                  </a:lnTo>
                  <a:lnTo>
                    <a:pt x="405799" y="551853"/>
                  </a:lnTo>
                  <a:lnTo>
                    <a:pt x="421317" y="544449"/>
                  </a:lnTo>
                  <a:lnTo>
                    <a:pt x="5641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367800" y="3722939"/>
              <a:ext cx="701675" cy="619125"/>
            </a:xfrm>
            <a:custGeom>
              <a:rect b="b" l="l" r="r" t="t"/>
              <a:pathLst>
                <a:path extrusionOk="0" h="619125" w="701675">
                  <a:moveTo>
                    <a:pt x="701602" y="0"/>
                  </a:moveTo>
                  <a:lnTo>
                    <a:pt x="0" y="61854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480339" y="3815544"/>
              <a:ext cx="477520" cy="433070"/>
            </a:xfrm>
            <a:custGeom>
              <a:rect b="b" l="l" r="r" t="t"/>
              <a:pathLst>
                <a:path extrusionOk="0" h="433070" w="477520">
                  <a:moveTo>
                    <a:pt x="431280" y="0"/>
                  </a:moveTo>
                  <a:lnTo>
                    <a:pt x="0" y="380248"/>
                  </a:lnTo>
                  <a:lnTo>
                    <a:pt x="5815" y="384799"/>
                  </a:lnTo>
                  <a:lnTo>
                    <a:pt x="11449" y="389702"/>
                  </a:lnTo>
                  <a:lnTo>
                    <a:pt x="39619" y="422874"/>
                  </a:lnTo>
                  <a:lnTo>
                    <a:pt x="45827" y="432854"/>
                  </a:lnTo>
                  <a:lnTo>
                    <a:pt x="477492" y="52280"/>
                  </a:lnTo>
                  <a:lnTo>
                    <a:pt x="444174" y="19060"/>
                  </a:lnTo>
                  <a:lnTo>
                    <a:pt x="437394" y="9688"/>
                  </a:lnTo>
                  <a:lnTo>
                    <a:pt x="4312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168129" y="4339931"/>
              <a:ext cx="1200150" cy="404495"/>
            </a:xfrm>
            <a:custGeom>
              <a:rect b="b" l="l" r="r" t="t"/>
              <a:pathLst>
                <a:path extrusionOk="0" h="404495" w="1200150">
                  <a:moveTo>
                    <a:pt x="1199671" y="0"/>
                  </a:moveTo>
                  <a:lnTo>
                    <a:pt x="0" y="40397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326443" y="4364187"/>
              <a:ext cx="882650" cy="355600"/>
            </a:xfrm>
            <a:custGeom>
              <a:rect b="b" l="l" r="r" t="t"/>
              <a:pathLst>
                <a:path extrusionOk="0" h="355600" w="882650">
                  <a:moveTo>
                    <a:pt x="860085" y="0"/>
                  </a:moveTo>
                  <a:lnTo>
                    <a:pt x="0" y="289615"/>
                  </a:lnTo>
                  <a:lnTo>
                    <a:pt x="8139" y="305377"/>
                  </a:lnTo>
                  <a:lnTo>
                    <a:pt x="14649" y="321698"/>
                  </a:lnTo>
                  <a:lnTo>
                    <a:pt x="19529" y="338455"/>
                  </a:lnTo>
                  <a:lnTo>
                    <a:pt x="22776" y="355526"/>
                  </a:lnTo>
                  <a:lnTo>
                    <a:pt x="882319" y="66103"/>
                  </a:lnTo>
                  <a:lnTo>
                    <a:pt x="874311" y="50278"/>
                  </a:lnTo>
                  <a:lnTo>
                    <a:pt x="867935" y="33904"/>
                  </a:lnTo>
                  <a:lnTo>
                    <a:pt x="863193" y="17104"/>
                  </a:lnTo>
                  <a:lnTo>
                    <a:pt x="86008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475621" y="3722314"/>
              <a:ext cx="692785" cy="1023619"/>
            </a:xfrm>
            <a:custGeom>
              <a:rect b="b" l="l" r="r" t="t"/>
              <a:pathLst>
                <a:path extrusionOk="0" h="1023620" w="692784">
                  <a:moveTo>
                    <a:pt x="0" y="0"/>
                  </a:moveTo>
                  <a:lnTo>
                    <a:pt x="692508" y="10231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47367" y="3851456"/>
              <a:ext cx="549275" cy="765175"/>
            </a:xfrm>
            <a:custGeom>
              <a:rect b="b" l="l" r="r" t="t"/>
              <a:pathLst>
                <a:path extrusionOk="0" h="765175" w="549275">
                  <a:moveTo>
                    <a:pt x="57772" y="0"/>
                  </a:moveTo>
                  <a:lnTo>
                    <a:pt x="44337" y="12211"/>
                  </a:lnTo>
                  <a:lnTo>
                    <a:pt x="30242" y="22700"/>
                  </a:lnTo>
                  <a:lnTo>
                    <a:pt x="15424" y="31661"/>
                  </a:lnTo>
                  <a:lnTo>
                    <a:pt x="0" y="39102"/>
                  </a:lnTo>
                  <a:lnTo>
                    <a:pt x="491242" y="764852"/>
                  </a:lnTo>
                  <a:lnTo>
                    <a:pt x="504677" y="752643"/>
                  </a:lnTo>
                  <a:lnTo>
                    <a:pt x="518773" y="742157"/>
                  </a:lnTo>
                  <a:lnTo>
                    <a:pt x="533591" y="733200"/>
                  </a:lnTo>
                  <a:lnTo>
                    <a:pt x="549014" y="725761"/>
                  </a:lnTo>
                  <a:lnTo>
                    <a:pt x="57772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586650" y="2415698"/>
              <a:ext cx="73025" cy="538480"/>
            </a:xfrm>
            <a:custGeom>
              <a:rect b="b" l="l" r="r" t="t"/>
              <a:pathLst>
                <a:path extrusionOk="0" h="538480" w="73025">
                  <a:moveTo>
                    <a:pt x="69780" y="0"/>
                  </a:moveTo>
                  <a:lnTo>
                    <a:pt x="52410" y="2605"/>
                  </a:lnTo>
                  <a:lnTo>
                    <a:pt x="34905" y="3538"/>
                  </a:lnTo>
                  <a:lnTo>
                    <a:pt x="17393" y="2801"/>
                  </a:lnTo>
                  <a:lnTo>
                    <a:pt x="0" y="394"/>
                  </a:lnTo>
                  <a:lnTo>
                    <a:pt x="3220" y="537969"/>
                  </a:lnTo>
                  <a:lnTo>
                    <a:pt x="20652" y="537025"/>
                  </a:lnTo>
                  <a:lnTo>
                    <a:pt x="38099" y="536650"/>
                  </a:lnTo>
                  <a:lnTo>
                    <a:pt x="55549" y="536839"/>
                  </a:lnTo>
                  <a:lnTo>
                    <a:pt x="72989" y="537584"/>
                  </a:lnTo>
                  <a:lnTo>
                    <a:pt x="697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620490" y="2236351"/>
              <a:ext cx="879475" cy="648970"/>
            </a:xfrm>
            <a:custGeom>
              <a:rect b="b" l="l" r="r" t="t"/>
              <a:pathLst>
                <a:path extrusionOk="0" h="648969" w="879475">
                  <a:moveTo>
                    <a:pt x="0" y="0"/>
                  </a:moveTo>
                  <a:lnTo>
                    <a:pt x="879174" y="648964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744192" y="2314921"/>
              <a:ext cx="631825" cy="492125"/>
            </a:xfrm>
            <a:custGeom>
              <a:rect b="b" l="l" r="r" t="t"/>
              <a:pathLst>
                <a:path extrusionOk="0" h="492125" w="631825">
                  <a:moveTo>
                    <a:pt x="41488" y="0"/>
                  </a:moveTo>
                  <a:lnTo>
                    <a:pt x="16420" y="39005"/>
                  </a:lnTo>
                  <a:lnTo>
                    <a:pt x="0" y="56126"/>
                  </a:lnTo>
                  <a:lnTo>
                    <a:pt x="590287" y="491817"/>
                  </a:lnTo>
                  <a:lnTo>
                    <a:pt x="615355" y="452821"/>
                  </a:lnTo>
                  <a:lnTo>
                    <a:pt x="631764" y="435715"/>
                  </a:lnTo>
                  <a:lnTo>
                    <a:pt x="41488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680501" y="2236353"/>
              <a:ext cx="940435" cy="52705"/>
            </a:xfrm>
            <a:custGeom>
              <a:rect b="b" l="l" r="r" t="t"/>
              <a:pathLst>
                <a:path extrusionOk="0" h="52705" w="940434">
                  <a:moveTo>
                    <a:pt x="939989" y="0"/>
                  </a:moveTo>
                  <a:lnTo>
                    <a:pt x="0" y="5267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857822" y="2211571"/>
              <a:ext cx="585470" cy="102870"/>
            </a:xfrm>
            <a:custGeom>
              <a:rect b="b" l="l" r="r" t="t"/>
              <a:pathLst>
                <a:path extrusionOk="0" h="102869" w="585470">
                  <a:moveTo>
                    <a:pt x="581465" y="0"/>
                  </a:moveTo>
                  <a:lnTo>
                    <a:pt x="0" y="32594"/>
                  </a:lnTo>
                  <a:lnTo>
                    <a:pt x="3472" y="49830"/>
                  </a:lnTo>
                  <a:lnTo>
                    <a:pt x="5276" y="67268"/>
                  </a:lnTo>
                  <a:lnTo>
                    <a:pt x="5412" y="84782"/>
                  </a:lnTo>
                  <a:lnTo>
                    <a:pt x="3881" y="102243"/>
                  </a:lnTo>
                  <a:lnTo>
                    <a:pt x="585348" y="69673"/>
                  </a:lnTo>
                  <a:lnTo>
                    <a:pt x="581872" y="52432"/>
                  </a:lnTo>
                  <a:lnTo>
                    <a:pt x="580068" y="34987"/>
                  </a:lnTo>
                  <a:lnTo>
                    <a:pt x="579933" y="17467"/>
                  </a:lnTo>
                  <a:lnTo>
                    <a:pt x="58146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7764329" y="2408354"/>
              <a:ext cx="559435" cy="682625"/>
            </a:xfrm>
            <a:custGeom>
              <a:rect b="b" l="l" r="r" t="t"/>
              <a:pathLst>
                <a:path extrusionOk="0" h="682625" w="559434">
                  <a:moveTo>
                    <a:pt x="54720" y="0"/>
                  </a:moveTo>
                  <a:lnTo>
                    <a:pt x="23751" y="28621"/>
                  </a:lnTo>
                  <a:lnTo>
                    <a:pt x="0" y="43267"/>
                  </a:lnTo>
                  <a:lnTo>
                    <a:pt x="504365" y="682532"/>
                  </a:lnTo>
                  <a:lnTo>
                    <a:pt x="517475" y="671016"/>
                  </a:lnTo>
                  <a:lnTo>
                    <a:pt x="530949" y="659935"/>
                  </a:lnTo>
                  <a:lnTo>
                    <a:pt x="544775" y="649296"/>
                  </a:lnTo>
                  <a:lnTo>
                    <a:pt x="558942" y="639108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475621" y="2289031"/>
              <a:ext cx="205104" cy="1433830"/>
            </a:xfrm>
            <a:custGeom>
              <a:rect b="b" l="l" r="r" t="t"/>
              <a:pathLst>
                <a:path extrusionOk="0" h="1433829" w="205104">
                  <a:moveTo>
                    <a:pt x="204880" y="0"/>
                  </a:moveTo>
                  <a:lnTo>
                    <a:pt x="0" y="1433282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66503" y="2461862"/>
              <a:ext cx="223520" cy="1087755"/>
            </a:xfrm>
            <a:custGeom>
              <a:rect b="b" l="l" r="r" t="t"/>
              <a:pathLst>
                <a:path extrusionOk="0" h="1087754" w="223520">
                  <a:moveTo>
                    <a:pt x="154056" y="0"/>
                  </a:moveTo>
                  <a:lnTo>
                    <a:pt x="0" y="1077780"/>
                  </a:lnTo>
                  <a:lnTo>
                    <a:pt x="17487" y="1077743"/>
                  </a:lnTo>
                  <a:lnTo>
                    <a:pt x="34910" y="1079369"/>
                  </a:lnTo>
                  <a:lnTo>
                    <a:pt x="52143" y="1082658"/>
                  </a:lnTo>
                  <a:lnTo>
                    <a:pt x="69060" y="1087611"/>
                  </a:lnTo>
                  <a:lnTo>
                    <a:pt x="223140" y="9843"/>
                  </a:lnTo>
                  <a:lnTo>
                    <a:pt x="205646" y="9879"/>
                  </a:lnTo>
                  <a:lnTo>
                    <a:pt x="188217" y="8249"/>
                  </a:lnTo>
                  <a:lnTo>
                    <a:pt x="170978" y="4956"/>
                  </a:lnTo>
                  <a:lnTo>
                    <a:pt x="15405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259333" y="2020087"/>
              <a:ext cx="1577975" cy="1918970"/>
            </a:xfrm>
            <a:custGeom>
              <a:rect b="b" l="l" r="r" t="t"/>
              <a:pathLst>
                <a:path extrusionOk="0" h="1918970" w="1577975">
                  <a:moveTo>
                    <a:pt x="637451" y="245046"/>
                  </a:moveTo>
                  <a:lnTo>
                    <a:pt x="627075" y="198221"/>
                  </a:lnTo>
                  <a:lnTo>
                    <a:pt x="606310" y="154216"/>
                  </a:lnTo>
                  <a:lnTo>
                    <a:pt x="581139" y="122440"/>
                  </a:lnTo>
                  <a:lnTo>
                    <a:pt x="567664" y="108978"/>
                  </a:lnTo>
                  <a:lnTo>
                    <a:pt x="567664" y="246316"/>
                  </a:lnTo>
                  <a:lnTo>
                    <a:pt x="567651" y="291566"/>
                  </a:lnTo>
                  <a:lnTo>
                    <a:pt x="553707" y="335114"/>
                  </a:lnTo>
                  <a:lnTo>
                    <a:pt x="525830" y="373621"/>
                  </a:lnTo>
                  <a:lnTo>
                    <a:pt x="487324" y="401510"/>
                  </a:lnTo>
                  <a:lnTo>
                    <a:pt x="443763" y="415455"/>
                  </a:lnTo>
                  <a:lnTo>
                    <a:pt x="398526" y="415455"/>
                  </a:lnTo>
                  <a:lnTo>
                    <a:pt x="354977" y="401510"/>
                  </a:lnTo>
                  <a:lnTo>
                    <a:pt x="316471" y="373621"/>
                  </a:lnTo>
                  <a:lnTo>
                    <a:pt x="288582" y="335114"/>
                  </a:lnTo>
                  <a:lnTo>
                    <a:pt x="274650" y="291566"/>
                  </a:lnTo>
                  <a:lnTo>
                    <a:pt x="274662" y="246316"/>
                  </a:lnTo>
                  <a:lnTo>
                    <a:pt x="288620" y="202768"/>
                  </a:lnTo>
                  <a:lnTo>
                    <a:pt x="316496" y="164287"/>
                  </a:lnTo>
                  <a:lnTo>
                    <a:pt x="354990" y="136398"/>
                  </a:lnTo>
                  <a:lnTo>
                    <a:pt x="398538" y="122453"/>
                  </a:lnTo>
                  <a:lnTo>
                    <a:pt x="443788" y="122453"/>
                  </a:lnTo>
                  <a:lnTo>
                    <a:pt x="487349" y="136398"/>
                  </a:lnTo>
                  <a:lnTo>
                    <a:pt x="525856" y="164287"/>
                  </a:lnTo>
                  <a:lnTo>
                    <a:pt x="553720" y="202793"/>
                  </a:lnTo>
                  <a:lnTo>
                    <a:pt x="567664" y="246316"/>
                  </a:lnTo>
                  <a:lnTo>
                    <a:pt x="567664" y="108978"/>
                  </a:lnTo>
                  <a:lnTo>
                    <a:pt x="535863" y="83781"/>
                  </a:lnTo>
                  <a:lnTo>
                    <a:pt x="491858" y="63030"/>
                  </a:lnTo>
                  <a:lnTo>
                    <a:pt x="445046" y="52666"/>
                  </a:lnTo>
                  <a:lnTo>
                    <a:pt x="397281" y="52666"/>
                  </a:lnTo>
                  <a:lnTo>
                    <a:pt x="350469" y="63055"/>
                  </a:lnTo>
                  <a:lnTo>
                    <a:pt x="306463" y="83807"/>
                  </a:lnTo>
                  <a:lnTo>
                    <a:pt x="267157" y="114947"/>
                  </a:lnTo>
                  <a:lnTo>
                    <a:pt x="236016" y="154254"/>
                  </a:lnTo>
                  <a:lnTo>
                    <a:pt x="215265" y="198247"/>
                  </a:lnTo>
                  <a:lnTo>
                    <a:pt x="204876" y="245046"/>
                  </a:lnTo>
                  <a:lnTo>
                    <a:pt x="204863" y="292823"/>
                  </a:lnTo>
                  <a:lnTo>
                    <a:pt x="215239" y="339648"/>
                  </a:lnTo>
                  <a:lnTo>
                    <a:pt x="236004" y="383641"/>
                  </a:lnTo>
                  <a:lnTo>
                    <a:pt x="267144" y="422948"/>
                  </a:lnTo>
                  <a:lnTo>
                    <a:pt x="306438" y="454088"/>
                  </a:lnTo>
                  <a:lnTo>
                    <a:pt x="350443" y="474840"/>
                  </a:lnTo>
                  <a:lnTo>
                    <a:pt x="397268" y="485228"/>
                  </a:lnTo>
                  <a:lnTo>
                    <a:pt x="445033" y="485228"/>
                  </a:lnTo>
                  <a:lnTo>
                    <a:pt x="491858" y="474840"/>
                  </a:lnTo>
                  <a:lnTo>
                    <a:pt x="535863" y="454088"/>
                  </a:lnTo>
                  <a:lnTo>
                    <a:pt x="575170" y="422948"/>
                  </a:lnTo>
                  <a:lnTo>
                    <a:pt x="606310" y="383641"/>
                  </a:lnTo>
                  <a:lnTo>
                    <a:pt x="627075" y="339636"/>
                  </a:lnTo>
                  <a:lnTo>
                    <a:pt x="637451" y="292823"/>
                  </a:lnTo>
                  <a:lnTo>
                    <a:pt x="637451" y="245046"/>
                  </a:lnTo>
                  <a:close/>
                </a:path>
                <a:path extrusionOk="0" h="1918970" w="1577975">
                  <a:moveTo>
                    <a:pt x="849490" y="1610156"/>
                  </a:moveTo>
                  <a:lnTo>
                    <a:pt x="845235" y="1593202"/>
                  </a:lnTo>
                  <a:lnTo>
                    <a:pt x="841527" y="1576133"/>
                  </a:lnTo>
                  <a:lnTo>
                    <a:pt x="838390" y="1558975"/>
                  </a:lnTo>
                  <a:lnTo>
                    <a:pt x="835799" y="1541741"/>
                  </a:lnTo>
                  <a:lnTo>
                    <a:pt x="419417" y="1625688"/>
                  </a:lnTo>
                  <a:lnTo>
                    <a:pt x="401421" y="1587538"/>
                  </a:lnTo>
                  <a:lnTo>
                    <a:pt x="376237" y="1555737"/>
                  </a:lnTo>
                  <a:lnTo>
                    <a:pt x="370281" y="1548231"/>
                  </a:lnTo>
                  <a:lnTo>
                    <a:pt x="362775" y="1542288"/>
                  </a:lnTo>
                  <a:lnTo>
                    <a:pt x="362775" y="1679625"/>
                  </a:lnTo>
                  <a:lnTo>
                    <a:pt x="362775" y="1724850"/>
                  </a:lnTo>
                  <a:lnTo>
                    <a:pt x="348843" y="1768398"/>
                  </a:lnTo>
                  <a:lnTo>
                    <a:pt x="320954" y="1806892"/>
                  </a:lnTo>
                  <a:lnTo>
                    <a:pt x="282448" y="1834781"/>
                  </a:lnTo>
                  <a:lnTo>
                    <a:pt x="238899" y="1848726"/>
                  </a:lnTo>
                  <a:lnTo>
                    <a:pt x="193649" y="1848726"/>
                  </a:lnTo>
                  <a:lnTo>
                    <a:pt x="150101" y="1834781"/>
                  </a:lnTo>
                  <a:lnTo>
                    <a:pt x="111594" y="1806892"/>
                  </a:lnTo>
                  <a:lnTo>
                    <a:pt x="83705" y="1768398"/>
                  </a:lnTo>
                  <a:lnTo>
                    <a:pt x="69773" y="1724850"/>
                  </a:lnTo>
                  <a:lnTo>
                    <a:pt x="69786" y="1679625"/>
                  </a:lnTo>
                  <a:lnTo>
                    <a:pt x="83731" y="1636077"/>
                  </a:lnTo>
                  <a:lnTo>
                    <a:pt x="111620" y="1597571"/>
                  </a:lnTo>
                  <a:lnTo>
                    <a:pt x="150114" y="1569681"/>
                  </a:lnTo>
                  <a:lnTo>
                    <a:pt x="193662" y="1555737"/>
                  </a:lnTo>
                  <a:lnTo>
                    <a:pt x="238874" y="1555737"/>
                  </a:lnTo>
                  <a:lnTo>
                    <a:pt x="282409" y="1569681"/>
                  </a:lnTo>
                  <a:lnTo>
                    <a:pt x="320916" y="1597571"/>
                  </a:lnTo>
                  <a:lnTo>
                    <a:pt x="348818" y="1636077"/>
                  </a:lnTo>
                  <a:lnTo>
                    <a:pt x="362775" y="1679625"/>
                  </a:lnTo>
                  <a:lnTo>
                    <a:pt x="362775" y="1542288"/>
                  </a:lnTo>
                  <a:lnTo>
                    <a:pt x="330962" y="1517091"/>
                  </a:lnTo>
                  <a:lnTo>
                    <a:pt x="286969" y="1496339"/>
                  </a:lnTo>
                  <a:lnTo>
                    <a:pt x="240157" y="1485963"/>
                  </a:lnTo>
                  <a:lnTo>
                    <a:pt x="192405" y="1485963"/>
                  </a:lnTo>
                  <a:lnTo>
                    <a:pt x="145592" y="1496339"/>
                  </a:lnTo>
                  <a:lnTo>
                    <a:pt x="101600" y="1517091"/>
                  </a:lnTo>
                  <a:lnTo>
                    <a:pt x="62293" y="1548231"/>
                  </a:lnTo>
                  <a:lnTo>
                    <a:pt x="31153" y="1587538"/>
                  </a:lnTo>
                  <a:lnTo>
                    <a:pt x="10401" y="1631530"/>
                  </a:lnTo>
                  <a:lnTo>
                    <a:pt x="12" y="1678355"/>
                  </a:lnTo>
                  <a:lnTo>
                    <a:pt x="0" y="1726120"/>
                  </a:lnTo>
                  <a:lnTo>
                    <a:pt x="10375" y="1772932"/>
                  </a:lnTo>
                  <a:lnTo>
                    <a:pt x="31140" y="1816938"/>
                  </a:lnTo>
                  <a:lnTo>
                    <a:pt x="62280" y="1856232"/>
                  </a:lnTo>
                  <a:lnTo>
                    <a:pt x="101574" y="1887372"/>
                  </a:lnTo>
                  <a:lnTo>
                    <a:pt x="145580" y="1908136"/>
                  </a:lnTo>
                  <a:lnTo>
                    <a:pt x="192405" y="1918512"/>
                  </a:lnTo>
                  <a:lnTo>
                    <a:pt x="240169" y="1918512"/>
                  </a:lnTo>
                  <a:lnTo>
                    <a:pt x="286994" y="1908136"/>
                  </a:lnTo>
                  <a:lnTo>
                    <a:pt x="331000" y="1887372"/>
                  </a:lnTo>
                  <a:lnTo>
                    <a:pt x="370306" y="1856232"/>
                  </a:lnTo>
                  <a:lnTo>
                    <a:pt x="401447" y="1816938"/>
                  </a:lnTo>
                  <a:lnTo>
                    <a:pt x="422198" y="1772932"/>
                  </a:lnTo>
                  <a:lnTo>
                    <a:pt x="432574" y="1726120"/>
                  </a:lnTo>
                  <a:lnTo>
                    <a:pt x="432562" y="1694230"/>
                  </a:lnTo>
                  <a:lnTo>
                    <a:pt x="849490" y="1610156"/>
                  </a:lnTo>
                  <a:close/>
                </a:path>
                <a:path extrusionOk="0" h="1918970" w="1577975">
                  <a:moveTo>
                    <a:pt x="1577428" y="192405"/>
                  </a:moveTo>
                  <a:lnTo>
                    <a:pt x="1567053" y="145580"/>
                  </a:lnTo>
                  <a:lnTo>
                    <a:pt x="1546288" y="101574"/>
                  </a:lnTo>
                  <a:lnTo>
                    <a:pt x="1521104" y="69786"/>
                  </a:lnTo>
                  <a:lnTo>
                    <a:pt x="1507655" y="56349"/>
                  </a:lnTo>
                  <a:lnTo>
                    <a:pt x="1507655" y="193662"/>
                  </a:lnTo>
                  <a:lnTo>
                    <a:pt x="1507642" y="238899"/>
                  </a:lnTo>
                  <a:lnTo>
                    <a:pt x="1493697" y="282435"/>
                  </a:lnTo>
                  <a:lnTo>
                    <a:pt x="1465808" y="320941"/>
                  </a:lnTo>
                  <a:lnTo>
                    <a:pt x="1427314" y="348830"/>
                  </a:lnTo>
                  <a:lnTo>
                    <a:pt x="1383766" y="362775"/>
                  </a:lnTo>
                  <a:lnTo>
                    <a:pt x="1338554" y="362775"/>
                  </a:lnTo>
                  <a:lnTo>
                    <a:pt x="1295006" y="348830"/>
                  </a:lnTo>
                  <a:lnTo>
                    <a:pt x="1256512" y="320941"/>
                  </a:lnTo>
                  <a:lnTo>
                    <a:pt x="1228623" y="282435"/>
                  </a:lnTo>
                  <a:lnTo>
                    <a:pt x="1214666" y="238899"/>
                  </a:lnTo>
                  <a:lnTo>
                    <a:pt x="1214666" y="193662"/>
                  </a:lnTo>
                  <a:lnTo>
                    <a:pt x="1228598" y="150114"/>
                  </a:lnTo>
                  <a:lnTo>
                    <a:pt x="1256487" y="111620"/>
                  </a:lnTo>
                  <a:lnTo>
                    <a:pt x="1294993" y="83731"/>
                  </a:lnTo>
                  <a:lnTo>
                    <a:pt x="1338554" y="69786"/>
                  </a:lnTo>
                  <a:lnTo>
                    <a:pt x="1383792" y="69786"/>
                  </a:lnTo>
                  <a:lnTo>
                    <a:pt x="1427340" y="83731"/>
                  </a:lnTo>
                  <a:lnTo>
                    <a:pt x="1465834" y="111620"/>
                  </a:lnTo>
                  <a:lnTo>
                    <a:pt x="1493723" y="150114"/>
                  </a:lnTo>
                  <a:lnTo>
                    <a:pt x="1507655" y="193662"/>
                  </a:lnTo>
                  <a:lnTo>
                    <a:pt x="1507655" y="56349"/>
                  </a:lnTo>
                  <a:lnTo>
                    <a:pt x="1475867" y="31140"/>
                  </a:lnTo>
                  <a:lnTo>
                    <a:pt x="1431861" y="10375"/>
                  </a:lnTo>
                  <a:lnTo>
                    <a:pt x="1385036" y="0"/>
                  </a:lnTo>
                  <a:lnTo>
                    <a:pt x="1337271" y="0"/>
                  </a:lnTo>
                  <a:lnTo>
                    <a:pt x="1290447" y="10375"/>
                  </a:lnTo>
                  <a:lnTo>
                    <a:pt x="1246441" y="31140"/>
                  </a:lnTo>
                  <a:lnTo>
                    <a:pt x="1207135" y="62280"/>
                  </a:lnTo>
                  <a:lnTo>
                    <a:pt x="1175994" y="101574"/>
                  </a:lnTo>
                  <a:lnTo>
                    <a:pt x="1155242" y="145580"/>
                  </a:lnTo>
                  <a:lnTo>
                    <a:pt x="1144866" y="192405"/>
                  </a:lnTo>
                  <a:lnTo>
                    <a:pt x="1144879" y="240157"/>
                  </a:lnTo>
                  <a:lnTo>
                    <a:pt x="1155255" y="286981"/>
                  </a:lnTo>
                  <a:lnTo>
                    <a:pt x="1176020" y="330974"/>
                  </a:lnTo>
                  <a:lnTo>
                    <a:pt x="1207160" y="370281"/>
                  </a:lnTo>
                  <a:lnTo>
                    <a:pt x="1246454" y="401421"/>
                  </a:lnTo>
                  <a:lnTo>
                    <a:pt x="1290459" y="422173"/>
                  </a:lnTo>
                  <a:lnTo>
                    <a:pt x="1337271" y="432549"/>
                  </a:lnTo>
                  <a:lnTo>
                    <a:pt x="1385023" y="432549"/>
                  </a:lnTo>
                  <a:lnTo>
                    <a:pt x="1431836" y="422173"/>
                  </a:lnTo>
                  <a:lnTo>
                    <a:pt x="1475828" y="401421"/>
                  </a:lnTo>
                  <a:lnTo>
                    <a:pt x="1515135" y="370281"/>
                  </a:lnTo>
                  <a:lnTo>
                    <a:pt x="1521079" y="362775"/>
                  </a:lnTo>
                  <a:lnTo>
                    <a:pt x="1546275" y="330974"/>
                  </a:lnTo>
                  <a:lnTo>
                    <a:pt x="1567027" y="286981"/>
                  </a:lnTo>
                  <a:lnTo>
                    <a:pt x="1577416" y="240157"/>
                  </a:lnTo>
                  <a:lnTo>
                    <a:pt x="1577428" y="192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232581" y="3994131"/>
              <a:ext cx="210820" cy="582930"/>
            </a:xfrm>
            <a:custGeom>
              <a:rect b="b" l="l" r="r" t="t"/>
              <a:pathLst>
                <a:path extrusionOk="0" h="582929" w="210820">
                  <a:moveTo>
                    <a:pt x="210778" y="0"/>
                  </a:moveTo>
                  <a:lnTo>
                    <a:pt x="0" y="582751"/>
                  </a:lnTo>
                </a:path>
              </a:pathLst>
            </a:custGeom>
            <a:noFill/>
            <a:ln cap="flat" cmpd="sng" w="6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951838" y="2917647"/>
              <a:ext cx="1419860" cy="2044700"/>
            </a:xfrm>
            <a:custGeom>
              <a:rect b="b" l="l" r="r" t="t"/>
              <a:pathLst>
                <a:path extrusionOk="0" h="2044700" w="1419859">
                  <a:moveTo>
                    <a:pt x="432574" y="1803933"/>
                  </a:moveTo>
                  <a:lnTo>
                    <a:pt x="422198" y="1757108"/>
                  </a:lnTo>
                  <a:lnTo>
                    <a:pt x="401434" y="1713115"/>
                  </a:lnTo>
                  <a:lnTo>
                    <a:pt x="376250" y="1681302"/>
                  </a:lnTo>
                  <a:lnTo>
                    <a:pt x="362800" y="1667865"/>
                  </a:lnTo>
                  <a:lnTo>
                    <a:pt x="362800" y="1805190"/>
                  </a:lnTo>
                  <a:lnTo>
                    <a:pt x="362788" y="1850428"/>
                  </a:lnTo>
                  <a:lnTo>
                    <a:pt x="348818" y="1893989"/>
                  </a:lnTo>
                  <a:lnTo>
                    <a:pt x="320916" y="1932495"/>
                  </a:lnTo>
                  <a:lnTo>
                    <a:pt x="282448" y="1960359"/>
                  </a:lnTo>
                  <a:lnTo>
                    <a:pt x="238899" y="1974316"/>
                  </a:lnTo>
                  <a:lnTo>
                    <a:pt x="193675" y="1974316"/>
                  </a:lnTo>
                  <a:lnTo>
                    <a:pt x="150088" y="1960359"/>
                  </a:lnTo>
                  <a:lnTo>
                    <a:pt x="111607" y="1932470"/>
                  </a:lnTo>
                  <a:lnTo>
                    <a:pt x="83731" y="1893963"/>
                  </a:lnTo>
                  <a:lnTo>
                    <a:pt x="69786" y="1850428"/>
                  </a:lnTo>
                  <a:lnTo>
                    <a:pt x="69786" y="1805190"/>
                  </a:lnTo>
                  <a:lnTo>
                    <a:pt x="83731" y="1761642"/>
                  </a:lnTo>
                  <a:lnTo>
                    <a:pt x="111620" y="1723136"/>
                  </a:lnTo>
                  <a:lnTo>
                    <a:pt x="150126" y="1695246"/>
                  </a:lnTo>
                  <a:lnTo>
                    <a:pt x="193687" y="1681302"/>
                  </a:lnTo>
                  <a:lnTo>
                    <a:pt x="238925" y="1681302"/>
                  </a:lnTo>
                  <a:lnTo>
                    <a:pt x="282473" y="1695246"/>
                  </a:lnTo>
                  <a:lnTo>
                    <a:pt x="320979" y="1723136"/>
                  </a:lnTo>
                  <a:lnTo>
                    <a:pt x="348856" y="1761642"/>
                  </a:lnTo>
                  <a:lnTo>
                    <a:pt x="362800" y="1805190"/>
                  </a:lnTo>
                  <a:lnTo>
                    <a:pt x="362800" y="1667865"/>
                  </a:lnTo>
                  <a:lnTo>
                    <a:pt x="331012" y="1642668"/>
                  </a:lnTo>
                  <a:lnTo>
                    <a:pt x="287007" y="1621904"/>
                  </a:lnTo>
                  <a:lnTo>
                    <a:pt x="240182" y="1611528"/>
                  </a:lnTo>
                  <a:lnTo>
                    <a:pt x="192417" y="1611528"/>
                  </a:lnTo>
                  <a:lnTo>
                    <a:pt x="145580" y="1621904"/>
                  </a:lnTo>
                  <a:lnTo>
                    <a:pt x="101587" y="1642668"/>
                  </a:lnTo>
                  <a:lnTo>
                    <a:pt x="62280" y="1673809"/>
                  </a:lnTo>
                  <a:lnTo>
                    <a:pt x="31140" y="1713115"/>
                  </a:lnTo>
                  <a:lnTo>
                    <a:pt x="10375" y="1757121"/>
                  </a:lnTo>
                  <a:lnTo>
                    <a:pt x="0" y="1803933"/>
                  </a:lnTo>
                  <a:lnTo>
                    <a:pt x="0" y="1851710"/>
                  </a:lnTo>
                  <a:lnTo>
                    <a:pt x="10375" y="1898535"/>
                  </a:lnTo>
                  <a:lnTo>
                    <a:pt x="31140" y="1942541"/>
                  </a:lnTo>
                  <a:lnTo>
                    <a:pt x="62280" y="1981835"/>
                  </a:lnTo>
                  <a:lnTo>
                    <a:pt x="101574" y="2012975"/>
                  </a:lnTo>
                  <a:lnTo>
                    <a:pt x="145580" y="2033727"/>
                  </a:lnTo>
                  <a:lnTo>
                    <a:pt x="192392" y="2044103"/>
                  </a:lnTo>
                  <a:lnTo>
                    <a:pt x="240157" y="2044103"/>
                  </a:lnTo>
                  <a:lnTo>
                    <a:pt x="286981" y="2033714"/>
                  </a:lnTo>
                  <a:lnTo>
                    <a:pt x="330974" y="2012950"/>
                  </a:lnTo>
                  <a:lnTo>
                    <a:pt x="370281" y="1981822"/>
                  </a:lnTo>
                  <a:lnTo>
                    <a:pt x="376212" y="1974316"/>
                  </a:lnTo>
                  <a:lnTo>
                    <a:pt x="401421" y="1942515"/>
                  </a:lnTo>
                  <a:lnTo>
                    <a:pt x="422186" y="1898510"/>
                  </a:lnTo>
                  <a:lnTo>
                    <a:pt x="432562" y="1851710"/>
                  </a:lnTo>
                  <a:lnTo>
                    <a:pt x="432574" y="1803933"/>
                  </a:lnTo>
                  <a:close/>
                </a:path>
                <a:path extrusionOk="0" h="2044700" w="1419859">
                  <a:moveTo>
                    <a:pt x="1419656" y="98120"/>
                  </a:moveTo>
                  <a:lnTo>
                    <a:pt x="1406690" y="84023"/>
                  </a:lnTo>
                  <a:lnTo>
                    <a:pt x="1396365" y="70231"/>
                  </a:lnTo>
                  <a:lnTo>
                    <a:pt x="1387513" y="55740"/>
                  </a:lnTo>
                  <a:lnTo>
                    <a:pt x="1380109" y="40652"/>
                  </a:lnTo>
                  <a:lnTo>
                    <a:pt x="1125194" y="217817"/>
                  </a:lnTo>
                  <a:lnTo>
                    <a:pt x="1080998" y="167474"/>
                  </a:lnTo>
                  <a:lnTo>
                    <a:pt x="1046492" y="135661"/>
                  </a:lnTo>
                  <a:lnTo>
                    <a:pt x="1010094" y="107188"/>
                  </a:lnTo>
                  <a:lnTo>
                    <a:pt x="972019" y="82067"/>
                  </a:lnTo>
                  <a:lnTo>
                    <a:pt x="949845" y="69862"/>
                  </a:lnTo>
                  <a:lnTo>
                    <a:pt x="932484" y="60299"/>
                  </a:lnTo>
                  <a:lnTo>
                    <a:pt x="891679" y="41871"/>
                  </a:lnTo>
                  <a:lnTo>
                    <a:pt x="849833" y="26797"/>
                  </a:lnTo>
                  <a:lnTo>
                    <a:pt x="807135" y="15074"/>
                  </a:lnTo>
                  <a:lnTo>
                    <a:pt x="763816" y="6705"/>
                  </a:lnTo>
                  <a:lnTo>
                    <a:pt x="720077" y="1676"/>
                  </a:lnTo>
                  <a:lnTo>
                    <a:pt x="676135" y="0"/>
                  </a:lnTo>
                  <a:lnTo>
                    <a:pt x="632180" y="1676"/>
                  </a:lnTo>
                  <a:lnTo>
                    <a:pt x="588441" y="6705"/>
                  </a:lnTo>
                  <a:lnTo>
                    <a:pt x="545122" y="15074"/>
                  </a:lnTo>
                  <a:lnTo>
                    <a:pt x="502437" y="26797"/>
                  </a:lnTo>
                  <a:lnTo>
                    <a:pt x="460578" y="41871"/>
                  </a:lnTo>
                  <a:lnTo>
                    <a:pt x="419773" y="60299"/>
                  </a:lnTo>
                  <a:lnTo>
                    <a:pt x="380174" y="82105"/>
                  </a:lnTo>
                  <a:lnTo>
                    <a:pt x="342163" y="107188"/>
                  </a:lnTo>
                  <a:lnTo>
                    <a:pt x="305765" y="135661"/>
                  </a:lnTo>
                  <a:lnTo>
                    <a:pt x="271246" y="167487"/>
                  </a:lnTo>
                  <a:lnTo>
                    <a:pt x="239433" y="201993"/>
                  </a:lnTo>
                  <a:lnTo>
                    <a:pt x="210959" y="238391"/>
                  </a:lnTo>
                  <a:lnTo>
                    <a:pt x="185839" y="276466"/>
                  </a:lnTo>
                  <a:lnTo>
                    <a:pt x="164071" y="316014"/>
                  </a:lnTo>
                  <a:lnTo>
                    <a:pt x="145643" y="356806"/>
                  </a:lnTo>
                  <a:lnTo>
                    <a:pt x="130581" y="398653"/>
                  </a:lnTo>
                  <a:lnTo>
                    <a:pt x="118859" y="441350"/>
                  </a:lnTo>
                  <a:lnTo>
                    <a:pt x="110477" y="484670"/>
                  </a:lnTo>
                  <a:lnTo>
                    <a:pt x="105460" y="528408"/>
                  </a:lnTo>
                  <a:lnTo>
                    <a:pt x="103784" y="572350"/>
                  </a:lnTo>
                  <a:lnTo>
                    <a:pt x="105460" y="616305"/>
                  </a:lnTo>
                  <a:lnTo>
                    <a:pt x="110490" y="660044"/>
                  </a:lnTo>
                  <a:lnTo>
                    <a:pt x="118872" y="703364"/>
                  </a:lnTo>
                  <a:lnTo>
                    <a:pt x="130594" y="746048"/>
                  </a:lnTo>
                  <a:lnTo>
                    <a:pt x="145669" y="787908"/>
                  </a:lnTo>
                  <a:lnTo>
                    <a:pt x="164096" y="828700"/>
                  </a:lnTo>
                  <a:lnTo>
                    <a:pt x="185877" y="868248"/>
                  </a:lnTo>
                  <a:lnTo>
                    <a:pt x="210997" y="906322"/>
                  </a:lnTo>
                  <a:lnTo>
                    <a:pt x="239483" y="942721"/>
                  </a:lnTo>
                  <a:lnTo>
                    <a:pt x="271297" y="977226"/>
                  </a:lnTo>
                  <a:lnTo>
                    <a:pt x="305816" y="1009053"/>
                  </a:lnTo>
                  <a:lnTo>
                    <a:pt x="342226" y="1037526"/>
                  </a:lnTo>
                  <a:lnTo>
                    <a:pt x="380301" y="1062647"/>
                  </a:lnTo>
                  <a:lnTo>
                    <a:pt x="419849" y="1084427"/>
                  </a:lnTo>
                  <a:lnTo>
                    <a:pt x="460654" y="1102842"/>
                  </a:lnTo>
                  <a:lnTo>
                    <a:pt x="502513" y="1117917"/>
                  </a:lnTo>
                  <a:lnTo>
                    <a:pt x="545198" y="1129639"/>
                  </a:lnTo>
                  <a:lnTo>
                    <a:pt x="588530" y="1138008"/>
                  </a:lnTo>
                  <a:lnTo>
                    <a:pt x="632307" y="1143038"/>
                  </a:lnTo>
                  <a:lnTo>
                    <a:pt x="676135" y="1144701"/>
                  </a:lnTo>
                  <a:lnTo>
                    <a:pt x="720128" y="1143025"/>
                  </a:lnTo>
                  <a:lnTo>
                    <a:pt x="763866" y="1137996"/>
                  </a:lnTo>
                  <a:lnTo>
                    <a:pt x="807186" y="1129626"/>
                  </a:lnTo>
                  <a:lnTo>
                    <a:pt x="849871" y="1117904"/>
                  </a:lnTo>
                  <a:lnTo>
                    <a:pt x="891717" y="1102829"/>
                  </a:lnTo>
                  <a:lnTo>
                    <a:pt x="932510" y="1084402"/>
                  </a:lnTo>
                  <a:lnTo>
                    <a:pt x="949833" y="1074864"/>
                  </a:lnTo>
                  <a:lnTo>
                    <a:pt x="1010119" y="1037501"/>
                  </a:lnTo>
                  <a:lnTo>
                    <a:pt x="1046518" y="1009027"/>
                  </a:lnTo>
                  <a:lnTo>
                    <a:pt x="1081024" y="977214"/>
                  </a:lnTo>
                  <a:lnTo>
                    <a:pt x="1112837" y="942695"/>
                  </a:lnTo>
                  <a:lnTo>
                    <a:pt x="1141310" y="906297"/>
                  </a:lnTo>
                  <a:lnTo>
                    <a:pt x="1166431" y="868222"/>
                  </a:lnTo>
                  <a:lnTo>
                    <a:pt x="1188199" y="828687"/>
                  </a:lnTo>
                  <a:lnTo>
                    <a:pt x="1206614" y="787882"/>
                  </a:lnTo>
                  <a:lnTo>
                    <a:pt x="1221689" y="746036"/>
                  </a:lnTo>
                  <a:lnTo>
                    <a:pt x="1233411" y="703351"/>
                  </a:lnTo>
                  <a:lnTo>
                    <a:pt x="1241780" y="660031"/>
                  </a:lnTo>
                  <a:lnTo>
                    <a:pt x="1246809" y="616292"/>
                  </a:lnTo>
                  <a:lnTo>
                    <a:pt x="1248486" y="572350"/>
                  </a:lnTo>
                  <a:lnTo>
                    <a:pt x="1246809" y="528396"/>
                  </a:lnTo>
                  <a:lnTo>
                    <a:pt x="1241780" y="484670"/>
                  </a:lnTo>
                  <a:lnTo>
                    <a:pt x="1233411" y="441350"/>
                  </a:lnTo>
                  <a:lnTo>
                    <a:pt x="1221689" y="398653"/>
                  </a:lnTo>
                  <a:lnTo>
                    <a:pt x="1206614" y="356806"/>
                  </a:lnTo>
                  <a:lnTo>
                    <a:pt x="1188186" y="316001"/>
                  </a:lnTo>
                  <a:lnTo>
                    <a:pt x="1178648" y="298678"/>
                  </a:lnTo>
                  <a:lnTo>
                    <a:pt x="1178648" y="549668"/>
                  </a:lnTo>
                  <a:lnTo>
                    <a:pt x="1178648" y="595058"/>
                  </a:lnTo>
                  <a:lnTo>
                    <a:pt x="1174559" y="640283"/>
                  </a:lnTo>
                  <a:lnTo>
                    <a:pt x="1166393" y="685076"/>
                  </a:lnTo>
                  <a:lnTo>
                    <a:pt x="1154150" y="729119"/>
                  </a:lnTo>
                  <a:lnTo>
                    <a:pt x="1137818" y="772134"/>
                  </a:lnTo>
                  <a:lnTo>
                    <a:pt x="1117409" y="813816"/>
                  </a:lnTo>
                  <a:lnTo>
                    <a:pt x="1092911" y="853859"/>
                  </a:lnTo>
                  <a:lnTo>
                    <a:pt x="1064336" y="891997"/>
                  </a:lnTo>
                  <a:lnTo>
                    <a:pt x="1031671" y="927900"/>
                  </a:lnTo>
                  <a:lnTo>
                    <a:pt x="995756" y="960564"/>
                  </a:lnTo>
                  <a:lnTo>
                    <a:pt x="957630" y="989139"/>
                  </a:lnTo>
                  <a:lnTo>
                    <a:pt x="917575" y="1013637"/>
                  </a:lnTo>
                  <a:lnTo>
                    <a:pt x="875906" y="1034046"/>
                  </a:lnTo>
                  <a:lnTo>
                    <a:pt x="832891" y="1050378"/>
                  </a:lnTo>
                  <a:lnTo>
                    <a:pt x="788822" y="1062621"/>
                  </a:lnTo>
                  <a:lnTo>
                    <a:pt x="744067" y="1070787"/>
                  </a:lnTo>
                  <a:lnTo>
                    <a:pt x="698830" y="1074864"/>
                  </a:lnTo>
                  <a:lnTo>
                    <a:pt x="653453" y="1074864"/>
                  </a:lnTo>
                  <a:lnTo>
                    <a:pt x="608228" y="1070775"/>
                  </a:lnTo>
                  <a:lnTo>
                    <a:pt x="563448" y="1062609"/>
                  </a:lnTo>
                  <a:lnTo>
                    <a:pt x="519404" y="1050353"/>
                  </a:lnTo>
                  <a:lnTo>
                    <a:pt x="476389" y="1034034"/>
                  </a:lnTo>
                  <a:lnTo>
                    <a:pt x="434708" y="1013612"/>
                  </a:lnTo>
                  <a:lnTo>
                    <a:pt x="394665" y="989114"/>
                  </a:lnTo>
                  <a:lnTo>
                    <a:pt x="356527" y="960539"/>
                  </a:lnTo>
                  <a:lnTo>
                    <a:pt x="320624" y="927874"/>
                  </a:lnTo>
                  <a:lnTo>
                    <a:pt x="287959" y="891971"/>
                  </a:lnTo>
                  <a:lnTo>
                    <a:pt x="259384" y="853846"/>
                  </a:lnTo>
                  <a:lnTo>
                    <a:pt x="234886" y="813790"/>
                  </a:lnTo>
                  <a:lnTo>
                    <a:pt x="214464" y="772109"/>
                  </a:lnTo>
                  <a:lnTo>
                    <a:pt x="198132" y="729107"/>
                  </a:lnTo>
                  <a:lnTo>
                    <a:pt x="185889" y="685063"/>
                  </a:lnTo>
                  <a:lnTo>
                    <a:pt x="177723" y="640270"/>
                  </a:lnTo>
                  <a:lnTo>
                    <a:pt x="173634" y="595058"/>
                  </a:lnTo>
                  <a:lnTo>
                    <a:pt x="173634" y="549668"/>
                  </a:lnTo>
                  <a:lnTo>
                    <a:pt x="177711" y="504444"/>
                  </a:lnTo>
                  <a:lnTo>
                    <a:pt x="185877" y="459651"/>
                  </a:lnTo>
                  <a:lnTo>
                    <a:pt x="198120" y="415607"/>
                  </a:lnTo>
                  <a:lnTo>
                    <a:pt x="214452" y="372592"/>
                  </a:lnTo>
                  <a:lnTo>
                    <a:pt x="234861" y="330911"/>
                  </a:lnTo>
                  <a:lnTo>
                    <a:pt x="259359" y="290868"/>
                  </a:lnTo>
                  <a:lnTo>
                    <a:pt x="287947" y="252730"/>
                  </a:lnTo>
                  <a:lnTo>
                    <a:pt x="320598" y="216827"/>
                  </a:lnTo>
                  <a:lnTo>
                    <a:pt x="356501" y="184175"/>
                  </a:lnTo>
                  <a:lnTo>
                    <a:pt x="394639" y="155587"/>
                  </a:lnTo>
                  <a:lnTo>
                    <a:pt x="434682" y="131102"/>
                  </a:lnTo>
                  <a:lnTo>
                    <a:pt x="476364" y="110680"/>
                  </a:lnTo>
                  <a:lnTo>
                    <a:pt x="519379" y="94348"/>
                  </a:lnTo>
                  <a:lnTo>
                    <a:pt x="563422" y="82105"/>
                  </a:lnTo>
                  <a:lnTo>
                    <a:pt x="608215" y="73939"/>
                  </a:lnTo>
                  <a:lnTo>
                    <a:pt x="653453" y="69862"/>
                  </a:lnTo>
                  <a:lnTo>
                    <a:pt x="698830" y="69862"/>
                  </a:lnTo>
                  <a:lnTo>
                    <a:pt x="744054" y="73939"/>
                  </a:lnTo>
                  <a:lnTo>
                    <a:pt x="788847" y="82105"/>
                  </a:lnTo>
                  <a:lnTo>
                    <a:pt x="832891" y="94348"/>
                  </a:lnTo>
                  <a:lnTo>
                    <a:pt x="875906" y="110680"/>
                  </a:lnTo>
                  <a:lnTo>
                    <a:pt x="917587" y="131102"/>
                  </a:lnTo>
                  <a:lnTo>
                    <a:pt x="957643" y="155587"/>
                  </a:lnTo>
                  <a:lnTo>
                    <a:pt x="995768" y="184175"/>
                  </a:lnTo>
                  <a:lnTo>
                    <a:pt x="1031671" y="216827"/>
                  </a:lnTo>
                  <a:lnTo>
                    <a:pt x="1064336" y="252742"/>
                  </a:lnTo>
                  <a:lnTo>
                    <a:pt x="1092911" y="290868"/>
                  </a:lnTo>
                  <a:lnTo>
                    <a:pt x="1117409" y="330923"/>
                  </a:lnTo>
                  <a:lnTo>
                    <a:pt x="1137818" y="372605"/>
                  </a:lnTo>
                  <a:lnTo>
                    <a:pt x="1154150" y="415607"/>
                  </a:lnTo>
                  <a:lnTo>
                    <a:pt x="1166393" y="459651"/>
                  </a:lnTo>
                  <a:lnTo>
                    <a:pt x="1174559" y="504444"/>
                  </a:lnTo>
                  <a:lnTo>
                    <a:pt x="1178648" y="549668"/>
                  </a:lnTo>
                  <a:lnTo>
                    <a:pt x="1178648" y="298678"/>
                  </a:lnTo>
                  <a:lnTo>
                    <a:pt x="1166418" y="276453"/>
                  </a:lnTo>
                  <a:lnTo>
                    <a:pt x="1165352" y="274840"/>
                  </a:lnTo>
                  <a:lnTo>
                    <a:pt x="1419656" y="98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980197" y="3895714"/>
              <a:ext cx="269875" cy="310515"/>
            </a:xfrm>
            <a:custGeom>
              <a:rect b="b" l="l" r="r" t="t"/>
              <a:pathLst>
                <a:path extrusionOk="0" h="310514" w="269875">
                  <a:moveTo>
                    <a:pt x="0" y="0"/>
                  </a:moveTo>
                  <a:lnTo>
                    <a:pt x="269591" y="310041"/>
                  </a:lnTo>
                </a:path>
              </a:pathLst>
            </a:custGeom>
            <a:noFill/>
            <a:ln cap="flat" cmpd="sng" w="6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9151510" y="4123638"/>
              <a:ext cx="433070" cy="433070"/>
            </a:xfrm>
            <a:custGeom>
              <a:rect b="b" l="l" r="r" t="t"/>
              <a:pathLst>
                <a:path extrusionOk="0" h="433070" w="433070">
                  <a:moveTo>
                    <a:pt x="240175" y="0"/>
                  </a:moveTo>
                  <a:lnTo>
                    <a:pt x="192409" y="0"/>
                  </a:lnTo>
                  <a:lnTo>
                    <a:pt x="145583" y="10379"/>
                  </a:lnTo>
                  <a:lnTo>
                    <a:pt x="101578" y="31137"/>
                  </a:lnTo>
                  <a:lnTo>
                    <a:pt x="62274" y="62274"/>
                  </a:lnTo>
                  <a:lnTo>
                    <a:pt x="31137" y="101578"/>
                  </a:lnTo>
                  <a:lnTo>
                    <a:pt x="10379" y="145583"/>
                  </a:lnTo>
                  <a:lnTo>
                    <a:pt x="0" y="192408"/>
                  </a:lnTo>
                  <a:lnTo>
                    <a:pt x="0" y="240174"/>
                  </a:lnTo>
                  <a:lnTo>
                    <a:pt x="10379" y="286999"/>
                  </a:lnTo>
                  <a:lnTo>
                    <a:pt x="31137" y="331004"/>
                  </a:lnTo>
                  <a:lnTo>
                    <a:pt x="62274" y="370309"/>
                  </a:lnTo>
                  <a:lnTo>
                    <a:pt x="101578" y="401446"/>
                  </a:lnTo>
                  <a:lnTo>
                    <a:pt x="145583" y="422204"/>
                  </a:lnTo>
                  <a:lnTo>
                    <a:pt x="192409" y="432583"/>
                  </a:lnTo>
                  <a:lnTo>
                    <a:pt x="240175" y="432583"/>
                  </a:lnTo>
                  <a:lnTo>
                    <a:pt x="287000" y="422204"/>
                  </a:lnTo>
                  <a:lnTo>
                    <a:pt x="331005" y="401446"/>
                  </a:lnTo>
                  <a:lnTo>
                    <a:pt x="370309" y="370309"/>
                  </a:lnTo>
                  <a:lnTo>
                    <a:pt x="376255" y="362803"/>
                  </a:lnTo>
                  <a:lnTo>
                    <a:pt x="193673" y="362803"/>
                  </a:lnTo>
                  <a:lnTo>
                    <a:pt x="150118" y="348859"/>
                  </a:lnTo>
                  <a:lnTo>
                    <a:pt x="111611" y="320972"/>
                  </a:lnTo>
                  <a:lnTo>
                    <a:pt x="83724" y="282465"/>
                  </a:lnTo>
                  <a:lnTo>
                    <a:pt x="69780" y="238910"/>
                  </a:lnTo>
                  <a:lnTo>
                    <a:pt x="69780" y="193672"/>
                  </a:lnTo>
                  <a:lnTo>
                    <a:pt x="83724" y="150117"/>
                  </a:lnTo>
                  <a:lnTo>
                    <a:pt x="111611" y="111611"/>
                  </a:lnTo>
                  <a:lnTo>
                    <a:pt x="150118" y="83723"/>
                  </a:lnTo>
                  <a:lnTo>
                    <a:pt x="193673" y="69779"/>
                  </a:lnTo>
                  <a:lnTo>
                    <a:pt x="376255" y="69779"/>
                  </a:lnTo>
                  <a:lnTo>
                    <a:pt x="370309" y="62274"/>
                  </a:lnTo>
                  <a:lnTo>
                    <a:pt x="331005" y="31137"/>
                  </a:lnTo>
                  <a:lnTo>
                    <a:pt x="287000" y="10379"/>
                  </a:lnTo>
                  <a:lnTo>
                    <a:pt x="240175" y="0"/>
                  </a:lnTo>
                  <a:close/>
                </a:path>
                <a:path extrusionOk="0" h="433070" w="433070">
                  <a:moveTo>
                    <a:pt x="376255" y="69779"/>
                  </a:moveTo>
                  <a:lnTo>
                    <a:pt x="238911" y="69779"/>
                  </a:lnTo>
                  <a:lnTo>
                    <a:pt x="282466" y="83723"/>
                  </a:lnTo>
                  <a:lnTo>
                    <a:pt x="320972" y="111611"/>
                  </a:lnTo>
                  <a:lnTo>
                    <a:pt x="348860" y="150117"/>
                  </a:lnTo>
                  <a:lnTo>
                    <a:pt x="362804" y="193672"/>
                  </a:lnTo>
                  <a:lnTo>
                    <a:pt x="362803" y="238910"/>
                  </a:lnTo>
                  <a:lnTo>
                    <a:pt x="348859" y="282466"/>
                  </a:lnTo>
                  <a:lnTo>
                    <a:pt x="320972" y="320972"/>
                  </a:lnTo>
                  <a:lnTo>
                    <a:pt x="282466" y="348859"/>
                  </a:lnTo>
                  <a:lnTo>
                    <a:pt x="238911" y="362803"/>
                  </a:lnTo>
                  <a:lnTo>
                    <a:pt x="376255" y="362803"/>
                  </a:lnTo>
                  <a:lnTo>
                    <a:pt x="401446" y="331004"/>
                  </a:lnTo>
                  <a:lnTo>
                    <a:pt x="422204" y="286999"/>
                  </a:lnTo>
                  <a:lnTo>
                    <a:pt x="432583" y="240174"/>
                  </a:lnTo>
                  <a:lnTo>
                    <a:pt x="432583" y="192408"/>
                  </a:lnTo>
                  <a:lnTo>
                    <a:pt x="422204" y="145583"/>
                  </a:lnTo>
                  <a:lnTo>
                    <a:pt x="401446" y="101578"/>
                  </a:lnTo>
                  <a:lnTo>
                    <a:pt x="376255" y="697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56013" y="3574346"/>
              <a:ext cx="732155" cy="118745"/>
            </a:xfrm>
            <a:custGeom>
              <a:rect b="b" l="l" r="r" t="t"/>
              <a:pathLst>
                <a:path extrusionOk="0" h="118745" w="732154">
                  <a:moveTo>
                    <a:pt x="0" y="0"/>
                  </a:moveTo>
                  <a:lnTo>
                    <a:pt x="731830" y="118544"/>
                  </a:lnTo>
                </a:path>
              </a:pathLst>
            </a:custGeom>
            <a:noFill/>
            <a:ln cap="flat" cmpd="sng" w="6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283370" y="2669031"/>
              <a:ext cx="1002665" cy="1270635"/>
            </a:xfrm>
            <a:custGeom>
              <a:rect b="b" l="l" r="r" t="t"/>
              <a:pathLst>
                <a:path extrusionOk="0" h="1270635" w="1002665">
                  <a:moveTo>
                    <a:pt x="432587" y="192392"/>
                  </a:moveTo>
                  <a:lnTo>
                    <a:pt x="422198" y="145567"/>
                  </a:lnTo>
                  <a:lnTo>
                    <a:pt x="401447" y="101561"/>
                  </a:lnTo>
                  <a:lnTo>
                    <a:pt x="376275" y="69786"/>
                  </a:lnTo>
                  <a:lnTo>
                    <a:pt x="362788" y="56311"/>
                  </a:lnTo>
                  <a:lnTo>
                    <a:pt x="362788" y="193662"/>
                  </a:lnTo>
                  <a:lnTo>
                    <a:pt x="362788" y="238912"/>
                  </a:lnTo>
                  <a:lnTo>
                    <a:pt x="348843" y="282460"/>
                  </a:lnTo>
                  <a:lnTo>
                    <a:pt x="320967" y="320954"/>
                  </a:lnTo>
                  <a:lnTo>
                    <a:pt x="282460" y="348843"/>
                  </a:lnTo>
                  <a:lnTo>
                    <a:pt x="238899" y="362788"/>
                  </a:lnTo>
                  <a:lnTo>
                    <a:pt x="193662" y="362788"/>
                  </a:lnTo>
                  <a:lnTo>
                    <a:pt x="150114" y="348843"/>
                  </a:lnTo>
                  <a:lnTo>
                    <a:pt x="111607" y="320954"/>
                  </a:lnTo>
                  <a:lnTo>
                    <a:pt x="83718" y="282448"/>
                  </a:lnTo>
                  <a:lnTo>
                    <a:pt x="69786" y="238912"/>
                  </a:lnTo>
                  <a:lnTo>
                    <a:pt x="69799" y="193662"/>
                  </a:lnTo>
                  <a:lnTo>
                    <a:pt x="83756" y="150101"/>
                  </a:lnTo>
                  <a:lnTo>
                    <a:pt x="111620" y="111633"/>
                  </a:lnTo>
                  <a:lnTo>
                    <a:pt x="150126" y="83743"/>
                  </a:lnTo>
                  <a:lnTo>
                    <a:pt x="193675" y="69786"/>
                  </a:lnTo>
                  <a:lnTo>
                    <a:pt x="238899" y="69786"/>
                  </a:lnTo>
                  <a:lnTo>
                    <a:pt x="282486" y="83743"/>
                  </a:lnTo>
                  <a:lnTo>
                    <a:pt x="320992" y="111633"/>
                  </a:lnTo>
                  <a:lnTo>
                    <a:pt x="348856" y="150139"/>
                  </a:lnTo>
                  <a:lnTo>
                    <a:pt x="362788" y="193662"/>
                  </a:lnTo>
                  <a:lnTo>
                    <a:pt x="362788" y="56311"/>
                  </a:lnTo>
                  <a:lnTo>
                    <a:pt x="331000" y="31127"/>
                  </a:lnTo>
                  <a:lnTo>
                    <a:pt x="286994" y="10375"/>
                  </a:lnTo>
                  <a:lnTo>
                    <a:pt x="240182" y="0"/>
                  </a:lnTo>
                  <a:lnTo>
                    <a:pt x="192417" y="0"/>
                  </a:lnTo>
                  <a:lnTo>
                    <a:pt x="145605" y="10388"/>
                  </a:lnTo>
                  <a:lnTo>
                    <a:pt x="101600" y="31153"/>
                  </a:lnTo>
                  <a:lnTo>
                    <a:pt x="62293" y="62280"/>
                  </a:lnTo>
                  <a:lnTo>
                    <a:pt x="31153" y="101587"/>
                  </a:lnTo>
                  <a:lnTo>
                    <a:pt x="10401" y="145592"/>
                  </a:lnTo>
                  <a:lnTo>
                    <a:pt x="12" y="192392"/>
                  </a:lnTo>
                  <a:lnTo>
                    <a:pt x="0" y="240169"/>
                  </a:lnTo>
                  <a:lnTo>
                    <a:pt x="10375" y="286981"/>
                  </a:lnTo>
                  <a:lnTo>
                    <a:pt x="31140" y="330987"/>
                  </a:lnTo>
                  <a:lnTo>
                    <a:pt x="62280" y="370293"/>
                  </a:lnTo>
                  <a:lnTo>
                    <a:pt x="101574" y="401421"/>
                  </a:lnTo>
                  <a:lnTo>
                    <a:pt x="145580" y="422186"/>
                  </a:lnTo>
                  <a:lnTo>
                    <a:pt x="192405" y="432562"/>
                  </a:lnTo>
                  <a:lnTo>
                    <a:pt x="240169" y="432562"/>
                  </a:lnTo>
                  <a:lnTo>
                    <a:pt x="286994" y="422186"/>
                  </a:lnTo>
                  <a:lnTo>
                    <a:pt x="331000" y="401421"/>
                  </a:lnTo>
                  <a:lnTo>
                    <a:pt x="370306" y="370293"/>
                  </a:lnTo>
                  <a:lnTo>
                    <a:pt x="376250" y="362788"/>
                  </a:lnTo>
                  <a:lnTo>
                    <a:pt x="401447" y="330987"/>
                  </a:lnTo>
                  <a:lnTo>
                    <a:pt x="422198" y="286981"/>
                  </a:lnTo>
                  <a:lnTo>
                    <a:pt x="432574" y="240169"/>
                  </a:lnTo>
                  <a:lnTo>
                    <a:pt x="432587" y="192392"/>
                  </a:lnTo>
                  <a:close/>
                </a:path>
                <a:path extrusionOk="0" h="1270635" w="1002665">
                  <a:moveTo>
                    <a:pt x="1002322" y="1030033"/>
                  </a:moveTo>
                  <a:lnTo>
                    <a:pt x="991946" y="983208"/>
                  </a:lnTo>
                  <a:lnTo>
                    <a:pt x="971194" y="939203"/>
                  </a:lnTo>
                  <a:lnTo>
                    <a:pt x="945997" y="907402"/>
                  </a:lnTo>
                  <a:lnTo>
                    <a:pt x="940054" y="899896"/>
                  </a:lnTo>
                  <a:lnTo>
                    <a:pt x="932548" y="893953"/>
                  </a:lnTo>
                  <a:lnTo>
                    <a:pt x="932548" y="1031303"/>
                  </a:lnTo>
                  <a:lnTo>
                    <a:pt x="932548" y="1076540"/>
                  </a:lnTo>
                  <a:lnTo>
                    <a:pt x="918603" y="1120089"/>
                  </a:lnTo>
                  <a:lnTo>
                    <a:pt x="890714" y="1158595"/>
                  </a:lnTo>
                  <a:lnTo>
                    <a:pt x="852208" y="1186484"/>
                  </a:lnTo>
                  <a:lnTo>
                    <a:pt x="808659" y="1200429"/>
                  </a:lnTo>
                  <a:lnTo>
                    <a:pt x="763409" y="1200429"/>
                  </a:lnTo>
                  <a:lnTo>
                    <a:pt x="719861" y="1186484"/>
                  </a:lnTo>
                  <a:lnTo>
                    <a:pt x="681355" y="1158595"/>
                  </a:lnTo>
                  <a:lnTo>
                    <a:pt x="653465" y="1120089"/>
                  </a:lnTo>
                  <a:lnTo>
                    <a:pt x="639521" y="1076540"/>
                  </a:lnTo>
                  <a:lnTo>
                    <a:pt x="639521" y="1031303"/>
                  </a:lnTo>
                  <a:lnTo>
                    <a:pt x="653465" y="987742"/>
                  </a:lnTo>
                  <a:lnTo>
                    <a:pt x="681355" y="949236"/>
                  </a:lnTo>
                  <a:lnTo>
                    <a:pt x="719861" y="921346"/>
                  </a:lnTo>
                  <a:lnTo>
                    <a:pt x="763409" y="907402"/>
                  </a:lnTo>
                  <a:lnTo>
                    <a:pt x="808659" y="907402"/>
                  </a:lnTo>
                  <a:lnTo>
                    <a:pt x="852208" y="921346"/>
                  </a:lnTo>
                  <a:lnTo>
                    <a:pt x="890714" y="949236"/>
                  </a:lnTo>
                  <a:lnTo>
                    <a:pt x="918603" y="987742"/>
                  </a:lnTo>
                  <a:lnTo>
                    <a:pt x="932548" y="1031303"/>
                  </a:lnTo>
                  <a:lnTo>
                    <a:pt x="932548" y="893953"/>
                  </a:lnTo>
                  <a:lnTo>
                    <a:pt x="900747" y="868756"/>
                  </a:lnTo>
                  <a:lnTo>
                    <a:pt x="856742" y="848004"/>
                  </a:lnTo>
                  <a:lnTo>
                    <a:pt x="809917" y="837628"/>
                  </a:lnTo>
                  <a:lnTo>
                    <a:pt x="762152" y="837628"/>
                  </a:lnTo>
                  <a:lnTo>
                    <a:pt x="715327" y="848004"/>
                  </a:lnTo>
                  <a:lnTo>
                    <a:pt x="671322" y="868756"/>
                  </a:lnTo>
                  <a:lnTo>
                    <a:pt x="632015" y="899896"/>
                  </a:lnTo>
                  <a:lnTo>
                    <a:pt x="600875" y="939203"/>
                  </a:lnTo>
                  <a:lnTo>
                    <a:pt x="580123" y="983208"/>
                  </a:lnTo>
                  <a:lnTo>
                    <a:pt x="569747" y="1030033"/>
                  </a:lnTo>
                  <a:lnTo>
                    <a:pt x="569747" y="1077798"/>
                  </a:lnTo>
                  <a:lnTo>
                    <a:pt x="580123" y="1124623"/>
                  </a:lnTo>
                  <a:lnTo>
                    <a:pt x="600875" y="1168628"/>
                  </a:lnTo>
                  <a:lnTo>
                    <a:pt x="632015" y="1207935"/>
                  </a:lnTo>
                  <a:lnTo>
                    <a:pt x="671322" y="1239075"/>
                  </a:lnTo>
                  <a:lnTo>
                    <a:pt x="715327" y="1259827"/>
                  </a:lnTo>
                  <a:lnTo>
                    <a:pt x="762152" y="1270203"/>
                  </a:lnTo>
                  <a:lnTo>
                    <a:pt x="809917" y="1270203"/>
                  </a:lnTo>
                  <a:lnTo>
                    <a:pt x="856742" y="1259827"/>
                  </a:lnTo>
                  <a:lnTo>
                    <a:pt x="900747" y="1239075"/>
                  </a:lnTo>
                  <a:lnTo>
                    <a:pt x="940054" y="1207935"/>
                  </a:lnTo>
                  <a:lnTo>
                    <a:pt x="945997" y="1200429"/>
                  </a:lnTo>
                  <a:lnTo>
                    <a:pt x="971194" y="1168628"/>
                  </a:lnTo>
                  <a:lnTo>
                    <a:pt x="991946" y="1124623"/>
                  </a:lnTo>
                  <a:lnTo>
                    <a:pt x="1002322" y="1077798"/>
                  </a:lnTo>
                  <a:lnTo>
                    <a:pt x="1002322" y="10300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1511300" y="2749550"/>
            <a:ext cx="476377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Federated Internet</a:t>
            </a:r>
            <a:endParaRPr sz="4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8353425" y="2124100"/>
            <a:ext cx="3067393" cy="2981541"/>
            <a:chOff x="8353425" y="2124100"/>
            <a:chExt cx="3067393" cy="2981541"/>
          </a:xfrm>
        </p:grpSpPr>
        <p:sp>
          <p:nvSpPr>
            <p:cNvPr id="110" name="Google Shape;110;p4"/>
            <p:cNvSpPr/>
            <p:nvPr/>
          </p:nvSpPr>
          <p:spPr>
            <a:xfrm>
              <a:off x="10628491" y="2996756"/>
              <a:ext cx="572135" cy="853440"/>
            </a:xfrm>
            <a:custGeom>
              <a:rect b="b" l="l" r="r" t="t"/>
              <a:pathLst>
                <a:path extrusionOk="0" h="853439" w="572134">
                  <a:moveTo>
                    <a:pt x="0" y="0"/>
                  </a:moveTo>
                  <a:lnTo>
                    <a:pt x="571649" y="852925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701647" y="3127691"/>
              <a:ext cx="426720" cy="591185"/>
            </a:xfrm>
            <a:custGeom>
              <a:rect b="b" l="l" r="r" t="t"/>
              <a:pathLst>
                <a:path extrusionOk="0" h="591185" w="426720">
                  <a:moveTo>
                    <a:pt x="57125" y="0"/>
                  </a:moveTo>
                  <a:lnTo>
                    <a:pt x="27519" y="25789"/>
                  </a:lnTo>
                  <a:lnTo>
                    <a:pt x="0" y="41669"/>
                  </a:lnTo>
                  <a:lnTo>
                    <a:pt x="367934" y="590642"/>
                  </a:lnTo>
                  <a:lnTo>
                    <a:pt x="381444" y="578460"/>
                  </a:lnTo>
                  <a:lnTo>
                    <a:pt x="395807" y="567846"/>
                  </a:lnTo>
                  <a:lnTo>
                    <a:pt x="410904" y="558794"/>
                  </a:lnTo>
                  <a:lnTo>
                    <a:pt x="426617" y="551296"/>
                  </a:lnTo>
                  <a:lnTo>
                    <a:pt x="5712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489713" y="3849682"/>
              <a:ext cx="710565" cy="626745"/>
            </a:xfrm>
            <a:custGeom>
              <a:rect b="b" l="l" r="r" t="t"/>
              <a:pathLst>
                <a:path extrusionOk="0" h="626745" w="710565">
                  <a:moveTo>
                    <a:pt x="710427" y="0"/>
                  </a:moveTo>
                  <a:lnTo>
                    <a:pt x="0" y="62632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603666" y="3943452"/>
              <a:ext cx="483870" cy="438784"/>
            </a:xfrm>
            <a:custGeom>
              <a:rect b="b" l="l" r="r" t="t"/>
              <a:pathLst>
                <a:path extrusionOk="0" h="438785" w="483870">
                  <a:moveTo>
                    <a:pt x="436706" y="0"/>
                  </a:moveTo>
                  <a:lnTo>
                    <a:pt x="0" y="385030"/>
                  </a:lnTo>
                  <a:lnTo>
                    <a:pt x="5888" y="389639"/>
                  </a:lnTo>
                  <a:lnTo>
                    <a:pt x="11593" y="394604"/>
                  </a:lnTo>
                  <a:lnTo>
                    <a:pt x="40118" y="428195"/>
                  </a:lnTo>
                  <a:lnTo>
                    <a:pt x="46404" y="438299"/>
                  </a:lnTo>
                  <a:lnTo>
                    <a:pt x="483499" y="52938"/>
                  </a:lnTo>
                  <a:lnTo>
                    <a:pt x="449761" y="19300"/>
                  </a:lnTo>
                  <a:lnTo>
                    <a:pt x="442897" y="9810"/>
                  </a:lnTo>
                  <a:lnTo>
                    <a:pt x="436706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274952" y="4474436"/>
              <a:ext cx="1214755" cy="409575"/>
            </a:xfrm>
            <a:custGeom>
              <a:rect b="b" l="l" r="r" t="t"/>
              <a:pathLst>
                <a:path extrusionOk="0" h="409575" w="1214754">
                  <a:moveTo>
                    <a:pt x="1214760" y="0"/>
                  </a:moveTo>
                  <a:lnTo>
                    <a:pt x="0" y="40905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435257" y="4498996"/>
              <a:ext cx="893444" cy="360045"/>
            </a:xfrm>
            <a:custGeom>
              <a:rect b="b" l="l" r="r" t="t"/>
              <a:pathLst>
                <a:path extrusionOk="0" h="360045" w="893445">
                  <a:moveTo>
                    <a:pt x="870903" y="0"/>
                  </a:moveTo>
                  <a:lnTo>
                    <a:pt x="0" y="293258"/>
                  </a:lnTo>
                  <a:lnTo>
                    <a:pt x="8241" y="309218"/>
                  </a:lnTo>
                  <a:lnTo>
                    <a:pt x="14833" y="325744"/>
                  </a:lnTo>
                  <a:lnTo>
                    <a:pt x="19774" y="342712"/>
                  </a:lnTo>
                  <a:lnTo>
                    <a:pt x="23063" y="359999"/>
                  </a:lnTo>
                  <a:lnTo>
                    <a:pt x="893418" y="66935"/>
                  </a:lnTo>
                  <a:lnTo>
                    <a:pt x="885309" y="50911"/>
                  </a:lnTo>
                  <a:lnTo>
                    <a:pt x="878853" y="34331"/>
                  </a:lnTo>
                  <a:lnTo>
                    <a:pt x="874050" y="17320"/>
                  </a:lnTo>
                  <a:lnTo>
                    <a:pt x="870903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573733" y="3849050"/>
              <a:ext cx="701675" cy="1036319"/>
            </a:xfrm>
            <a:custGeom>
              <a:rect b="b" l="l" r="r" t="t"/>
              <a:pathLst>
                <a:path extrusionOk="0" h="1036320" w="701675">
                  <a:moveTo>
                    <a:pt x="0" y="0"/>
                  </a:moveTo>
                  <a:lnTo>
                    <a:pt x="701219" y="10360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46380" y="3979815"/>
              <a:ext cx="556260" cy="774700"/>
            </a:xfrm>
            <a:custGeom>
              <a:rect b="b" l="l" r="r" t="t"/>
              <a:pathLst>
                <a:path extrusionOk="0" h="774700" w="556259">
                  <a:moveTo>
                    <a:pt x="58500" y="0"/>
                  </a:moveTo>
                  <a:lnTo>
                    <a:pt x="44896" y="12366"/>
                  </a:lnTo>
                  <a:lnTo>
                    <a:pt x="30623" y="22987"/>
                  </a:lnTo>
                  <a:lnTo>
                    <a:pt x="15618" y="32061"/>
                  </a:lnTo>
                  <a:lnTo>
                    <a:pt x="0" y="39594"/>
                  </a:lnTo>
                  <a:lnTo>
                    <a:pt x="497422" y="774475"/>
                  </a:lnTo>
                  <a:lnTo>
                    <a:pt x="511025" y="762111"/>
                  </a:lnTo>
                  <a:lnTo>
                    <a:pt x="525298" y="751494"/>
                  </a:lnTo>
                  <a:lnTo>
                    <a:pt x="540304" y="742424"/>
                  </a:lnTo>
                  <a:lnTo>
                    <a:pt x="555922" y="734891"/>
                  </a:lnTo>
                  <a:lnTo>
                    <a:pt x="5850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698737" y="2525998"/>
              <a:ext cx="74295" cy="544830"/>
            </a:xfrm>
            <a:custGeom>
              <a:rect b="b" l="l" r="r" t="t"/>
              <a:pathLst>
                <a:path extrusionOk="0" h="544830" w="74295">
                  <a:moveTo>
                    <a:pt x="70658" y="0"/>
                  </a:moveTo>
                  <a:lnTo>
                    <a:pt x="53070" y="2638"/>
                  </a:lnTo>
                  <a:lnTo>
                    <a:pt x="35345" y="3583"/>
                  </a:lnTo>
                  <a:lnTo>
                    <a:pt x="17612" y="2836"/>
                  </a:lnTo>
                  <a:lnTo>
                    <a:pt x="0" y="400"/>
                  </a:lnTo>
                  <a:lnTo>
                    <a:pt x="3261" y="544737"/>
                  </a:lnTo>
                  <a:lnTo>
                    <a:pt x="20912" y="543781"/>
                  </a:lnTo>
                  <a:lnTo>
                    <a:pt x="38578" y="543402"/>
                  </a:lnTo>
                  <a:lnTo>
                    <a:pt x="56248" y="543592"/>
                  </a:lnTo>
                  <a:lnTo>
                    <a:pt x="73907" y="544347"/>
                  </a:lnTo>
                  <a:lnTo>
                    <a:pt x="70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733003" y="2344397"/>
              <a:ext cx="890269" cy="657225"/>
            </a:xfrm>
            <a:custGeom>
              <a:rect b="b" l="l" r="r" t="t"/>
              <a:pathLst>
                <a:path extrusionOk="0" h="657225" w="890270">
                  <a:moveTo>
                    <a:pt x="0" y="0"/>
                  </a:moveTo>
                  <a:lnTo>
                    <a:pt x="890233" y="65712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858260" y="2423953"/>
              <a:ext cx="640080" cy="498475"/>
            </a:xfrm>
            <a:custGeom>
              <a:rect b="b" l="l" r="r" t="t"/>
              <a:pathLst>
                <a:path extrusionOk="0" h="498475" w="640079">
                  <a:moveTo>
                    <a:pt x="42010" y="0"/>
                  </a:moveTo>
                  <a:lnTo>
                    <a:pt x="16627" y="39496"/>
                  </a:lnTo>
                  <a:lnTo>
                    <a:pt x="0" y="56833"/>
                  </a:lnTo>
                  <a:lnTo>
                    <a:pt x="597712" y="498005"/>
                  </a:lnTo>
                  <a:lnTo>
                    <a:pt x="623096" y="458518"/>
                  </a:lnTo>
                  <a:lnTo>
                    <a:pt x="639711" y="441196"/>
                  </a:lnTo>
                  <a:lnTo>
                    <a:pt x="4201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781190" y="2344397"/>
              <a:ext cx="951865" cy="53340"/>
            </a:xfrm>
            <a:custGeom>
              <a:rect b="b" l="l" r="r" t="t"/>
              <a:pathLst>
                <a:path extrusionOk="0" h="53339" w="951865">
                  <a:moveTo>
                    <a:pt x="951812" y="0"/>
                  </a:moveTo>
                  <a:lnTo>
                    <a:pt x="0" y="5334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960741" y="2319304"/>
              <a:ext cx="593090" cy="104139"/>
            </a:xfrm>
            <a:custGeom>
              <a:rect b="b" l="l" r="r" t="t"/>
              <a:pathLst>
                <a:path extrusionOk="0" h="104139" w="593090">
                  <a:moveTo>
                    <a:pt x="588780" y="0"/>
                  </a:moveTo>
                  <a:lnTo>
                    <a:pt x="0" y="33004"/>
                  </a:lnTo>
                  <a:lnTo>
                    <a:pt x="3516" y="50456"/>
                  </a:lnTo>
                  <a:lnTo>
                    <a:pt x="5343" y="68114"/>
                  </a:lnTo>
                  <a:lnTo>
                    <a:pt x="5481" y="85848"/>
                  </a:lnTo>
                  <a:lnTo>
                    <a:pt x="3930" y="103529"/>
                  </a:lnTo>
                  <a:lnTo>
                    <a:pt x="592711" y="70549"/>
                  </a:lnTo>
                  <a:lnTo>
                    <a:pt x="589192" y="53091"/>
                  </a:lnTo>
                  <a:lnTo>
                    <a:pt x="587365" y="35427"/>
                  </a:lnTo>
                  <a:lnTo>
                    <a:pt x="587229" y="17687"/>
                  </a:lnTo>
                  <a:lnTo>
                    <a:pt x="58878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866071" y="2518562"/>
              <a:ext cx="566420" cy="691515"/>
            </a:xfrm>
            <a:custGeom>
              <a:rect b="b" l="l" r="r" t="t"/>
              <a:pathLst>
                <a:path extrusionOk="0" h="691514" w="566420">
                  <a:moveTo>
                    <a:pt x="55408" y="0"/>
                  </a:moveTo>
                  <a:lnTo>
                    <a:pt x="24050" y="28981"/>
                  </a:lnTo>
                  <a:lnTo>
                    <a:pt x="0" y="43812"/>
                  </a:lnTo>
                  <a:lnTo>
                    <a:pt x="510710" y="691117"/>
                  </a:lnTo>
                  <a:lnTo>
                    <a:pt x="523985" y="679456"/>
                  </a:lnTo>
                  <a:lnTo>
                    <a:pt x="537628" y="668235"/>
                  </a:lnTo>
                  <a:lnTo>
                    <a:pt x="551628" y="657463"/>
                  </a:lnTo>
                  <a:lnTo>
                    <a:pt x="565974" y="647147"/>
                  </a:lnTo>
                  <a:lnTo>
                    <a:pt x="554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573733" y="2397738"/>
              <a:ext cx="207645" cy="1451610"/>
            </a:xfrm>
            <a:custGeom>
              <a:rect b="b" l="l" r="r" t="t"/>
              <a:pathLst>
                <a:path extrusionOk="0" h="1451610" w="207645">
                  <a:moveTo>
                    <a:pt x="207457" y="0"/>
                  </a:moveTo>
                  <a:lnTo>
                    <a:pt x="0" y="145131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8564501" y="2572743"/>
              <a:ext cx="226060" cy="1101725"/>
            </a:xfrm>
            <a:custGeom>
              <a:rect b="b" l="l" r="r" t="t"/>
              <a:pathLst>
                <a:path extrusionOk="0" h="1101725" w="226059">
                  <a:moveTo>
                    <a:pt x="155994" y="0"/>
                  </a:moveTo>
                  <a:lnTo>
                    <a:pt x="0" y="1091336"/>
                  </a:lnTo>
                  <a:lnTo>
                    <a:pt x="17707" y="1091300"/>
                  </a:lnTo>
                  <a:lnTo>
                    <a:pt x="35349" y="1092946"/>
                  </a:lnTo>
                  <a:lnTo>
                    <a:pt x="52799" y="1096276"/>
                  </a:lnTo>
                  <a:lnTo>
                    <a:pt x="69928" y="1101291"/>
                  </a:lnTo>
                  <a:lnTo>
                    <a:pt x="225945" y="9966"/>
                  </a:lnTo>
                  <a:lnTo>
                    <a:pt x="208232" y="10003"/>
                  </a:lnTo>
                  <a:lnTo>
                    <a:pt x="190584" y="8353"/>
                  </a:lnTo>
                  <a:lnTo>
                    <a:pt x="173128" y="5018"/>
                  </a:lnTo>
                  <a:lnTo>
                    <a:pt x="1559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353425" y="2124100"/>
              <a:ext cx="1600200" cy="1945639"/>
            </a:xfrm>
            <a:custGeom>
              <a:rect b="b" l="l" r="r" t="t"/>
              <a:pathLst>
                <a:path extrusionOk="0" h="1945639" w="1600200">
                  <a:moveTo>
                    <a:pt x="648081" y="273621"/>
                  </a:moveTo>
                  <a:lnTo>
                    <a:pt x="644055" y="231444"/>
                  </a:lnTo>
                  <a:lnTo>
                    <a:pt x="631990" y="190550"/>
                  </a:lnTo>
                  <a:lnTo>
                    <a:pt x="611873" y="152196"/>
                  </a:lnTo>
                  <a:lnTo>
                    <a:pt x="583692" y="117665"/>
                  </a:lnTo>
                  <a:lnTo>
                    <a:pt x="576097" y="111480"/>
                  </a:lnTo>
                  <a:lnTo>
                    <a:pt x="576097" y="250736"/>
                  </a:lnTo>
                  <a:lnTo>
                    <a:pt x="576097" y="296545"/>
                  </a:lnTo>
                  <a:lnTo>
                    <a:pt x="561975" y="340639"/>
                  </a:lnTo>
                  <a:lnTo>
                    <a:pt x="533742" y="379628"/>
                  </a:lnTo>
                  <a:lnTo>
                    <a:pt x="494753" y="407873"/>
                  </a:lnTo>
                  <a:lnTo>
                    <a:pt x="450646" y="421995"/>
                  </a:lnTo>
                  <a:lnTo>
                    <a:pt x="404837" y="421995"/>
                  </a:lnTo>
                  <a:lnTo>
                    <a:pt x="360743" y="407873"/>
                  </a:lnTo>
                  <a:lnTo>
                    <a:pt x="321741" y="379628"/>
                  </a:lnTo>
                  <a:lnTo>
                    <a:pt x="293509" y="340639"/>
                  </a:lnTo>
                  <a:lnTo>
                    <a:pt x="279400" y="296545"/>
                  </a:lnTo>
                  <a:lnTo>
                    <a:pt x="279412" y="250736"/>
                  </a:lnTo>
                  <a:lnTo>
                    <a:pt x="293547" y="206629"/>
                  </a:lnTo>
                  <a:lnTo>
                    <a:pt x="321767" y="167665"/>
                  </a:lnTo>
                  <a:lnTo>
                    <a:pt x="360756" y="139433"/>
                  </a:lnTo>
                  <a:lnTo>
                    <a:pt x="404850" y="125298"/>
                  </a:lnTo>
                  <a:lnTo>
                    <a:pt x="450646" y="125298"/>
                  </a:lnTo>
                  <a:lnTo>
                    <a:pt x="494779" y="139433"/>
                  </a:lnTo>
                  <a:lnTo>
                    <a:pt x="533742" y="167640"/>
                  </a:lnTo>
                  <a:lnTo>
                    <a:pt x="561987" y="206654"/>
                  </a:lnTo>
                  <a:lnTo>
                    <a:pt x="576097" y="250736"/>
                  </a:lnTo>
                  <a:lnTo>
                    <a:pt x="576097" y="111480"/>
                  </a:lnTo>
                  <a:lnTo>
                    <a:pt x="549173" y="89522"/>
                  </a:lnTo>
                  <a:lnTo>
                    <a:pt x="510832" y="69405"/>
                  </a:lnTo>
                  <a:lnTo>
                    <a:pt x="469925" y="57340"/>
                  </a:lnTo>
                  <a:lnTo>
                    <a:pt x="427761" y="53327"/>
                  </a:lnTo>
                  <a:lnTo>
                    <a:pt x="385584" y="57353"/>
                  </a:lnTo>
                  <a:lnTo>
                    <a:pt x="344690" y="69430"/>
                  </a:lnTo>
                  <a:lnTo>
                    <a:pt x="306349" y="89547"/>
                  </a:lnTo>
                  <a:lnTo>
                    <a:pt x="271818" y="117703"/>
                  </a:lnTo>
                  <a:lnTo>
                    <a:pt x="243662" y="152222"/>
                  </a:lnTo>
                  <a:lnTo>
                    <a:pt x="223532" y="190576"/>
                  </a:lnTo>
                  <a:lnTo>
                    <a:pt x="211467" y="231470"/>
                  </a:lnTo>
                  <a:lnTo>
                    <a:pt x="207429" y="273646"/>
                  </a:lnTo>
                  <a:lnTo>
                    <a:pt x="211455" y="315810"/>
                  </a:lnTo>
                  <a:lnTo>
                    <a:pt x="223520" y="356704"/>
                  </a:lnTo>
                  <a:lnTo>
                    <a:pt x="243636" y="395058"/>
                  </a:lnTo>
                  <a:lnTo>
                    <a:pt x="271792" y="429577"/>
                  </a:lnTo>
                  <a:lnTo>
                    <a:pt x="306324" y="457746"/>
                  </a:lnTo>
                  <a:lnTo>
                    <a:pt x="344678" y="477862"/>
                  </a:lnTo>
                  <a:lnTo>
                    <a:pt x="385572" y="489927"/>
                  </a:lnTo>
                  <a:lnTo>
                    <a:pt x="427748" y="493953"/>
                  </a:lnTo>
                  <a:lnTo>
                    <a:pt x="469925" y="489927"/>
                  </a:lnTo>
                  <a:lnTo>
                    <a:pt x="510832" y="477862"/>
                  </a:lnTo>
                  <a:lnTo>
                    <a:pt x="549186" y="457746"/>
                  </a:lnTo>
                  <a:lnTo>
                    <a:pt x="583704" y="429577"/>
                  </a:lnTo>
                  <a:lnTo>
                    <a:pt x="611873" y="395058"/>
                  </a:lnTo>
                  <a:lnTo>
                    <a:pt x="631990" y="356704"/>
                  </a:lnTo>
                  <a:lnTo>
                    <a:pt x="644055" y="315798"/>
                  </a:lnTo>
                  <a:lnTo>
                    <a:pt x="648081" y="273621"/>
                  </a:lnTo>
                  <a:close/>
                </a:path>
                <a:path extrusionOk="0" h="1945639" w="1600200">
                  <a:moveTo>
                    <a:pt x="861479" y="1631721"/>
                  </a:moveTo>
                  <a:lnTo>
                    <a:pt x="857161" y="1614551"/>
                  </a:lnTo>
                  <a:lnTo>
                    <a:pt x="853414" y="1597266"/>
                  </a:lnTo>
                  <a:lnTo>
                    <a:pt x="850239" y="1579892"/>
                  </a:lnTo>
                  <a:lnTo>
                    <a:pt x="847623" y="1562455"/>
                  </a:lnTo>
                  <a:lnTo>
                    <a:pt x="426148" y="1647418"/>
                  </a:lnTo>
                  <a:lnTo>
                    <a:pt x="404406" y="1603540"/>
                  </a:lnTo>
                  <a:lnTo>
                    <a:pt x="376250" y="1569021"/>
                  </a:lnTo>
                  <a:lnTo>
                    <a:pt x="368642" y="1562823"/>
                  </a:lnTo>
                  <a:lnTo>
                    <a:pt x="368642" y="1747850"/>
                  </a:lnTo>
                  <a:lnTo>
                    <a:pt x="354533" y="1791957"/>
                  </a:lnTo>
                  <a:lnTo>
                    <a:pt x="326288" y="1830933"/>
                  </a:lnTo>
                  <a:lnTo>
                    <a:pt x="287299" y="1859178"/>
                  </a:lnTo>
                  <a:lnTo>
                    <a:pt x="243192" y="1873300"/>
                  </a:lnTo>
                  <a:lnTo>
                    <a:pt x="197396" y="1873300"/>
                  </a:lnTo>
                  <a:lnTo>
                    <a:pt x="153289" y="1859178"/>
                  </a:lnTo>
                  <a:lnTo>
                    <a:pt x="114300" y="1830933"/>
                  </a:lnTo>
                  <a:lnTo>
                    <a:pt x="86055" y="1791957"/>
                  </a:lnTo>
                  <a:lnTo>
                    <a:pt x="71945" y="1747850"/>
                  </a:lnTo>
                  <a:lnTo>
                    <a:pt x="71958" y="1702054"/>
                  </a:lnTo>
                  <a:lnTo>
                    <a:pt x="86080" y="1657959"/>
                  </a:lnTo>
                  <a:lnTo>
                    <a:pt x="114325" y="1618970"/>
                  </a:lnTo>
                  <a:lnTo>
                    <a:pt x="153301" y="1590738"/>
                  </a:lnTo>
                  <a:lnTo>
                    <a:pt x="197396" y="1576616"/>
                  </a:lnTo>
                  <a:lnTo>
                    <a:pt x="243179" y="1576616"/>
                  </a:lnTo>
                  <a:lnTo>
                    <a:pt x="287261" y="1590738"/>
                  </a:lnTo>
                  <a:lnTo>
                    <a:pt x="326263" y="1618970"/>
                  </a:lnTo>
                  <a:lnTo>
                    <a:pt x="354507" y="1657959"/>
                  </a:lnTo>
                  <a:lnTo>
                    <a:pt x="368630" y="1702054"/>
                  </a:lnTo>
                  <a:lnTo>
                    <a:pt x="368642" y="1747850"/>
                  </a:lnTo>
                  <a:lnTo>
                    <a:pt x="368642" y="1562823"/>
                  </a:lnTo>
                  <a:lnTo>
                    <a:pt x="341706" y="1540852"/>
                  </a:lnTo>
                  <a:lnTo>
                    <a:pt x="303364" y="1520736"/>
                  </a:lnTo>
                  <a:lnTo>
                    <a:pt x="262470" y="1508671"/>
                  </a:lnTo>
                  <a:lnTo>
                    <a:pt x="220306" y="1504645"/>
                  </a:lnTo>
                  <a:lnTo>
                    <a:pt x="178142" y="1508671"/>
                  </a:lnTo>
                  <a:lnTo>
                    <a:pt x="137248" y="1520736"/>
                  </a:lnTo>
                  <a:lnTo>
                    <a:pt x="98907" y="1540852"/>
                  </a:lnTo>
                  <a:lnTo>
                    <a:pt x="64376" y="1569021"/>
                  </a:lnTo>
                  <a:lnTo>
                    <a:pt x="36220" y="1603540"/>
                  </a:lnTo>
                  <a:lnTo>
                    <a:pt x="16090" y="1641894"/>
                  </a:lnTo>
                  <a:lnTo>
                    <a:pt x="4025" y="1682788"/>
                  </a:lnTo>
                  <a:lnTo>
                    <a:pt x="0" y="1724952"/>
                  </a:lnTo>
                  <a:lnTo>
                    <a:pt x="4013" y="1767128"/>
                  </a:lnTo>
                  <a:lnTo>
                    <a:pt x="16078" y="1808022"/>
                  </a:lnTo>
                  <a:lnTo>
                    <a:pt x="36195" y="1846376"/>
                  </a:lnTo>
                  <a:lnTo>
                    <a:pt x="64363" y="1880895"/>
                  </a:lnTo>
                  <a:lnTo>
                    <a:pt x="98882" y="1909064"/>
                  </a:lnTo>
                  <a:lnTo>
                    <a:pt x="137236" y="1929168"/>
                  </a:lnTo>
                  <a:lnTo>
                    <a:pt x="178130" y="1941245"/>
                  </a:lnTo>
                  <a:lnTo>
                    <a:pt x="220306" y="1945271"/>
                  </a:lnTo>
                  <a:lnTo>
                    <a:pt x="262483" y="1941245"/>
                  </a:lnTo>
                  <a:lnTo>
                    <a:pt x="303390" y="1929168"/>
                  </a:lnTo>
                  <a:lnTo>
                    <a:pt x="341744" y="1909064"/>
                  </a:lnTo>
                  <a:lnTo>
                    <a:pt x="376262" y="1880895"/>
                  </a:lnTo>
                  <a:lnTo>
                    <a:pt x="404431" y="1846376"/>
                  </a:lnTo>
                  <a:lnTo>
                    <a:pt x="424535" y="1808022"/>
                  </a:lnTo>
                  <a:lnTo>
                    <a:pt x="436600" y="1767128"/>
                  </a:lnTo>
                  <a:lnTo>
                    <a:pt x="440626" y="1724952"/>
                  </a:lnTo>
                  <a:lnTo>
                    <a:pt x="439839" y="1716747"/>
                  </a:lnTo>
                  <a:lnTo>
                    <a:pt x="861479" y="1631721"/>
                  </a:lnTo>
                  <a:close/>
                </a:path>
                <a:path extrusionOk="0" h="1945639" w="1600200">
                  <a:moveTo>
                    <a:pt x="1599869" y="220306"/>
                  </a:moveTo>
                  <a:lnTo>
                    <a:pt x="1595856" y="178142"/>
                  </a:lnTo>
                  <a:lnTo>
                    <a:pt x="1583791" y="137248"/>
                  </a:lnTo>
                  <a:lnTo>
                    <a:pt x="1563674" y="98894"/>
                  </a:lnTo>
                  <a:lnTo>
                    <a:pt x="1535506" y="64376"/>
                  </a:lnTo>
                  <a:lnTo>
                    <a:pt x="1527911" y="58178"/>
                  </a:lnTo>
                  <a:lnTo>
                    <a:pt x="1527911" y="197408"/>
                  </a:lnTo>
                  <a:lnTo>
                    <a:pt x="1527911" y="243205"/>
                  </a:lnTo>
                  <a:lnTo>
                    <a:pt x="1513789" y="287299"/>
                  </a:lnTo>
                  <a:lnTo>
                    <a:pt x="1485544" y="326288"/>
                  </a:lnTo>
                  <a:lnTo>
                    <a:pt x="1446568" y="354533"/>
                  </a:lnTo>
                  <a:lnTo>
                    <a:pt x="1402473" y="368642"/>
                  </a:lnTo>
                  <a:lnTo>
                    <a:pt x="1356690" y="368642"/>
                  </a:lnTo>
                  <a:lnTo>
                    <a:pt x="1312595" y="354533"/>
                  </a:lnTo>
                  <a:lnTo>
                    <a:pt x="1273619" y="326288"/>
                  </a:lnTo>
                  <a:lnTo>
                    <a:pt x="1245374" y="287299"/>
                  </a:lnTo>
                  <a:lnTo>
                    <a:pt x="1231252" y="243205"/>
                  </a:lnTo>
                  <a:lnTo>
                    <a:pt x="1231239" y="197408"/>
                  </a:lnTo>
                  <a:lnTo>
                    <a:pt x="1245349" y="153314"/>
                  </a:lnTo>
                  <a:lnTo>
                    <a:pt x="1273594" y="114325"/>
                  </a:lnTo>
                  <a:lnTo>
                    <a:pt x="1312583" y="86093"/>
                  </a:lnTo>
                  <a:lnTo>
                    <a:pt x="1356690" y="71970"/>
                  </a:lnTo>
                  <a:lnTo>
                    <a:pt x="1402486" y="71970"/>
                  </a:lnTo>
                  <a:lnTo>
                    <a:pt x="1446593" y="86093"/>
                  </a:lnTo>
                  <a:lnTo>
                    <a:pt x="1485569" y="114325"/>
                  </a:lnTo>
                  <a:lnTo>
                    <a:pt x="1513801" y="153314"/>
                  </a:lnTo>
                  <a:lnTo>
                    <a:pt x="1527911" y="197408"/>
                  </a:lnTo>
                  <a:lnTo>
                    <a:pt x="1527911" y="58178"/>
                  </a:lnTo>
                  <a:lnTo>
                    <a:pt x="1501000" y="36207"/>
                  </a:lnTo>
                  <a:lnTo>
                    <a:pt x="1462646" y="16090"/>
                  </a:lnTo>
                  <a:lnTo>
                    <a:pt x="1421752" y="4025"/>
                  </a:lnTo>
                  <a:lnTo>
                    <a:pt x="1379575" y="0"/>
                  </a:lnTo>
                  <a:lnTo>
                    <a:pt x="1337398" y="4025"/>
                  </a:lnTo>
                  <a:lnTo>
                    <a:pt x="1296492" y="16090"/>
                  </a:lnTo>
                  <a:lnTo>
                    <a:pt x="1258138" y="36207"/>
                  </a:lnTo>
                  <a:lnTo>
                    <a:pt x="1223619" y="64376"/>
                  </a:lnTo>
                  <a:lnTo>
                    <a:pt x="1195451" y="98894"/>
                  </a:lnTo>
                  <a:lnTo>
                    <a:pt x="1175346" y="137248"/>
                  </a:lnTo>
                  <a:lnTo>
                    <a:pt x="1163281" y="178142"/>
                  </a:lnTo>
                  <a:lnTo>
                    <a:pt x="1159256" y="220306"/>
                  </a:lnTo>
                  <a:lnTo>
                    <a:pt x="1163294" y="262483"/>
                  </a:lnTo>
                  <a:lnTo>
                    <a:pt x="1175359" y="303377"/>
                  </a:lnTo>
                  <a:lnTo>
                    <a:pt x="1195476" y="341731"/>
                  </a:lnTo>
                  <a:lnTo>
                    <a:pt x="1223645" y="376250"/>
                  </a:lnTo>
                  <a:lnTo>
                    <a:pt x="1258163" y="404406"/>
                  </a:lnTo>
                  <a:lnTo>
                    <a:pt x="1296504" y="424522"/>
                  </a:lnTo>
                  <a:lnTo>
                    <a:pt x="1337398" y="436600"/>
                  </a:lnTo>
                  <a:lnTo>
                    <a:pt x="1379562" y="440626"/>
                  </a:lnTo>
                  <a:lnTo>
                    <a:pt x="1421726" y="436600"/>
                  </a:lnTo>
                  <a:lnTo>
                    <a:pt x="1462620" y="424522"/>
                  </a:lnTo>
                  <a:lnTo>
                    <a:pt x="1500962" y="404406"/>
                  </a:lnTo>
                  <a:lnTo>
                    <a:pt x="1535493" y="376250"/>
                  </a:lnTo>
                  <a:lnTo>
                    <a:pt x="1541691" y="368642"/>
                  </a:lnTo>
                  <a:lnTo>
                    <a:pt x="1563649" y="341731"/>
                  </a:lnTo>
                  <a:lnTo>
                    <a:pt x="1583766" y="303377"/>
                  </a:lnTo>
                  <a:lnTo>
                    <a:pt x="1595843" y="262483"/>
                  </a:lnTo>
                  <a:lnTo>
                    <a:pt x="1599869" y="220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9340214" y="4124285"/>
              <a:ext cx="213995" cy="590550"/>
            </a:xfrm>
            <a:custGeom>
              <a:rect b="b" l="l" r="r" t="t"/>
              <a:pathLst>
                <a:path extrusionOk="0" h="590550" w="213995">
                  <a:moveTo>
                    <a:pt x="213429" y="0"/>
                  </a:moveTo>
                  <a:lnTo>
                    <a:pt x="0" y="590081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9054630" y="3034271"/>
              <a:ext cx="1438910" cy="2071370"/>
            </a:xfrm>
            <a:custGeom>
              <a:rect b="b" l="l" r="r" t="t"/>
              <a:pathLst>
                <a:path extrusionOk="0" h="2071370" w="1438909">
                  <a:moveTo>
                    <a:pt x="440639" y="1850796"/>
                  </a:moveTo>
                  <a:lnTo>
                    <a:pt x="436613" y="1808619"/>
                  </a:lnTo>
                  <a:lnTo>
                    <a:pt x="424548" y="1767725"/>
                  </a:lnTo>
                  <a:lnTo>
                    <a:pt x="404431" y="1729371"/>
                  </a:lnTo>
                  <a:lnTo>
                    <a:pt x="376275" y="1694853"/>
                  </a:lnTo>
                  <a:lnTo>
                    <a:pt x="368668" y="1688655"/>
                  </a:lnTo>
                  <a:lnTo>
                    <a:pt x="368668" y="1827885"/>
                  </a:lnTo>
                  <a:lnTo>
                    <a:pt x="368655" y="1873694"/>
                  </a:lnTo>
                  <a:lnTo>
                    <a:pt x="354520" y="1917801"/>
                  </a:lnTo>
                  <a:lnTo>
                    <a:pt x="326263" y="1956790"/>
                  </a:lnTo>
                  <a:lnTo>
                    <a:pt x="287312" y="1985010"/>
                  </a:lnTo>
                  <a:lnTo>
                    <a:pt x="243217" y="1999132"/>
                  </a:lnTo>
                  <a:lnTo>
                    <a:pt x="234124" y="1999145"/>
                  </a:lnTo>
                  <a:lnTo>
                    <a:pt x="197421" y="1999145"/>
                  </a:lnTo>
                  <a:lnTo>
                    <a:pt x="153289" y="1985010"/>
                  </a:lnTo>
                  <a:lnTo>
                    <a:pt x="114312" y="1956765"/>
                  </a:lnTo>
                  <a:lnTo>
                    <a:pt x="86093" y="1917776"/>
                  </a:lnTo>
                  <a:lnTo>
                    <a:pt x="71970" y="1873694"/>
                  </a:lnTo>
                  <a:lnTo>
                    <a:pt x="71983" y="1827885"/>
                  </a:lnTo>
                  <a:lnTo>
                    <a:pt x="86093" y="1783791"/>
                  </a:lnTo>
                  <a:lnTo>
                    <a:pt x="114338" y="1744802"/>
                  </a:lnTo>
                  <a:lnTo>
                    <a:pt x="153327" y="1716557"/>
                  </a:lnTo>
                  <a:lnTo>
                    <a:pt x="197434" y="1702435"/>
                  </a:lnTo>
                  <a:lnTo>
                    <a:pt x="243230" y="1702435"/>
                  </a:lnTo>
                  <a:lnTo>
                    <a:pt x="287337" y="1716557"/>
                  </a:lnTo>
                  <a:lnTo>
                    <a:pt x="326326" y="1744802"/>
                  </a:lnTo>
                  <a:lnTo>
                    <a:pt x="354558" y="1783791"/>
                  </a:lnTo>
                  <a:lnTo>
                    <a:pt x="368668" y="1827885"/>
                  </a:lnTo>
                  <a:lnTo>
                    <a:pt x="368668" y="1688655"/>
                  </a:lnTo>
                  <a:lnTo>
                    <a:pt x="341757" y="1666684"/>
                  </a:lnTo>
                  <a:lnTo>
                    <a:pt x="303403" y="1646567"/>
                  </a:lnTo>
                  <a:lnTo>
                    <a:pt x="262496" y="1634502"/>
                  </a:lnTo>
                  <a:lnTo>
                    <a:pt x="220319" y="1630476"/>
                  </a:lnTo>
                  <a:lnTo>
                    <a:pt x="178142" y="1634502"/>
                  </a:lnTo>
                  <a:lnTo>
                    <a:pt x="137248" y="1646567"/>
                  </a:lnTo>
                  <a:lnTo>
                    <a:pt x="98894" y="1666684"/>
                  </a:lnTo>
                  <a:lnTo>
                    <a:pt x="64376" y="1694853"/>
                  </a:lnTo>
                  <a:lnTo>
                    <a:pt x="36207" y="1729384"/>
                  </a:lnTo>
                  <a:lnTo>
                    <a:pt x="16090" y="1767725"/>
                  </a:lnTo>
                  <a:lnTo>
                    <a:pt x="4025" y="1808632"/>
                  </a:lnTo>
                  <a:lnTo>
                    <a:pt x="0" y="1850809"/>
                  </a:lnTo>
                  <a:lnTo>
                    <a:pt x="4025" y="1892985"/>
                  </a:lnTo>
                  <a:lnTo>
                    <a:pt x="16090" y="1933879"/>
                  </a:lnTo>
                  <a:lnTo>
                    <a:pt x="36207" y="1972233"/>
                  </a:lnTo>
                  <a:lnTo>
                    <a:pt x="64376" y="2006752"/>
                  </a:lnTo>
                  <a:lnTo>
                    <a:pt x="98894" y="2034921"/>
                  </a:lnTo>
                  <a:lnTo>
                    <a:pt x="137236" y="2055037"/>
                  </a:lnTo>
                  <a:lnTo>
                    <a:pt x="178142" y="2067102"/>
                  </a:lnTo>
                  <a:lnTo>
                    <a:pt x="220306" y="2071116"/>
                  </a:lnTo>
                  <a:lnTo>
                    <a:pt x="262483" y="2067090"/>
                  </a:lnTo>
                  <a:lnTo>
                    <a:pt x="303377" y="2055012"/>
                  </a:lnTo>
                  <a:lnTo>
                    <a:pt x="341718" y="2034895"/>
                  </a:lnTo>
                  <a:lnTo>
                    <a:pt x="376250" y="2006739"/>
                  </a:lnTo>
                  <a:lnTo>
                    <a:pt x="382435" y="1999145"/>
                  </a:lnTo>
                  <a:lnTo>
                    <a:pt x="404406" y="1972208"/>
                  </a:lnTo>
                  <a:lnTo>
                    <a:pt x="424535" y="1933867"/>
                  </a:lnTo>
                  <a:lnTo>
                    <a:pt x="436600" y="1892973"/>
                  </a:lnTo>
                  <a:lnTo>
                    <a:pt x="440639" y="1850796"/>
                  </a:lnTo>
                  <a:close/>
                </a:path>
                <a:path extrusionOk="0" h="2071370" w="1438909">
                  <a:moveTo>
                    <a:pt x="1438821" y="99339"/>
                  </a:moveTo>
                  <a:lnTo>
                    <a:pt x="1425689" y="85077"/>
                  </a:lnTo>
                  <a:lnTo>
                    <a:pt x="1415237" y="71107"/>
                  </a:lnTo>
                  <a:lnTo>
                    <a:pt x="1406271" y="56426"/>
                  </a:lnTo>
                  <a:lnTo>
                    <a:pt x="1398778" y="41160"/>
                  </a:lnTo>
                  <a:lnTo>
                    <a:pt x="1140637" y="220535"/>
                  </a:lnTo>
                  <a:lnTo>
                    <a:pt x="1095908" y="169570"/>
                  </a:lnTo>
                  <a:lnTo>
                    <a:pt x="1060970" y="137363"/>
                  </a:lnTo>
                  <a:lnTo>
                    <a:pt x="1024115" y="108534"/>
                  </a:lnTo>
                  <a:lnTo>
                    <a:pt x="985558" y="83096"/>
                  </a:lnTo>
                  <a:lnTo>
                    <a:pt x="945515" y="61048"/>
                  </a:lnTo>
                  <a:lnTo>
                    <a:pt x="904201" y="42392"/>
                  </a:lnTo>
                  <a:lnTo>
                    <a:pt x="861822" y="27127"/>
                  </a:lnTo>
                  <a:lnTo>
                    <a:pt x="818603" y="15252"/>
                  </a:lnTo>
                  <a:lnTo>
                    <a:pt x="774738" y="6781"/>
                  </a:lnTo>
                  <a:lnTo>
                    <a:pt x="730440" y="1689"/>
                  </a:lnTo>
                  <a:lnTo>
                    <a:pt x="685939" y="0"/>
                  </a:lnTo>
                  <a:lnTo>
                    <a:pt x="641438" y="1689"/>
                  </a:lnTo>
                  <a:lnTo>
                    <a:pt x="597154" y="6781"/>
                  </a:lnTo>
                  <a:lnTo>
                    <a:pt x="553288" y="15252"/>
                  </a:lnTo>
                  <a:lnTo>
                    <a:pt x="510057" y="27127"/>
                  </a:lnTo>
                  <a:lnTo>
                    <a:pt x="467690" y="42392"/>
                  </a:lnTo>
                  <a:lnTo>
                    <a:pt x="426364" y="61048"/>
                  </a:lnTo>
                  <a:lnTo>
                    <a:pt x="386270" y="83134"/>
                  </a:lnTo>
                  <a:lnTo>
                    <a:pt x="347776" y="108534"/>
                  </a:lnTo>
                  <a:lnTo>
                    <a:pt x="310921" y="137363"/>
                  </a:lnTo>
                  <a:lnTo>
                    <a:pt x="275971" y="169583"/>
                  </a:lnTo>
                  <a:lnTo>
                    <a:pt x="243751" y="204520"/>
                  </a:lnTo>
                  <a:lnTo>
                    <a:pt x="214922" y="241376"/>
                  </a:lnTo>
                  <a:lnTo>
                    <a:pt x="189484" y="279933"/>
                  </a:lnTo>
                  <a:lnTo>
                    <a:pt x="167436" y="319976"/>
                  </a:lnTo>
                  <a:lnTo>
                    <a:pt x="148793" y="361289"/>
                  </a:lnTo>
                  <a:lnTo>
                    <a:pt x="133527" y="403669"/>
                  </a:lnTo>
                  <a:lnTo>
                    <a:pt x="121653" y="446887"/>
                  </a:lnTo>
                  <a:lnTo>
                    <a:pt x="113182" y="490753"/>
                  </a:lnTo>
                  <a:lnTo>
                    <a:pt x="108089" y="535038"/>
                  </a:lnTo>
                  <a:lnTo>
                    <a:pt x="106400" y="579539"/>
                  </a:lnTo>
                  <a:lnTo>
                    <a:pt x="108102" y="624039"/>
                  </a:lnTo>
                  <a:lnTo>
                    <a:pt x="113195" y="668337"/>
                  </a:lnTo>
                  <a:lnTo>
                    <a:pt x="121678" y="712203"/>
                  </a:lnTo>
                  <a:lnTo>
                    <a:pt x="133553" y="755421"/>
                  </a:lnTo>
                  <a:lnTo>
                    <a:pt x="148818" y="797801"/>
                  </a:lnTo>
                  <a:lnTo>
                    <a:pt x="167474" y="839114"/>
                  </a:lnTo>
                  <a:lnTo>
                    <a:pt x="189522" y="879157"/>
                  </a:lnTo>
                  <a:lnTo>
                    <a:pt x="214972" y="917714"/>
                  </a:lnTo>
                  <a:lnTo>
                    <a:pt x="243801" y="954570"/>
                  </a:lnTo>
                  <a:lnTo>
                    <a:pt x="276021" y="989520"/>
                  </a:lnTo>
                  <a:lnTo>
                    <a:pt x="310972" y="1021740"/>
                  </a:lnTo>
                  <a:lnTo>
                    <a:pt x="347840" y="1050569"/>
                  </a:lnTo>
                  <a:lnTo>
                    <a:pt x="386397" y="1076007"/>
                  </a:lnTo>
                  <a:lnTo>
                    <a:pt x="426440" y="1098054"/>
                  </a:lnTo>
                  <a:lnTo>
                    <a:pt x="467753" y="1116711"/>
                  </a:lnTo>
                  <a:lnTo>
                    <a:pt x="510133" y="1131963"/>
                  </a:lnTo>
                  <a:lnTo>
                    <a:pt x="553364" y="1143838"/>
                  </a:lnTo>
                  <a:lnTo>
                    <a:pt x="597242" y="1152309"/>
                  </a:lnTo>
                  <a:lnTo>
                    <a:pt x="641565" y="1157401"/>
                  </a:lnTo>
                  <a:lnTo>
                    <a:pt x="685952" y="1159090"/>
                  </a:lnTo>
                  <a:lnTo>
                    <a:pt x="730491" y="1157401"/>
                  </a:lnTo>
                  <a:lnTo>
                    <a:pt x="774788" y="1152309"/>
                  </a:lnTo>
                  <a:lnTo>
                    <a:pt x="818642" y="1143825"/>
                  </a:lnTo>
                  <a:lnTo>
                    <a:pt x="861872" y="1131951"/>
                  </a:lnTo>
                  <a:lnTo>
                    <a:pt x="904240" y="1116685"/>
                  </a:lnTo>
                  <a:lnTo>
                    <a:pt x="945553" y="1098029"/>
                  </a:lnTo>
                  <a:lnTo>
                    <a:pt x="963104" y="1088364"/>
                  </a:lnTo>
                  <a:lnTo>
                    <a:pt x="985621" y="1075969"/>
                  </a:lnTo>
                  <a:lnTo>
                    <a:pt x="1024140" y="1050544"/>
                  </a:lnTo>
                  <a:lnTo>
                    <a:pt x="1060996" y="1021715"/>
                  </a:lnTo>
                  <a:lnTo>
                    <a:pt x="1095933" y="989495"/>
                  </a:lnTo>
                  <a:lnTo>
                    <a:pt x="1128153" y="954544"/>
                  </a:lnTo>
                  <a:lnTo>
                    <a:pt x="1156970" y="917689"/>
                  </a:lnTo>
                  <a:lnTo>
                    <a:pt x="1182408" y="879144"/>
                  </a:lnTo>
                  <a:lnTo>
                    <a:pt x="1204455" y="839101"/>
                  </a:lnTo>
                  <a:lnTo>
                    <a:pt x="1223111" y="797788"/>
                  </a:lnTo>
                  <a:lnTo>
                    <a:pt x="1238364" y="755408"/>
                  </a:lnTo>
                  <a:lnTo>
                    <a:pt x="1250238" y="712190"/>
                  </a:lnTo>
                  <a:lnTo>
                    <a:pt x="1258709" y="668324"/>
                  </a:lnTo>
                  <a:lnTo>
                    <a:pt x="1263802" y="624039"/>
                  </a:lnTo>
                  <a:lnTo>
                    <a:pt x="1265491" y="579539"/>
                  </a:lnTo>
                  <a:lnTo>
                    <a:pt x="1263802" y="535038"/>
                  </a:lnTo>
                  <a:lnTo>
                    <a:pt x="1258709" y="490753"/>
                  </a:lnTo>
                  <a:lnTo>
                    <a:pt x="1250238" y="446887"/>
                  </a:lnTo>
                  <a:lnTo>
                    <a:pt x="1238364" y="403656"/>
                  </a:lnTo>
                  <a:lnTo>
                    <a:pt x="1223098" y="361289"/>
                  </a:lnTo>
                  <a:lnTo>
                    <a:pt x="1204442" y="319963"/>
                  </a:lnTo>
                  <a:lnTo>
                    <a:pt x="1194777" y="302425"/>
                  </a:lnTo>
                  <a:lnTo>
                    <a:pt x="1194777" y="556577"/>
                  </a:lnTo>
                  <a:lnTo>
                    <a:pt x="1194777" y="602526"/>
                  </a:lnTo>
                  <a:lnTo>
                    <a:pt x="1190650" y="648322"/>
                  </a:lnTo>
                  <a:lnTo>
                    <a:pt x="1182382" y="693674"/>
                  </a:lnTo>
                  <a:lnTo>
                    <a:pt x="1169974" y="738276"/>
                  </a:lnTo>
                  <a:lnTo>
                    <a:pt x="1153439" y="781837"/>
                  </a:lnTo>
                  <a:lnTo>
                    <a:pt x="1132776" y="824039"/>
                  </a:lnTo>
                  <a:lnTo>
                    <a:pt x="1107960" y="864590"/>
                  </a:lnTo>
                  <a:lnTo>
                    <a:pt x="1079030" y="903198"/>
                  </a:lnTo>
                  <a:lnTo>
                    <a:pt x="1045959" y="939571"/>
                  </a:lnTo>
                  <a:lnTo>
                    <a:pt x="1009599" y="972642"/>
                  </a:lnTo>
                  <a:lnTo>
                    <a:pt x="970991" y="1001572"/>
                  </a:lnTo>
                  <a:lnTo>
                    <a:pt x="930427" y="1026375"/>
                  </a:lnTo>
                  <a:lnTo>
                    <a:pt x="888225" y="1047038"/>
                  </a:lnTo>
                  <a:lnTo>
                    <a:pt x="844677" y="1063574"/>
                  </a:lnTo>
                  <a:lnTo>
                    <a:pt x="800049" y="1075982"/>
                  </a:lnTo>
                  <a:lnTo>
                    <a:pt x="754735" y="1084237"/>
                  </a:lnTo>
                  <a:lnTo>
                    <a:pt x="709053" y="1088377"/>
                  </a:lnTo>
                  <a:lnTo>
                    <a:pt x="662990" y="1088364"/>
                  </a:lnTo>
                  <a:lnTo>
                    <a:pt x="617194" y="1084237"/>
                  </a:lnTo>
                  <a:lnTo>
                    <a:pt x="571842" y="1075969"/>
                  </a:lnTo>
                  <a:lnTo>
                    <a:pt x="527240" y="1063561"/>
                  </a:lnTo>
                  <a:lnTo>
                    <a:pt x="483692" y="1047026"/>
                  </a:lnTo>
                  <a:lnTo>
                    <a:pt x="441490" y="1026350"/>
                  </a:lnTo>
                  <a:lnTo>
                    <a:pt x="400939" y="1001547"/>
                  </a:lnTo>
                  <a:lnTo>
                    <a:pt x="362331" y="972616"/>
                  </a:lnTo>
                  <a:lnTo>
                    <a:pt x="325970" y="939546"/>
                  </a:lnTo>
                  <a:lnTo>
                    <a:pt x="292887" y="903185"/>
                  </a:lnTo>
                  <a:lnTo>
                    <a:pt x="263956" y="864577"/>
                  </a:lnTo>
                  <a:lnTo>
                    <a:pt x="239153" y="824014"/>
                  </a:lnTo>
                  <a:lnTo>
                    <a:pt x="218478" y="781812"/>
                  </a:lnTo>
                  <a:lnTo>
                    <a:pt x="201942" y="738263"/>
                  </a:lnTo>
                  <a:lnTo>
                    <a:pt x="189534" y="693661"/>
                  </a:lnTo>
                  <a:lnTo>
                    <a:pt x="181267" y="648322"/>
                  </a:lnTo>
                  <a:lnTo>
                    <a:pt x="177126" y="602526"/>
                  </a:lnTo>
                  <a:lnTo>
                    <a:pt x="177126" y="556577"/>
                  </a:lnTo>
                  <a:lnTo>
                    <a:pt x="181254" y="510768"/>
                  </a:lnTo>
                  <a:lnTo>
                    <a:pt x="189522" y="465429"/>
                  </a:lnTo>
                  <a:lnTo>
                    <a:pt x="201917" y="420827"/>
                  </a:lnTo>
                  <a:lnTo>
                    <a:pt x="218452" y="377266"/>
                  </a:lnTo>
                  <a:lnTo>
                    <a:pt x="239128" y="335064"/>
                  </a:lnTo>
                  <a:lnTo>
                    <a:pt x="263931" y="294513"/>
                  </a:lnTo>
                  <a:lnTo>
                    <a:pt x="292874" y="255905"/>
                  </a:lnTo>
                  <a:lnTo>
                    <a:pt x="325945" y="219544"/>
                  </a:lnTo>
                  <a:lnTo>
                    <a:pt x="362305" y="186474"/>
                  </a:lnTo>
                  <a:lnTo>
                    <a:pt x="400913" y="157543"/>
                  </a:lnTo>
                  <a:lnTo>
                    <a:pt x="441464" y="132740"/>
                  </a:lnTo>
                  <a:lnTo>
                    <a:pt x="483666" y="112064"/>
                  </a:lnTo>
                  <a:lnTo>
                    <a:pt x="527227" y="95529"/>
                  </a:lnTo>
                  <a:lnTo>
                    <a:pt x="571830" y="83134"/>
                  </a:lnTo>
                  <a:lnTo>
                    <a:pt x="617181" y="74866"/>
                  </a:lnTo>
                  <a:lnTo>
                    <a:pt x="662978" y="70726"/>
                  </a:lnTo>
                  <a:lnTo>
                    <a:pt x="708926" y="70726"/>
                  </a:lnTo>
                  <a:lnTo>
                    <a:pt x="754722" y="74866"/>
                  </a:lnTo>
                  <a:lnTo>
                    <a:pt x="800074" y="83134"/>
                  </a:lnTo>
                  <a:lnTo>
                    <a:pt x="844677" y="95529"/>
                  </a:lnTo>
                  <a:lnTo>
                    <a:pt x="888238" y="112064"/>
                  </a:lnTo>
                  <a:lnTo>
                    <a:pt x="930440" y="132740"/>
                  </a:lnTo>
                  <a:lnTo>
                    <a:pt x="970991" y="157543"/>
                  </a:lnTo>
                  <a:lnTo>
                    <a:pt x="1009599" y="186474"/>
                  </a:lnTo>
                  <a:lnTo>
                    <a:pt x="1045959" y="219544"/>
                  </a:lnTo>
                  <a:lnTo>
                    <a:pt x="1079030" y="255905"/>
                  </a:lnTo>
                  <a:lnTo>
                    <a:pt x="1107973" y="294513"/>
                  </a:lnTo>
                  <a:lnTo>
                    <a:pt x="1132776" y="335076"/>
                  </a:lnTo>
                  <a:lnTo>
                    <a:pt x="1153439" y="377278"/>
                  </a:lnTo>
                  <a:lnTo>
                    <a:pt x="1169974" y="420827"/>
                  </a:lnTo>
                  <a:lnTo>
                    <a:pt x="1182382" y="465429"/>
                  </a:lnTo>
                  <a:lnTo>
                    <a:pt x="1190650" y="510781"/>
                  </a:lnTo>
                  <a:lnTo>
                    <a:pt x="1194777" y="556577"/>
                  </a:lnTo>
                  <a:lnTo>
                    <a:pt x="1194777" y="302425"/>
                  </a:lnTo>
                  <a:lnTo>
                    <a:pt x="1182395" y="279933"/>
                  </a:lnTo>
                  <a:lnTo>
                    <a:pt x="1181315" y="278307"/>
                  </a:lnTo>
                  <a:lnTo>
                    <a:pt x="1438821" y="99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0097234" y="4024630"/>
              <a:ext cx="273050" cy="314325"/>
            </a:xfrm>
            <a:custGeom>
              <a:rect b="b" l="l" r="r" t="t"/>
              <a:pathLst>
                <a:path extrusionOk="0" h="314325" w="273050">
                  <a:moveTo>
                    <a:pt x="0" y="0"/>
                  </a:moveTo>
                  <a:lnTo>
                    <a:pt x="272982" y="313940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0269389" y="4254107"/>
              <a:ext cx="440690" cy="440690"/>
            </a:xfrm>
            <a:custGeom>
              <a:rect b="b" l="l" r="r" t="t"/>
              <a:pathLst>
                <a:path extrusionOk="0" h="440689" w="440690">
                  <a:moveTo>
                    <a:pt x="220325" y="0"/>
                  </a:moveTo>
                  <a:lnTo>
                    <a:pt x="178148" y="4023"/>
                  </a:lnTo>
                  <a:lnTo>
                    <a:pt x="137246" y="16092"/>
                  </a:lnTo>
                  <a:lnTo>
                    <a:pt x="98896" y="36208"/>
                  </a:lnTo>
                  <a:lnTo>
                    <a:pt x="64371" y="64372"/>
                  </a:lnTo>
                  <a:lnTo>
                    <a:pt x="36208" y="98896"/>
                  </a:lnTo>
                  <a:lnTo>
                    <a:pt x="16092" y="137246"/>
                  </a:lnTo>
                  <a:lnTo>
                    <a:pt x="4023" y="178148"/>
                  </a:lnTo>
                  <a:lnTo>
                    <a:pt x="0" y="220325"/>
                  </a:lnTo>
                  <a:lnTo>
                    <a:pt x="4023" y="262503"/>
                  </a:lnTo>
                  <a:lnTo>
                    <a:pt x="16093" y="303405"/>
                  </a:lnTo>
                  <a:lnTo>
                    <a:pt x="36210" y="341756"/>
                  </a:lnTo>
                  <a:lnTo>
                    <a:pt x="64373" y="376281"/>
                  </a:lnTo>
                  <a:lnTo>
                    <a:pt x="98897" y="404443"/>
                  </a:lnTo>
                  <a:lnTo>
                    <a:pt x="137248" y="424559"/>
                  </a:lnTo>
                  <a:lnTo>
                    <a:pt x="178151" y="436629"/>
                  </a:lnTo>
                  <a:lnTo>
                    <a:pt x="220326" y="440652"/>
                  </a:lnTo>
                  <a:lnTo>
                    <a:pt x="262504" y="436629"/>
                  </a:lnTo>
                  <a:lnTo>
                    <a:pt x="303406" y="424559"/>
                  </a:lnTo>
                  <a:lnTo>
                    <a:pt x="341757" y="404443"/>
                  </a:lnTo>
                  <a:lnTo>
                    <a:pt x="376281" y="376280"/>
                  </a:lnTo>
                  <a:lnTo>
                    <a:pt x="382480" y="368681"/>
                  </a:lnTo>
                  <a:lnTo>
                    <a:pt x="197422" y="368681"/>
                  </a:lnTo>
                  <a:lnTo>
                    <a:pt x="153319" y="354562"/>
                  </a:lnTo>
                  <a:lnTo>
                    <a:pt x="114329" y="326323"/>
                  </a:lnTo>
                  <a:lnTo>
                    <a:pt x="86090" y="287333"/>
                  </a:lnTo>
                  <a:lnTo>
                    <a:pt x="71971" y="243229"/>
                  </a:lnTo>
                  <a:lnTo>
                    <a:pt x="71971" y="197422"/>
                  </a:lnTo>
                  <a:lnTo>
                    <a:pt x="86090" y="153319"/>
                  </a:lnTo>
                  <a:lnTo>
                    <a:pt x="114329" y="114328"/>
                  </a:lnTo>
                  <a:lnTo>
                    <a:pt x="153319" y="86090"/>
                  </a:lnTo>
                  <a:lnTo>
                    <a:pt x="197422" y="71971"/>
                  </a:lnTo>
                  <a:lnTo>
                    <a:pt x="382479" y="71971"/>
                  </a:lnTo>
                  <a:lnTo>
                    <a:pt x="376280" y="64372"/>
                  </a:lnTo>
                  <a:lnTo>
                    <a:pt x="341756" y="36208"/>
                  </a:lnTo>
                  <a:lnTo>
                    <a:pt x="303405" y="16092"/>
                  </a:lnTo>
                  <a:lnTo>
                    <a:pt x="262503" y="4023"/>
                  </a:lnTo>
                  <a:lnTo>
                    <a:pt x="220325" y="0"/>
                  </a:lnTo>
                  <a:close/>
                </a:path>
                <a:path extrusionOk="0" h="440689" w="440690">
                  <a:moveTo>
                    <a:pt x="382479" y="71971"/>
                  </a:moveTo>
                  <a:lnTo>
                    <a:pt x="243230" y="71971"/>
                  </a:lnTo>
                  <a:lnTo>
                    <a:pt x="287333" y="86090"/>
                  </a:lnTo>
                  <a:lnTo>
                    <a:pt x="326323" y="114328"/>
                  </a:lnTo>
                  <a:lnTo>
                    <a:pt x="354562" y="153319"/>
                  </a:lnTo>
                  <a:lnTo>
                    <a:pt x="368681" y="197422"/>
                  </a:lnTo>
                  <a:lnTo>
                    <a:pt x="368681" y="243229"/>
                  </a:lnTo>
                  <a:lnTo>
                    <a:pt x="354562" y="287333"/>
                  </a:lnTo>
                  <a:lnTo>
                    <a:pt x="326323" y="326323"/>
                  </a:lnTo>
                  <a:lnTo>
                    <a:pt x="287333" y="354562"/>
                  </a:lnTo>
                  <a:lnTo>
                    <a:pt x="243230" y="368681"/>
                  </a:lnTo>
                  <a:lnTo>
                    <a:pt x="382480" y="368681"/>
                  </a:lnTo>
                  <a:lnTo>
                    <a:pt x="404443" y="341755"/>
                  </a:lnTo>
                  <a:lnTo>
                    <a:pt x="424559" y="303405"/>
                  </a:lnTo>
                  <a:lnTo>
                    <a:pt x="436629" y="262503"/>
                  </a:lnTo>
                  <a:lnTo>
                    <a:pt x="440652" y="220325"/>
                  </a:lnTo>
                  <a:lnTo>
                    <a:pt x="436628" y="178148"/>
                  </a:lnTo>
                  <a:lnTo>
                    <a:pt x="424559" y="137246"/>
                  </a:lnTo>
                  <a:lnTo>
                    <a:pt x="404442" y="98895"/>
                  </a:lnTo>
                  <a:lnTo>
                    <a:pt x="382479" y="71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0275261" y="3699220"/>
              <a:ext cx="741045" cy="120650"/>
            </a:xfrm>
            <a:custGeom>
              <a:rect b="b" l="l" r="r" t="t"/>
              <a:pathLst>
                <a:path extrusionOk="0" h="120650" w="741045">
                  <a:moveTo>
                    <a:pt x="0" y="0"/>
                  </a:moveTo>
                  <a:lnTo>
                    <a:pt x="741035" y="120035"/>
                  </a:lnTo>
                </a:path>
              </a:pathLst>
            </a:custGeom>
            <a:noFill/>
            <a:ln cap="flat" cmpd="sng" w="706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0402913" y="2781211"/>
              <a:ext cx="1017905" cy="1289050"/>
            </a:xfrm>
            <a:custGeom>
              <a:rect b="b" l="l" r="r" t="t"/>
              <a:pathLst>
                <a:path extrusionOk="0" h="1289050" w="1017904">
                  <a:moveTo>
                    <a:pt x="440651" y="220294"/>
                  </a:moveTo>
                  <a:lnTo>
                    <a:pt x="436626" y="178117"/>
                  </a:lnTo>
                  <a:lnTo>
                    <a:pt x="424548" y="137223"/>
                  </a:lnTo>
                  <a:lnTo>
                    <a:pt x="404431" y="98869"/>
                  </a:lnTo>
                  <a:lnTo>
                    <a:pt x="376250" y="64338"/>
                  </a:lnTo>
                  <a:lnTo>
                    <a:pt x="368668" y="58166"/>
                  </a:lnTo>
                  <a:lnTo>
                    <a:pt x="368668" y="197408"/>
                  </a:lnTo>
                  <a:lnTo>
                    <a:pt x="368655" y="243217"/>
                  </a:lnTo>
                  <a:lnTo>
                    <a:pt x="354545" y="287312"/>
                  </a:lnTo>
                  <a:lnTo>
                    <a:pt x="326313" y="326301"/>
                  </a:lnTo>
                  <a:lnTo>
                    <a:pt x="287312" y="354545"/>
                  </a:lnTo>
                  <a:lnTo>
                    <a:pt x="243217" y="368668"/>
                  </a:lnTo>
                  <a:lnTo>
                    <a:pt x="197408" y="368668"/>
                  </a:lnTo>
                  <a:lnTo>
                    <a:pt x="153301" y="354545"/>
                  </a:lnTo>
                  <a:lnTo>
                    <a:pt x="114312" y="326301"/>
                  </a:lnTo>
                  <a:lnTo>
                    <a:pt x="86080" y="287312"/>
                  </a:lnTo>
                  <a:lnTo>
                    <a:pt x="71970" y="243217"/>
                  </a:lnTo>
                  <a:lnTo>
                    <a:pt x="71983" y="197408"/>
                  </a:lnTo>
                  <a:lnTo>
                    <a:pt x="86118" y="153301"/>
                  </a:lnTo>
                  <a:lnTo>
                    <a:pt x="114338" y="114338"/>
                  </a:lnTo>
                  <a:lnTo>
                    <a:pt x="153327" y="86106"/>
                  </a:lnTo>
                  <a:lnTo>
                    <a:pt x="197421" y="71970"/>
                  </a:lnTo>
                  <a:lnTo>
                    <a:pt x="243217" y="71970"/>
                  </a:lnTo>
                  <a:lnTo>
                    <a:pt x="287337" y="86106"/>
                  </a:lnTo>
                  <a:lnTo>
                    <a:pt x="326326" y="114338"/>
                  </a:lnTo>
                  <a:lnTo>
                    <a:pt x="354558" y="153327"/>
                  </a:lnTo>
                  <a:lnTo>
                    <a:pt x="368668" y="197408"/>
                  </a:lnTo>
                  <a:lnTo>
                    <a:pt x="368668" y="58166"/>
                  </a:lnTo>
                  <a:lnTo>
                    <a:pt x="341744" y="36195"/>
                  </a:lnTo>
                  <a:lnTo>
                    <a:pt x="303390" y="16078"/>
                  </a:lnTo>
                  <a:lnTo>
                    <a:pt x="262496" y="4013"/>
                  </a:lnTo>
                  <a:lnTo>
                    <a:pt x="220332" y="0"/>
                  </a:lnTo>
                  <a:lnTo>
                    <a:pt x="178155" y="4025"/>
                  </a:lnTo>
                  <a:lnTo>
                    <a:pt x="137261" y="16103"/>
                  </a:lnTo>
                  <a:lnTo>
                    <a:pt x="98907" y="36220"/>
                  </a:lnTo>
                  <a:lnTo>
                    <a:pt x="64389" y="64376"/>
                  </a:lnTo>
                  <a:lnTo>
                    <a:pt x="36220" y="98894"/>
                  </a:lnTo>
                  <a:lnTo>
                    <a:pt x="16103" y="137248"/>
                  </a:lnTo>
                  <a:lnTo>
                    <a:pt x="4025" y="178142"/>
                  </a:lnTo>
                  <a:lnTo>
                    <a:pt x="0" y="220319"/>
                  </a:lnTo>
                  <a:lnTo>
                    <a:pt x="4025" y="262483"/>
                  </a:lnTo>
                  <a:lnTo>
                    <a:pt x="16090" y="303377"/>
                  </a:lnTo>
                  <a:lnTo>
                    <a:pt x="36195" y="341731"/>
                  </a:lnTo>
                  <a:lnTo>
                    <a:pt x="64363" y="376250"/>
                  </a:lnTo>
                  <a:lnTo>
                    <a:pt x="98894" y="404418"/>
                  </a:lnTo>
                  <a:lnTo>
                    <a:pt x="137236" y="424535"/>
                  </a:lnTo>
                  <a:lnTo>
                    <a:pt x="178142" y="436600"/>
                  </a:lnTo>
                  <a:lnTo>
                    <a:pt x="220319" y="440626"/>
                  </a:lnTo>
                  <a:lnTo>
                    <a:pt x="262496" y="436600"/>
                  </a:lnTo>
                  <a:lnTo>
                    <a:pt x="303403" y="424535"/>
                  </a:lnTo>
                  <a:lnTo>
                    <a:pt x="341744" y="404418"/>
                  </a:lnTo>
                  <a:lnTo>
                    <a:pt x="376275" y="376250"/>
                  </a:lnTo>
                  <a:lnTo>
                    <a:pt x="404431" y="341731"/>
                  </a:lnTo>
                  <a:lnTo>
                    <a:pt x="424548" y="303377"/>
                  </a:lnTo>
                  <a:lnTo>
                    <a:pt x="436626" y="262470"/>
                  </a:lnTo>
                  <a:lnTo>
                    <a:pt x="440651" y="220294"/>
                  </a:lnTo>
                  <a:close/>
                </a:path>
                <a:path extrusionOk="0" h="1289050" w="1017904">
                  <a:moveTo>
                    <a:pt x="1017562" y="1068476"/>
                  </a:moveTo>
                  <a:lnTo>
                    <a:pt x="1013536" y="1026299"/>
                  </a:lnTo>
                  <a:lnTo>
                    <a:pt x="1001458" y="985405"/>
                  </a:lnTo>
                  <a:lnTo>
                    <a:pt x="981341" y="947051"/>
                  </a:lnTo>
                  <a:lnTo>
                    <a:pt x="959383" y="920127"/>
                  </a:lnTo>
                  <a:lnTo>
                    <a:pt x="953185" y="912520"/>
                  </a:lnTo>
                  <a:lnTo>
                    <a:pt x="945578" y="906322"/>
                  </a:lnTo>
                  <a:lnTo>
                    <a:pt x="945578" y="1045578"/>
                  </a:lnTo>
                  <a:lnTo>
                    <a:pt x="945578" y="1091387"/>
                  </a:lnTo>
                  <a:lnTo>
                    <a:pt x="931468" y="1135481"/>
                  </a:lnTo>
                  <a:lnTo>
                    <a:pt x="903224" y="1174483"/>
                  </a:lnTo>
                  <a:lnTo>
                    <a:pt x="864235" y="1202715"/>
                  </a:lnTo>
                  <a:lnTo>
                    <a:pt x="820127" y="1216837"/>
                  </a:lnTo>
                  <a:lnTo>
                    <a:pt x="774331" y="1216837"/>
                  </a:lnTo>
                  <a:lnTo>
                    <a:pt x="730224" y="1202715"/>
                  </a:lnTo>
                  <a:lnTo>
                    <a:pt x="691235" y="1174483"/>
                  </a:lnTo>
                  <a:lnTo>
                    <a:pt x="662990" y="1135481"/>
                  </a:lnTo>
                  <a:lnTo>
                    <a:pt x="648868" y="1091387"/>
                  </a:lnTo>
                  <a:lnTo>
                    <a:pt x="648868" y="1045578"/>
                  </a:lnTo>
                  <a:lnTo>
                    <a:pt x="662990" y="1001471"/>
                  </a:lnTo>
                  <a:lnTo>
                    <a:pt x="691235" y="962482"/>
                  </a:lnTo>
                  <a:lnTo>
                    <a:pt x="730224" y="934250"/>
                  </a:lnTo>
                  <a:lnTo>
                    <a:pt x="774331" y="920127"/>
                  </a:lnTo>
                  <a:lnTo>
                    <a:pt x="820127" y="920127"/>
                  </a:lnTo>
                  <a:lnTo>
                    <a:pt x="864235" y="934250"/>
                  </a:lnTo>
                  <a:lnTo>
                    <a:pt x="903224" y="962482"/>
                  </a:lnTo>
                  <a:lnTo>
                    <a:pt x="931468" y="1001471"/>
                  </a:lnTo>
                  <a:lnTo>
                    <a:pt x="945578" y="1045578"/>
                  </a:lnTo>
                  <a:lnTo>
                    <a:pt x="945578" y="906322"/>
                  </a:lnTo>
                  <a:lnTo>
                    <a:pt x="918654" y="884364"/>
                  </a:lnTo>
                  <a:lnTo>
                    <a:pt x="880313" y="864247"/>
                  </a:lnTo>
                  <a:lnTo>
                    <a:pt x="839406" y="852182"/>
                  </a:lnTo>
                  <a:lnTo>
                    <a:pt x="797229" y="848156"/>
                  </a:lnTo>
                  <a:lnTo>
                    <a:pt x="755053" y="852182"/>
                  </a:lnTo>
                  <a:lnTo>
                    <a:pt x="714146" y="864247"/>
                  </a:lnTo>
                  <a:lnTo>
                    <a:pt x="675805" y="884364"/>
                  </a:lnTo>
                  <a:lnTo>
                    <a:pt x="641273" y="912520"/>
                  </a:lnTo>
                  <a:lnTo>
                    <a:pt x="613117" y="947051"/>
                  </a:lnTo>
                  <a:lnTo>
                    <a:pt x="593001" y="985405"/>
                  </a:lnTo>
                  <a:lnTo>
                    <a:pt x="580923" y="1026299"/>
                  </a:lnTo>
                  <a:lnTo>
                    <a:pt x="576897" y="1068476"/>
                  </a:lnTo>
                  <a:lnTo>
                    <a:pt x="580923" y="1110653"/>
                  </a:lnTo>
                  <a:lnTo>
                    <a:pt x="593001" y="1151559"/>
                  </a:lnTo>
                  <a:lnTo>
                    <a:pt x="613117" y="1189913"/>
                  </a:lnTo>
                  <a:lnTo>
                    <a:pt x="641273" y="1224432"/>
                  </a:lnTo>
                  <a:lnTo>
                    <a:pt x="675805" y="1252601"/>
                  </a:lnTo>
                  <a:lnTo>
                    <a:pt x="714146" y="1272717"/>
                  </a:lnTo>
                  <a:lnTo>
                    <a:pt x="755053" y="1284782"/>
                  </a:lnTo>
                  <a:lnTo>
                    <a:pt x="797229" y="1288808"/>
                  </a:lnTo>
                  <a:lnTo>
                    <a:pt x="839406" y="1284782"/>
                  </a:lnTo>
                  <a:lnTo>
                    <a:pt x="880313" y="1272717"/>
                  </a:lnTo>
                  <a:lnTo>
                    <a:pt x="918654" y="1252601"/>
                  </a:lnTo>
                  <a:lnTo>
                    <a:pt x="953185" y="1224432"/>
                  </a:lnTo>
                  <a:lnTo>
                    <a:pt x="981341" y="1189913"/>
                  </a:lnTo>
                  <a:lnTo>
                    <a:pt x="1001458" y="1151559"/>
                  </a:lnTo>
                  <a:lnTo>
                    <a:pt x="1013536" y="1110653"/>
                  </a:lnTo>
                  <a:lnTo>
                    <a:pt x="1017562" y="10684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" name="Google Shape;133;p4"/>
          <p:cNvSpPr txBox="1"/>
          <p:nvPr>
            <p:ph type="title"/>
          </p:nvPr>
        </p:nvSpPr>
        <p:spPr>
          <a:xfrm>
            <a:off x="1511300" y="1377950"/>
            <a:ext cx="476377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Federated Internet</a:t>
            </a:r>
            <a:endParaRPr sz="4500"/>
          </a:p>
        </p:txBody>
      </p:sp>
      <p:sp>
        <p:nvSpPr>
          <p:cNvPr id="134" name="Google Shape;134;p4"/>
          <p:cNvSpPr txBox="1"/>
          <p:nvPr/>
        </p:nvSpPr>
        <p:spPr>
          <a:xfrm>
            <a:off x="1511300" y="2580004"/>
            <a:ext cx="46539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File sharing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FTP, HTTP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IRC, XMPP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Email, Fidonet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5"/>
          <p:cNvGrpSpPr/>
          <p:nvPr/>
        </p:nvGrpSpPr>
        <p:grpSpPr>
          <a:xfrm>
            <a:off x="8354721" y="2134666"/>
            <a:ext cx="3045777" cy="2960611"/>
            <a:chOff x="8354721" y="2134666"/>
            <a:chExt cx="3045777" cy="2960611"/>
          </a:xfrm>
        </p:grpSpPr>
        <p:sp>
          <p:nvSpPr>
            <p:cNvPr id="145" name="Google Shape;145;p5"/>
            <p:cNvSpPr/>
            <p:nvPr/>
          </p:nvSpPr>
          <p:spPr>
            <a:xfrm>
              <a:off x="10614360" y="3000594"/>
              <a:ext cx="568325" cy="847725"/>
            </a:xfrm>
            <a:custGeom>
              <a:rect b="b" l="l" r="r" t="t"/>
              <a:pathLst>
                <a:path extrusionOk="0" h="847725" w="568325">
                  <a:moveTo>
                    <a:pt x="0" y="0"/>
                  </a:moveTo>
                  <a:lnTo>
                    <a:pt x="568098" y="847628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572364" y="3847594"/>
              <a:ext cx="697230" cy="1029969"/>
            </a:xfrm>
            <a:custGeom>
              <a:rect b="b" l="l" r="r" t="t"/>
              <a:pathLst>
                <a:path extrusionOk="0" h="1029970" w="697229">
                  <a:moveTo>
                    <a:pt x="0" y="0"/>
                  </a:moveTo>
                  <a:lnTo>
                    <a:pt x="696864" y="102957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9690382" y="2532760"/>
              <a:ext cx="73660" cy="541655"/>
            </a:xfrm>
            <a:custGeom>
              <a:rect b="b" l="l" r="r" t="t"/>
              <a:pathLst>
                <a:path extrusionOk="0" h="541655" w="73659">
                  <a:moveTo>
                    <a:pt x="70219" y="0"/>
                  </a:moveTo>
                  <a:lnTo>
                    <a:pt x="52740" y="2622"/>
                  </a:lnTo>
                  <a:lnTo>
                    <a:pt x="35125" y="3561"/>
                  </a:lnTo>
                  <a:lnTo>
                    <a:pt x="17502" y="2818"/>
                  </a:lnTo>
                  <a:lnTo>
                    <a:pt x="0" y="397"/>
                  </a:lnTo>
                  <a:lnTo>
                    <a:pt x="3241" y="541352"/>
                  </a:lnTo>
                  <a:lnTo>
                    <a:pt x="20782" y="540403"/>
                  </a:lnTo>
                  <a:lnTo>
                    <a:pt x="38338" y="540026"/>
                  </a:lnTo>
                  <a:lnTo>
                    <a:pt x="55898" y="540216"/>
                  </a:lnTo>
                  <a:lnTo>
                    <a:pt x="73447" y="540966"/>
                  </a:lnTo>
                  <a:lnTo>
                    <a:pt x="702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862888" y="2525370"/>
              <a:ext cx="562610" cy="687070"/>
            </a:xfrm>
            <a:custGeom>
              <a:rect b="b" l="l" r="r" t="t"/>
              <a:pathLst>
                <a:path extrusionOk="0" h="687069" w="562609">
                  <a:moveTo>
                    <a:pt x="55064" y="0"/>
                  </a:moveTo>
                  <a:lnTo>
                    <a:pt x="23900" y="28800"/>
                  </a:lnTo>
                  <a:lnTo>
                    <a:pt x="0" y="43539"/>
                  </a:lnTo>
                  <a:lnTo>
                    <a:pt x="507537" y="686824"/>
                  </a:lnTo>
                  <a:lnTo>
                    <a:pt x="520730" y="675236"/>
                  </a:lnTo>
                  <a:lnTo>
                    <a:pt x="534288" y="664084"/>
                  </a:lnTo>
                  <a:lnTo>
                    <a:pt x="548201" y="653379"/>
                  </a:lnTo>
                  <a:lnTo>
                    <a:pt x="562458" y="643127"/>
                  </a:lnTo>
                  <a:lnTo>
                    <a:pt x="55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572364" y="2405297"/>
              <a:ext cx="206375" cy="1442720"/>
            </a:xfrm>
            <a:custGeom>
              <a:rect b="b" l="l" r="r" t="t"/>
              <a:pathLst>
                <a:path extrusionOk="0" h="1442720" w="206375">
                  <a:moveTo>
                    <a:pt x="206169" y="0"/>
                  </a:moveTo>
                  <a:lnTo>
                    <a:pt x="0" y="144229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354721" y="2134666"/>
              <a:ext cx="1587500" cy="1931035"/>
            </a:xfrm>
            <a:custGeom>
              <a:rect b="b" l="l" r="r" t="t"/>
              <a:pathLst>
                <a:path extrusionOk="0" h="1931035" w="1587500">
                  <a:moveTo>
                    <a:pt x="641451" y="246583"/>
                  </a:moveTo>
                  <a:lnTo>
                    <a:pt x="631012" y="199466"/>
                  </a:lnTo>
                  <a:lnTo>
                    <a:pt x="610120" y="155181"/>
                  </a:lnTo>
                  <a:lnTo>
                    <a:pt x="584784" y="123202"/>
                  </a:lnTo>
                  <a:lnTo>
                    <a:pt x="571220" y="109664"/>
                  </a:lnTo>
                  <a:lnTo>
                    <a:pt x="571220" y="247865"/>
                  </a:lnTo>
                  <a:lnTo>
                    <a:pt x="571220" y="293395"/>
                  </a:lnTo>
                  <a:lnTo>
                    <a:pt x="557187" y="337223"/>
                  </a:lnTo>
                  <a:lnTo>
                    <a:pt x="529132" y="375970"/>
                  </a:lnTo>
                  <a:lnTo>
                    <a:pt x="490385" y="404025"/>
                  </a:lnTo>
                  <a:lnTo>
                    <a:pt x="446557" y="418058"/>
                  </a:lnTo>
                  <a:lnTo>
                    <a:pt x="401027" y="418058"/>
                  </a:lnTo>
                  <a:lnTo>
                    <a:pt x="357200" y="404025"/>
                  </a:lnTo>
                  <a:lnTo>
                    <a:pt x="318452" y="375970"/>
                  </a:lnTo>
                  <a:lnTo>
                    <a:pt x="290398" y="337223"/>
                  </a:lnTo>
                  <a:lnTo>
                    <a:pt x="276364" y="293395"/>
                  </a:lnTo>
                  <a:lnTo>
                    <a:pt x="276377" y="247865"/>
                  </a:lnTo>
                  <a:lnTo>
                    <a:pt x="290436" y="204038"/>
                  </a:lnTo>
                  <a:lnTo>
                    <a:pt x="318477" y="165315"/>
                  </a:lnTo>
                  <a:lnTo>
                    <a:pt x="357225" y="137248"/>
                  </a:lnTo>
                  <a:lnTo>
                    <a:pt x="401040" y="123215"/>
                  </a:lnTo>
                  <a:lnTo>
                    <a:pt x="446582" y="123215"/>
                  </a:lnTo>
                  <a:lnTo>
                    <a:pt x="490410" y="137248"/>
                  </a:lnTo>
                  <a:lnTo>
                    <a:pt x="529158" y="165315"/>
                  </a:lnTo>
                  <a:lnTo>
                    <a:pt x="557199" y="204063"/>
                  </a:lnTo>
                  <a:lnTo>
                    <a:pt x="571220" y="247865"/>
                  </a:lnTo>
                  <a:lnTo>
                    <a:pt x="571220" y="109664"/>
                  </a:lnTo>
                  <a:lnTo>
                    <a:pt x="539229" y="84315"/>
                  </a:lnTo>
                  <a:lnTo>
                    <a:pt x="494944" y="63423"/>
                  </a:lnTo>
                  <a:lnTo>
                    <a:pt x="447840" y="52984"/>
                  </a:lnTo>
                  <a:lnTo>
                    <a:pt x="399783" y="52997"/>
                  </a:lnTo>
                  <a:lnTo>
                    <a:pt x="352666" y="63436"/>
                  </a:lnTo>
                  <a:lnTo>
                    <a:pt x="308381" y="84328"/>
                  </a:lnTo>
                  <a:lnTo>
                    <a:pt x="268833" y="115658"/>
                  </a:lnTo>
                  <a:lnTo>
                    <a:pt x="237502" y="155219"/>
                  </a:lnTo>
                  <a:lnTo>
                    <a:pt x="216611" y="199491"/>
                  </a:lnTo>
                  <a:lnTo>
                    <a:pt x="206159" y="246583"/>
                  </a:lnTo>
                  <a:lnTo>
                    <a:pt x="206159" y="294665"/>
                  </a:lnTo>
                  <a:lnTo>
                    <a:pt x="216598" y="341782"/>
                  </a:lnTo>
                  <a:lnTo>
                    <a:pt x="237477" y="386054"/>
                  </a:lnTo>
                  <a:lnTo>
                    <a:pt x="268820" y="425602"/>
                  </a:lnTo>
                  <a:lnTo>
                    <a:pt x="308368" y="456933"/>
                  </a:lnTo>
                  <a:lnTo>
                    <a:pt x="352653" y="477824"/>
                  </a:lnTo>
                  <a:lnTo>
                    <a:pt x="399770" y="488276"/>
                  </a:lnTo>
                  <a:lnTo>
                    <a:pt x="447827" y="488276"/>
                  </a:lnTo>
                  <a:lnTo>
                    <a:pt x="494957" y="477824"/>
                  </a:lnTo>
                  <a:lnTo>
                    <a:pt x="539229" y="456933"/>
                  </a:lnTo>
                  <a:lnTo>
                    <a:pt x="578789" y="425602"/>
                  </a:lnTo>
                  <a:lnTo>
                    <a:pt x="584758" y="418058"/>
                  </a:lnTo>
                  <a:lnTo>
                    <a:pt x="610120" y="386054"/>
                  </a:lnTo>
                  <a:lnTo>
                    <a:pt x="631012" y="341769"/>
                  </a:lnTo>
                  <a:lnTo>
                    <a:pt x="641451" y="294665"/>
                  </a:lnTo>
                  <a:lnTo>
                    <a:pt x="641451" y="246583"/>
                  </a:lnTo>
                  <a:close/>
                </a:path>
                <a:path extrusionOk="0" h="1931035" w="1587500">
                  <a:moveTo>
                    <a:pt x="854837" y="1620278"/>
                  </a:moveTo>
                  <a:lnTo>
                    <a:pt x="850544" y="1603209"/>
                  </a:lnTo>
                  <a:lnTo>
                    <a:pt x="846823" y="1586039"/>
                  </a:lnTo>
                  <a:lnTo>
                    <a:pt x="843661" y="1568780"/>
                  </a:lnTo>
                  <a:lnTo>
                    <a:pt x="841057" y="1551444"/>
                  </a:lnTo>
                  <a:lnTo>
                    <a:pt x="422046" y="1635912"/>
                  </a:lnTo>
                  <a:lnTo>
                    <a:pt x="403936" y="1597520"/>
                  </a:lnTo>
                  <a:lnTo>
                    <a:pt x="378587" y="1565516"/>
                  </a:lnTo>
                  <a:lnTo>
                    <a:pt x="372605" y="1557959"/>
                  </a:lnTo>
                  <a:lnTo>
                    <a:pt x="365061" y="1551990"/>
                  </a:lnTo>
                  <a:lnTo>
                    <a:pt x="365061" y="1735696"/>
                  </a:lnTo>
                  <a:lnTo>
                    <a:pt x="351028" y="1779511"/>
                  </a:lnTo>
                  <a:lnTo>
                    <a:pt x="322973" y="1818259"/>
                  </a:lnTo>
                  <a:lnTo>
                    <a:pt x="284226" y="1846326"/>
                  </a:lnTo>
                  <a:lnTo>
                    <a:pt x="240385" y="1860346"/>
                  </a:lnTo>
                  <a:lnTo>
                    <a:pt x="194868" y="1860346"/>
                  </a:lnTo>
                  <a:lnTo>
                    <a:pt x="151041" y="1846326"/>
                  </a:lnTo>
                  <a:lnTo>
                    <a:pt x="112293" y="1818259"/>
                  </a:lnTo>
                  <a:lnTo>
                    <a:pt x="84226" y="1779511"/>
                  </a:lnTo>
                  <a:lnTo>
                    <a:pt x="70205" y="1735696"/>
                  </a:lnTo>
                  <a:lnTo>
                    <a:pt x="70218" y="1690179"/>
                  </a:lnTo>
                  <a:lnTo>
                    <a:pt x="84251" y="1646351"/>
                  </a:lnTo>
                  <a:lnTo>
                    <a:pt x="112318" y="1607616"/>
                  </a:lnTo>
                  <a:lnTo>
                    <a:pt x="151053" y="1579549"/>
                  </a:lnTo>
                  <a:lnTo>
                    <a:pt x="194868" y="1565516"/>
                  </a:lnTo>
                  <a:lnTo>
                    <a:pt x="240372" y="1565516"/>
                  </a:lnTo>
                  <a:lnTo>
                    <a:pt x="284187" y="1579549"/>
                  </a:lnTo>
                  <a:lnTo>
                    <a:pt x="322922" y="1607616"/>
                  </a:lnTo>
                  <a:lnTo>
                    <a:pt x="351015" y="1646351"/>
                  </a:lnTo>
                  <a:lnTo>
                    <a:pt x="365048" y="1690179"/>
                  </a:lnTo>
                  <a:lnTo>
                    <a:pt x="365061" y="1735696"/>
                  </a:lnTo>
                  <a:lnTo>
                    <a:pt x="365061" y="1551990"/>
                  </a:lnTo>
                  <a:lnTo>
                    <a:pt x="333044" y="1526628"/>
                  </a:lnTo>
                  <a:lnTo>
                    <a:pt x="288772" y="1505737"/>
                  </a:lnTo>
                  <a:lnTo>
                    <a:pt x="241668" y="1495298"/>
                  </a:lnTo>
                  <a:lnTo>
                    <a:pt x="193611" y="1495298"/>
                  </a:lnTo>
                  <a:lnTo>
                    <a:pt x="146507" y="1505737"/>
                  </a:lnTo>
                  <a:lnTo>
                    <a:pt x="102235" y="1526628"/>
                  </a:lnTo>
                  <a:lnTo>
                    <a:pt x="62687" y="1557959"/>
                  </a:lnTo>
                  <a:lnTo>
                    <a:pt x="31356" y="1597520"/>
                  </a:lnTo>
                  <a:lnTo>
                    <a:pt x="10452" y="1641792"/>
                  </a:lnTo>
                  <a:lnTo>
                    <a:pt x="12" y="1688909"/>
                  </a:lnTo>
                  <a:lnTo>
                    <a:pt x="0" y="1736966"/>
                  </a:lnTo>
                  <a:lnTo>
                    <a:pt x="10439" y="1784083"/>
                  </a:lnTo>
                  <a:lnTo>
                    <a:pt x="31330" y="1828355"/>
                  </a:lnTo>
                  <a:lnTo>
                    <a:pt x="62661" y="1867903"/>
                  </a:lnTo>
                  <a:lnTo>
                    <a:pt x="102209" y="1899234"/>
                  </a:lnTo>
                  <a:lnTo>
                    <a:pt x="146494" y="1920125"/>
                  </a:lnTo>
                  <a:lnTo>
                    <a:pt x="193611" y="1930577"/>
                  </a:lnTo>
                  <a:lnTo>
                    <a:pt x="241681" y="1930577"/>
                  </a:lnTo>
                  <a:lnTo>
                    <a:pt x="288798" y="1920125"/>
                  </a:lnTo>
                  <a:lnTo>
                    <a:pt x="333082" y="1899234"/>
                  </a:lnTo>
                  <a:lnTo>
                    <a:pt x="372630" y="1867903"/>
                  </a:lnTo>
                  <a:lnTo>
                    <a:pt x="378612" y="1860346"/>
                  </a:lnTo>
                  <a:lnTo>
                    <a:pt x="403961" y="1828355"/>
                  </a:lnTo>
                  <a:lnTo>
                    <a:pt x="424853" y="1784083"/>
                  </a:lnTo>
                  <a:lnTo>
                    <a:pt x="435292" y="1736966"/>
                  </a:lnTo>
                  <a:lnTo>
                    <a:pt x="435279" y="1704886"/>
                  </a:lnTo>
                  <a:lnTo>
                    <a:pt x="854837" y="1620278"/>
                  </a:lnTo>
                  <a:close/>
                </a:path>
                <a:path extrusionOk="0" h="1931035" w="1587500">
                  <a:moveTo>
                    <a:pt x="1587334" y="193598"/>
                  </a:moveTo>
                  <a:lnTo>
                    <a:pt x="1576895" y="146494"/>
                  </a:lnTo>
                  <a:lnTo>
                    <a:pt x="1556016" y="102209"/>
                  </a:lnTo>
                  <a:lnTo>
                    <a:pt x="1530667" y="70218"/>
                  </a:lnTo>
                  <a:lnTo>
                    <a:pt x="1517129" y="56692"/>
                  </a:lnTo>
                  <a:lnTo>
                    <a:pt x="1517129" y="194881"/>
                  </a:lnTo>
                  <a:lnTo>
                    <a:pt x="1517116" y="240385"/>
                  </a:lnTo>
                  <a:lnTo>
                    <a:pt x="1503083" y="284213"/>
                  </a:lnTo>
                  <a:lnTo>
                    <a:pt x="1475028" y="322961"/>
                  </a:lnTo>
                  <a:lnTo>
                    <a:pt x="1436281" y="351015"/>
                  </a:lnTo>
                  <a:lnTo>
                    <a:pt x="1392466" y="365048"/>
                  </a:lnTo>
                  <a:lnTo>
                    <a:pt x="1346962" y="365048"/>
                  </a:lnTo>
                  <a:lnTo>
                    <a:pt x="1303147" y="351015"/>
                  </a:lnTo>
                  <a:lnTo>
                    <a:pt x="1264412" y="322961"/>
                  </a:lnTo>
                  <a:lnTo>
                    <a:pt x="1236345" y="284213"/>
                  </a:lnTo>
                  <a:lnTo>
                    <a:pt x="1222311" y="240385"/>
                  </a:lnTo>
                  <a:lnTo>
                    <a:pt x="1222298" y="194881"/>
                  </a:lnTo>
                  <a:lnTo>
                    <a:pt x="1236319" y="151053"/>
                  </a:lnTo>
                  <a:lnTo>
                    <a:pt x="1264386" y="112306"/>
                  </a:lnTo>
                  <a:lnTo>
                    <a:pt x="1303134" y="84251"/>
                  </a:lnTo>
                  <a:lnTo>
                    <a:pt x="1346962" y="70218"/>
                  </a:lnTo>
                  <a:lnTo>
                    <a:pt x="1392491" y="70218"/>
                  </a:lnTo>
                  <a:lnTo>
                    <a:pt x="1436319" y="84251"/>
                  </a:lnTo>
                  <a:lnTo>
                    <a:pt x="1475041" y="112306"/>
                  </a:lnTo>
                  <a:lnTo>
                    <a:pt x="1503108" y="151053"/>
                  </a:lnTo>
                  <a:lnTo>
                    <a:pt x="1517129" y="194881"/>
                  </a:lnTo>
                  <a:lnTo>
                    <a:pt x="1517129" y="56692"/>
                  </a:lnTo>
                  <a:lnTo>
                    <a:pt x="1485138" y="31330"/>
                  </a:lnTo>
                  <a:lnTo>
                    <a:pt x="1440865" y="10439"/>
                  </a:lnTo>
                  <a:lnTo>
                    <a:pt x="1393736" y="0"/>
                  </a:lnTo>
                  <a:lnTo>
                    <a:pt x="1345679" y="0"/>
                  </a:lnTo>
                  <a:lnTo>
                    <a:pt x="1298549" y="10439"/>
                  </a:lnTo>
                  <a:lnTo>
                    <a:pt x="1254277" y="31330"/>
                  </a:lnTo>
                  <a:lnTo>
                    <a:pt x="1214716" y="62661"/>
                  </a:lnTo>
                  <a:lnTo>
                    <a:pt x="1183386" y="102209"/>
                  </a:lnTo>
                  <a:lnTo>
                    <a:pt x="1162507" y="146494"/>
                  </a:lnTo>
                  <a:lnTo>
                    <a:pt x="1152067" y="193598"/>
                  </a:lnTo>
                  <a:lnTo>
                    <a:pt x="1152067" y="241668"/>
                  </a:lnTo>
                  <a:lnTo>
                    <a:pt x="1162519" y="288772"/>
                  </a:lnTo>
                  <a:lnTo>
                    <a:pt x="1183411" y="333057"/>
                  </a:lnTo>
                  <a:lnTo>
                    <a:pt x="1214742" y="372605"/>
                  </a:lnTo>
                  <a:lnTo>
                    <a:pt x="1254290" y="403936"/>
                  </a:lnTo>
                  <a:lnTo>
                    <a:pt x="1298562" y="424827"/>
                  </a:lnTo>
                  <a:lnTo>
                    <a:pt x="1345679" y="435267"/>
                  </a:lnTo>
                  <a:lnTo>
                    <a:pt x="1393723" y="435267"/>
                  </a:lnTo>
                  <a:lnTo>
                    <a:pt x="1440840" y="424827"/>
                  </a:lnTo>
                  <a:lnTo>
                    <a:pt x="1485112" y="403936"/>
                  </a:lnTo>
                  <a:lnTo>
                    <a:pt x="1524660" y="372605"/>
                  </a:lnTo>
                  <a:lnTo>
                    <a:pt x="1530642" y="365048"/>
                  </a:lnTo>
                  <a:lnTo>
                    <a:pt x="1555991" y="333057"/>
                  </a:lnTo>
                  <a:lnTo>
                    <a:pt x="1576882" y="288772"/>
                  </a:lnTo>
                  <a:lnTo>
                    <a:pt x="1587334" y="241668"/>
                  </a:lnTo>
                  <a:lnTo>
                    <a:pt x="1587334" y="1935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9334085" y="4121119"/>
              <a:ext cx="212725" cy="586740"/>
            </a:xfrm>
            <a:custGeom>
              <a:rect b="b" l="l" r="r" t="t"/>
              <a:pathLst>
                <a:path extrusionOk="0" h="586739" w="212725">
                  <a:moveTo>
                    <a:pt x="212104" y="0"/>
                  </a:moveTo>
                  <a:lnTo>
                    <a:pt x="0" y="586416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9051582" y="3037877"/>
              <a:ext cx="1428750" cy="2057400"/>
            </a:xfrm>
            <a:custGeom>
              <a:rect b="b" l="l" r="r" t="t"/>
              <a:pathLst>
                <a:path extrusionOk="0" h="2057400" w="1428750">
                  <a:moveTo>
                    <a:pt x="435292" y="1815274"/>
                  </a:moveTo>
                  <a:lnTo>
                    <a:pt x="424840" y="1768157"/>
                  </a:lnTo>
                  <a:lnTo>
                    <a:pt x="403961" y="1723872"/>
                  </a:lnTo>
                  <a:lnTo>
                    <a:pt x="378612" y="1691868"/>
                  </a:lnTo>
                  <a:lnTo>
                    <a:pt x="365074" y="1678343"/>
                  </a:lnTo>
                  <a:lnTo>
                    <a:pt x="365074" y="1816531"/>
                  </a:lnTo>
                  <a:lnTo>
                    <a:pt x="365061" y="1862061"/>
                  </a:lnTo>
                  <a:lnTo>
                    <a:pt x="351015" y="1905889"/>
                  </a:lnTo>
                  <a:lnTo>
                    <a:pt x="322935" y="1944636"/>
                  </a:lnTo>
                  <a:lnTo>
                    <a:pt x="284213" y="1972678"/>
                  </a:lnTo>
                  <a:lnTo>
                    <a:pt x="240398" y="1986724"/>
                  </a:lnTo>
                  <a:lnTo>
                    <a:pt x="194881" y="1986724"/>
                  </a:lnTo>
                  <a:lnTo>
                    <a:pt x="151028" y="1972678"/>
                  </a:lnTo>
                  <a:lnTo>
                    <a:pt x="112306" y="1944611"/>
                  </a:lnTo>
                  <a:lnTo>
                    <a:pt x="84251" y="1905863"/>
                  </a:lnTo>
                  <a:lnTo>
                    <a:pt x="70218" y="1862061"/>
                  </a:lnTo>
                  <a:lnTo>
                    <a:pt x="70218" y="1816531"/>
                  </a:lnTo>
                  <a:lnTo>
                    <a:pt x="84251" y="1772704"/>
                  </a:lnTo>
                  <a:lnTo>
                    <a:pt x="112318" y="1733956"/>
                  </a:lnTo>
                  <a:lnTo>
                    <a:pt x="151066" y="1705902"/>
                  </a:lnTo>
                  <a:lnTo>
                    <a:pt x="194894" y="1691868"/>
                  </a:lnTo>
                  <a:lnTo>
                    <a:pt x="240411" y="1691868"/>
                  </a:lnTo>
                  <a:lnTo>
                    <a:pt x="284251" y="1705902"/>
                  </a:lnTo>
                  <a:lnTo>
                    <a:pt x="322999" y="1733956"/>
                  </a:lnTo>
                  <a:lnTo>
                    <a:pt x="351053" y="1772716"/>
                  </a:lnTo>
                  <a:lnTo>
                    <a:pt x="365074" y="1816531"/>
                  </a:lnTo>
                  <a:lnTo>
                    <a:pt x="365074" y="1678343"/>
                  </a:lnTo>
                  <a:lnTo>
                    <a:pt x="333082" y="1652993"/>
                  </a:lnTo>
                  <a:lnTo>
                    <a:pt x="288798" y="1632102"/>
                  </a:lnTo>
                  <a:lnTo>
                    <a:pt x="241681" y="1621650"/>
                  </a:lnTo>
                  <a:lnTo>
                    <a:pt x="193611" y="1621650"/>
                  </a:lnTo>
                  <a:lnTo>
                    <a:pt x="146494" y="1632102"/>
                  </a:lnTo>
                  <a:lnTo>
                    <a:pt x="102209" y="1652993"/>
                  </a:lnTo>
                  <a:lnTo>
                    <a:pt x="62661" y="1684324"/>
                  </a:lnTo>
                  <a:lnTo>
                    <a:pt x="31330" y="1723885"/>
                  </a:lnTo>
                  <a:lnTo>
                    <a:pt x="10439" y="1768157"/>
                  </a:lnTo>
                  <a:lnTo>
                    <a:pt x="0" y="1815274"/>
                  </a:lnTo>
                  <a:lnTo>
                    <a:pt x="0" y="1863344"/>
                  </a:lnTo>
                  <a:lnTo>
                    <a:pt x="10439" y="1910461"/>
                  </a:lnTo>
                  <a:lnTo>
                    <a:pt x="31330" y="1954745"/>
                  </a:lnTo>
                  <a:lnTo>
                    <a:pt x="62661" y="1994293"/>
                  </a:lnTo>
                  <a:lnTo>
                    <a:pt x="102209" y="2025624"/>
                  </a:lnTo>
                  <a:lnTo>
                    <a:pt x="146494" y="2046503"/>
                  </a:lnTo>
                  <a:lnTo>
                    <a:pt x="193598" y="2056942"/>
                  </a:lnTo>
                  <a:lnTo>
                    <a:pt x="241668" y="2056942"/>
                  </a:lnTo>
                  <a:lnTo>
                    <a:pt x="288772" y="2046490"/>
                  </a:lnTo>
                  <a:lnTo>
                    <a:pt x="333057" y="2025599"/>
                  </a:lnTo>
                  <a:lnTo>
                    <a:pt x="372605" y="1994268"/>
                  </a:lnTo>
                  <a:lnTo>
                    <a:pt x="378574" y="1986724"/>
                  </a:lnTo>
                  <a:lnTo>
                    <a:pt x="403936" y="1954720"/>
                  </a:lnTo>
                  <a:lnTo>
                    <a:pt x="424827" y="1910448"/>
                  </a:lnTo>
                  <a:lnTo>
                    <a:pt x="435279" y="1863344"/>
                  </a:lnTo>
                  <a:lnTo>
                    <a:pt x="435292" y="1815274"/>
                  </a:lnTo>
                  <a:close/>
                </a:path>
                <a:path extrusionOk="0" h="2057400" w="1428750">
                  <a:moveTo>
                    <a:pt x="1428572" y="98717"/>
                  </a:moveTo>
                  <a:lnTo>
                    <a:pt x="1415529" y="84543"/>
                  </a:lnTo>
                  <a:lnTo>
                    <a:pt x="1405140" y="70662"/>
                  </a:lnTo>
                  <a:lnTo>
                    <a:pt x="1396225" y="56083"/>
                  </a:lnTo>
                  <a:lnTo>
                    <a:pt x="1388783" y="40894"/>
                  </a:lnTo>
                  <a:lnTo>
                    <a:pt x="1132255" y="219163"/>
                  </a:lnTo>
                  <a:lnTo>
                    <a:pt x="1087793" y="168516"/>
                  </a:lnTo>
                  <a:lnTo>
                    <a:pt x="1053071" y="136512"/>
                  </a:lnTo>
                  <a:lnTo>
                    <a:pt x="1016444" y="107861"/>
                  </a:lnTo>
                  <a:lnTo>
                    <a:pt x="978128" y="82575"/>
                  </a:lnTo>
                  <a:lnTo>
                    <a:pt x="938339" y="60667"/>
                  </a:lnTo>
                  <a:lnTo>
                    <a:pt x="897280" y="42125"/>
                  </a:lnTo>
                  <a:lnTo>
                    <a:pt x="855167" y="26962"/>
                  </a:lnTo>
                  <a:lnTo>
                    <a:pt x="812203" y="15163"/>
                  </a:lnTo>
                  <a:lnTo>
                    <a:pt x="768616" y="6731"/>
                  </a:lnTo>
                  <a:lnTo>
                    <a:pt x="724598" y="1676"/>
                  </a:lnTo>
                  <a:lnTo>
                    <a:pt x="680377" y="0"/>
                  </a:lnTo>
                  <a:lnTo>
                    <a:pt x="636155" y="1676"/>
                  </a:lnTo>
                  <a:lnTo>
                    <a:pt x="592137" y="6731"/>
                  </a:lnTo>
                  <a:lnTo>
                    <a:pt x="548551" y="15163"/>
                  </a:lnTo>
                  <a:lnTo>
                    <a:pt x="505587" y="26962"/>
                  </a:lnTo>
                  <a:lnTo>
                    <a:pt x="463473" y="42125"/>
                  </a:lnTo>
                  <a:lnTo>
                    <a:pt x="422414" y="60667"/>
                  </a:lnTo>
                  <a:lnTo>
                    <a:pt x="382562" y="82613"/>
                  </a:lnTo>
                  <a:lnTo>
                    <a:pt x="344309" y="107861"/>
                  </a:lnTo>
                  <a:lnTo>
                    <a:pt x="307682" y="136512"/>
                  </a:lnTo>
                  <a:lnTo>
                    <a:pt x="272948" y="168529"/>
                  </a:lnTo>
                  <a:lnTo>
                    <a:pt x="240931" y="203250"/>
                  </a:lnTo>
                  <a:lnTo>
                    <a:pt x="212280" y="239877"/>
                  </a:lnTo>
                  <a:lnTo>
                    <a:pt x="187007" y="278193"/>
                  </a:lnTo>
                  <a:lnTo>
                    <a:pt x="165100" y="317982"/>
                  </a:lnTo>
                  <a:lnTo>
                    <a:pt x="146558" y="359041"/>
                  </a:lnTo>
                  <a:lnTo>
                    <a:pt x="131394" y="401154"/>
                  </a:lnTo>
                  <a:lnTo>
                    <a:pt x="119595" y="444106"/>
                  </a:lnTo>
                  <a:lnTo>
                    <a:pt x="111175" y="487705"/>
                  </a:lnTo>
                  <a:lnTo>
                    <a:pt x="106121" y="531723"/>
                  </a:lnTo>
                  <a:lnTo>
                    <a:pt x="104432" y="575945"/>
                  </a:lnTo>
                  <a:lnTo>
                    <a:pt x="106121" y="620166"/>
                  </a:lnTo>
                  <a:lnTo>
                    <a:pt x="111175" y="664184"/>
                  </a:lnTo>
                  <a:lnTo>
                    <a:pt x="119608" y="707771"/>
                  </a:lnTo>
                  <a:lnTo>
                    <a:pt x="131406" y="750735"/>
                  </a:lnTo>
                  <a:lnTo>
                    <a:pt x="146583" y="792848"/>
                  </a:lnTo>
                  <a:lnTo>
                    <a:pt x="165125" y="833907"/>
                  </a:lnTo>
                  <a:lnTo>
                    <a:pt x="187045" y="873696"/>
                  </a:lnTo>
                  <a:lnTo>
                    <a:pt x="212318" y="912012"/>
                  </a:lnTo>
                  <a:lnTo>
                    <a:pt x="240982" y="948639"/>
                  </a:lnTo>
                  <a:lnTo>
                    <a:pt x="272999" y="983361"/>
                  </a:lnTo>
                  <a:lnTo>
                    <a:pt x="307733" y="1015390"/>
                  </a:lnTo>
                  <a:lnTo>
                    <a:pt x="344373" y="1044041"/>
                  </a:lnTo>
                  <a:lnTo>
                    <a:pt x="382689" y="1069327"/>
                  </a:lnTo>
                  <a:lnTo>
                    <a:pt x="422478" y="1091234"/>
                  </a:lnTo>
                  <a:lnTo>
                    <a:pt x="463550" y="1109764"/>
                  </a:lnTo>
                  <a:lnTo>
                    <a:pt x="505663" y="1124940"/>
                  </a:lnTo>
                  <a:lnTo>
                    <a:pt x="548627" y="1136726"/>
                  </a:lnTo>
                  <a:lnTo>
                    <a:pt x="592226" y="1145159"/>
                  </a:lnTo>
                  <a:lnTo>
                    <a:pt x="636270" y="1150213"/>
                  </a:lnTo>
                  <a:lnTo>
                    <a:pt x="680389" y="1151890"/>
                  </a:lnTo>
                  <a:lnTo>
                    <a:pt x="724649" y="1150200"/>
                  </a:lnTo>
                  <a:lnTo>
                    <a:pt x="768667" y="1145146"/>
                  </a:lnTo>
                  <a:lnTo>
                    <a:pt x="812253" y="1136713"/>
                  </a:lnTo>
                  <a:lnTo>
                    <a:pt x="855205" y="1124915"/>
                  </a:lnTo>
                  <a:lnTo>
                    <a:pt x="897318" y="1109751"/>
                  </a:lnTo>
                  <a:lnTo>
                    <a:pt x="938377" y="1091209"/>
                  </a:lnTo>
                  <a:lnTo>
                    <a:pt x="955802" y="1081608"/>
                  </a:lnTo>
                  <a:lnTo>
                    <a:pt x="1016469" y="1044016"/>
                  </a:lnTo>
                  <a:lnTo>
                    <a:pt x="1053096" y="1015365"/>
                  </a:lnTo>
                  <a:lnTo>
                    <a:pt x="1087818" y="983348"/>
                  </a:lnTo>
                  <a:lnTo>
                    <a:pt x="1119835" y="948613"/>
                  </a:lnTo>
                  <a:lnTo>
                    <a:pt x="1148486" y="911987"/>
                  </a:lnTo>
                  <a:lnTo>
                    <a:pt x="1173759" y="873683"/>
                  </a:lnTo>
                  <a:lnTo>
                    <a:pt x="1195666" y="833882"/>
                  </a:lnTo>
                  <a:lnTo>
                    <a:pt x="1214196" y="792822"/>
                  </a:lnTo>
                  <a:lnTo>
                    <a:pt x="1229372" y="750722"/>
                  </a:lnTo>
                  <a:lnTo>
                    <a:pt x="1241158" y="707758"/>
                  </a:lnTo>
                  <a:lnTo>
                    <a:pt x="1249591" y="664171"/>
                  </a:lnTo>
                  <a:lnTo>
                    <a:pt x="1254645" y="620153"/>
                  </a:lnTo>
                  <a:lnTo>
                    <a:pt x="1256334" y="575932"/>
                  </a:lnTo>
                  <a:lnTo>
                    <a:pt x="1254645" y="531710"/>
                  </a:lnTo>
                  <a:lnTo>
                    <a:pt x="1249591" y="487705"/>
                  </a:lnTo>
                  <a:lnTo>
                    <a:pt x="1241158" y="444106"/>
                  </a:lnTo>
                  <a:lnTo>
                    <a:pt x="1229360" y="401154"/>
                  </a:lnTo>
                  <a:lnTo>
                    <a:pt x="1214196" y="359041"/>
                  </a:lnTo>
                  <a:lnTo>
                    <a:pt x="1195654" y="317982"/>
                  </a:lnTo>
                  <a:lnTo>
                    <a:pt x="1186053" y="300545"/>
                  </a:lnTo>
                  <a:lnTo>
                    <a:pt x="1186053" y="553110"/>
                  </a:lnTo>
                  <a:lnTo>
                    <a:pt x="1186053" y="598779"/>
                  </a:lnTo>
                  <a:lnTo>
                    <a:pt x="1181938" y="644296"/>
                  </a:lnTo>
                  <a:lnTo>
                    <a:pt x="1173721" y="689368"/>
                  </a:lnTo>
                  <a:lnTo>
                    <a:pt x="1161402" y="733691"/>
                  </a:lnTo>
                  <a:lnTo>
                    <a:pt x="1144968" y="776973"/>
                  </a:lnTo>
                  <a:lnTo>
                    <a:pt x="1124432" y="818921"/>
                  </a:lnTo>
                  <a:lnTo>
                    <a:pt x="1099781" y="859218"/>
                  </a:lnTo>
                  <a:lnTo>
                    <a:pt x="1071016" y="897597"/>
                  </a:lnTo>
                  <a:lnTo>
                    <a:pt x="1038148" y="933729"/>
                  </a:lnTo>
                  <a:lnTo>
                    <a:pt x="1002017" y="966597"/>
                  </a:lnTo>
                  <a:lnTo>
                    <a:pt x="963650" y="995349"/>
                  </a:lnTo>
                  <a:lnTo>
                    <a:pt x="923340" y="1020000"/>
                  </a:lnTo>
                  <a:lnTo>
                    <a:pt x="881405" y="1040536"/>
                  </a:lnTo>
                  <a:lnTo>
                    <a:pt x="838123" y="1056970"/>
                  </a:lnTo>
                  <a:lnTo>
                    <a:pt x="793648" y="1069327"/>
                  </a:lnTo>
                  <a:lnTo>
                    <a:pt x="748741" y="1077506"/>
                  </a:lnTo>
                  <a:lnTo>
                    <a:pt x="703224" y="1081608"/>
                  </a:lnTo>
                  <a:lnTo>
                    <a:pt x="657567" y="1081608"/>
                  </a:lnTo>
                  <a:lnTo>
                    <a:pt x="612051" y="1077493"/>
                  </a:lnTo>
                  <a:lnTo>
                    <a:pt x="566978" y="1069276"/>
                  </a:lnTo>
                  <a:lnTo>
                    <a:pt x="522655" y="1056957"/>
                  </a:lnTo>
                  <a:lnTo>
                    <a:pt x="479374" y="1040523"/>
                  </a:lnTo>
                  <a:lnTo>
                    <a:pt x="437438" y="1019975"/>
                  </a:lnTo>
                  <a:lnTo>
                    <a:pt x="397141" y="995324"/>
                  </a:lnTo>
                  <a:lnTo>
                    <a:pt x="358762" y="966571"/>
                  </a:lnTo>
                  <a:lnTo>
                    <a:pt x="322630" y="933704"/>
                  </a:lnTo>
                  <a:lnTo>
                    <a:pt x="289763" y="897572"/>
                  </a:lnTo>
                  <a:lnTo>
                    <a:pt x="261010" y="859205"/>
                  </a:lnTo>
                  <a:lnTo>
                    <a:pt x="236359" y="818896"/>
                  </a:lnTo>
                  <a:lnTo>
                    <a:pt x="215811" y="776960"/>
                  </a:lnTo>
                  <a:lnTo>
                    <a:pt x="199377" y="733679"/>
                  </a:lnTo>
                  <a:lnTo>
                    <a:pt x="187045" y="689356"/>
                  </a:lnTo>
                  <a:lnTo>
                    <a:pt x="178828" y="644283"/>
                  </a:lnTo>
                  <a:lnTo>
                    <a:pt x="174726" y="598779"/>
                  </a:lnTo>
                  <a:lnTo>
                    <a:pt x="174713" y="553110"/>
                  </a:lnTo>
                  <a:lnTo>
                    <a:pt x="178828" y="507606"/>
                  </a:lnTo>
                  <a:lnTo>
                    <a:pt x="187032" y="462534"/>
                  </a:lnTo>
                  <a:lnTo>
                    <a:pt x="199364" y="418211"/>
                  </a:lnTo>
                  <a:lnTo>
                    <a:pt x="215798" y="374929"/>
                  </a:lnTo>
                  <a:lnTo>
                    <a:pt x="236334" y="332981"/>
                  </a:lnTo>
                  <a:lnTo>
                    <a:pt x="260985" y="292684"/>
                  </a:lnTo>
                  <a:lnTo>
                    <a:pt x="289750" y="254304"/>
                  </a:lnTo>
                  <a:lnTo>
                    <a:pt x="322618" y="218173"/>
                  </a:lnTo>
                  <a:lnTo>
                    <a:pt x="358736" y="185318"/>
                  </a:lnTo>
                  <a:lnTo>
                    <a:pt x="397116" y="156565"/>
                  </a:lnTo>
                  <a:lnTo>
                    <a:pt x="437413" y="131914"/>
                  </a:lnTo>
                  <a:lnTo>
                    <a:pt x="479361" y="111366"/>
                  </a:lnTo>
                  <a:lnTo>
                    <a:pt x="522643" y="94932"/>
                  </a:lnTo>
                  <a:lnTo>
                    <a:pt x="566966" y="82613"/>
                  </a:lnTo>
                  <a:lnTo>
                    <a:pt x="612038" y="74396"/>
                  </a:lnTo>
                  <a:lnTo>
                    <a:pt x="657555" y="70281"/>
                  </a:lnTo>
                  <a:lnTo>
                    <a:pt x="703211" y="70281"/>
                  </a:lnTo>
                  <a:lnTo>
                    <a:pt x="748728" y="74396"/>
                  </a:lnTo>
                  <a:lnTo>
                    <a:pt x="793800" y="82613"/>
                  </a:lnTo>
                  <a:lnTo>
                    <a:pt x="838123" y="94932"/>
                  </a:lnTo>
                  <a:lnTo>
                    <a:pt x="881405" y="111366"/>
                  </a:lnTo>
                  <a:lnTo>
                    <a:pt x="923353" y="131914"/>
                  </a:lnTo>
                  <a:lnTo>
                    <a:pt x="963650" y="156565"/>
                  </a:lnTo>
                  <a:lnTo>
                    <a:pt x="1002030" y="185318"/>
                  </a:lnTo>
                  <a:lnTo>
                    <a:pt x="1038148" y="218186"/>
                  </a:lnTo>
                  <a:lnTo>
                    <a:pt x="1071029" y="254317"/>
                  </a:lnTo>
                  <a:lnTo>
                    <a:pt x="1099781" y="292684"/>
                  </a:lnTo>
                  <a:lnTo>
                    <a:pt x="1124432" y="332994"/>
                  </a:lnTo>
                  <a:lnTo>
                    <a:pt x="1144968" y="374929"/>
                  </a:lnTo>
                  <a:lnTo>
                    <a:pt x="1161402" y="418211"/>
                  </a:lnTo>
                  <a:lnTo>
                    <a:pt x="1173721" y="462534"/>
                  </a:lnTo>
                  <a:lnTo>
                    <a:pt x="1181938" y="507606"/>
                  </a:lnTo>
                  <a:lnTo>
                    <a:pt x="1186053" y="553110"/>
                  </a:lnTo>
                  <a:lnTo>
                    <a:pt x="1186053" y="300545"/>
                  </a:lnTo>
                  <a:lnTo>
                    <a:pt x="1173746" y="278193"/>
                  </a:lnTo>
                  <a:lnTo>
                    <a:pt x="1172667" y="276567"/>
                  </a:lnTo>
                  <a:lnTo>
                    <a:pt x="1428572" y="987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0086402" y="4022083"/>
              <a:ext cx="271780" cy="312420"/>
            </a:xfrm>
            <a:custGeom>
              <a:rect b="b" l="l" r="r" t="t"/>
              <a:pathLst>
                <a:path extrusionOk="0" h="312420" w="271779">
                  <a:moveTo>
                    <a:pt x="0" y="0"/>
                  </a:moveTo>
                  <a:lnTo>
                    <a:pt x="271286" y="311990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258794" y="4251442"/>
              <a:ext cx="435609" cy="435609"/>
            </a:xfrm>
            <a:custGeom>
              <a:rect b="b" l="l" r="r" t="t"/>
              <a:pathLst>
                <a:path extrusionOk="0" h="435610" w="435609">
                  <a:moveTo>
                    <a:pt x="241685" y="0"/>
                  </a:moveTo>
                  <a:lnTo>
                    <a:pt x="193619" y="0"/>
                  </a:lnTo>
                  <a:lnTo>
                    <a:pt x="146499" y="10444"/>
                  </a:lnTo>
                  <a:lnTo>
                    <a:pt x="102217" y="31333"/>
                  </a:lnTo>
                  <a:lnTo>
                    <a:pt x="62666" y="62666"/>
                  </a:lnTo>
                  <a:lnTo>
                    <a:pt x="31333" y="102217"/>
                  </a:lnTo>
                  <a:lnTo>
                    <a:pt x="10444" y="146499"/>
                  </a:lnTo>
                  <a:lnTo>
                    <a:pt x="0" y="193619"/>
                  </a:lnTo>
                  <a:lnTo>
                    <a:pt x="0" y="241684"/>
                  </a:lnTo>
                  <a:lnTo>
                    <a:pt x="10444" y="288804"/>
                  </a:lnTo>
                  <a:lnTo>
                    <a:pt x="31333" y="333086"/>
                  </a:lnTo>
                  <a:lnTo>
                    <a:pt x="62666" y="372637"/>
                  </a:lnTo>
                  <a:lnTo>
                    <a:pt x="102217" y="403970"/>
                  </a:lnTo>
                  <a:lnTo>
                    <a:pt x="146499" y="424859"/>
                  </a:lnTo>
                  <a:lnTo>
                    <a:pt x="193619" y="435303"/>
                  </a:lnTo>
                  <a:lnTo>
                    <a:pt x="241685" y="435303"/>
                  </a:lnTo>
                  <a:lnTo>
                    <a:pt x="288805" y="424859"/>
                  </a:lnTo>
                  <a:lnTo>
                    <a:pt x="333087" y="403970"/>
                  </a:lnTo>
                  <a:lnTo>
                    <a:pt x="372638" y="372637"/>
                  </a:lnTo>
                  <a:lnTo>
                    <a:pt x="378622" y="365085"/>
                  </a:lnTo>
                  <a:lnTo>
                    <a:pt x="194891" y="365085"/>
                  </a:lnTo>
                  <a:lnTo>
                    <a:pt x="151062" y="351053"/>
                  </a:lnTo>
                  <a:lnTo>
                    <a:pt x="112314" y="322990"/>
                  </a:lnTo>
                  <a:lnTo>
                    <a:pt x="84250" y="284242"/>
                  </a:lnTo>
                  <a:lnTo>
                    <a:pt x="70219" y="240413"/>
                  </a:lnTo>
                  <a:lnTo>
                    <a:pt x="70219" y="194890"/>
                  </a:lnTo>
                  <a:lnTo>
                    <a:pt x="84250" y="151061"/>
                  </a:lnTo>
                  <a:lnTo>
                    <a:pt x="112314" y="112313"/>
                  </a:lnTo>
                  <a:lnTo>
                    <a:pt x="151062" y="84250"/>
                  </a:lnTo>
                  <a:lnTo>
                    <a:pt x="194891" y="70218"/>
                  </a:lnTo>
                  <a:lnTo>
                    <a:pt x="378622" y="70218"/>
                  </a:lnTo>
                  <a:lnTo>
                    <a:pt x="372638" y="62666"/>
                  </a:lnTo>
                  <a:lnTo>
                    <a:pt x="333087" y="31333"/>
                  </a:lnTo>
                  <a:lnTo>
                    <a:pt x="288805" y="10444"/>
                  </a:lnTo>
                  <a:lnTo>
                    <a:pt x="241685" y="0"/>
                  </a:lnTo>
                  <a:close/>
                </a:path>
                <a:path extrusionOk="0" h="435610" w="435609">
                  <a:moveTo>
                    <a:pt x="378622" y="70218"/>
                  </a:moveTo>
                  <a:lnTo>
                    <a:pt x="240413" y="70218"/>
                  </a:lnTo>
                  <a:lnTo>
                    <a:pt x="284242" y="84250"/>
                  </a:lnTo>
                  <a:lnTo>
                    <a:pt x="322990" y="112313"/>
                  </a:lnTo>
                  <a:lnTo>
                    <a:pt x="351054" y="151061"/>
                  </a:lnTo>
                  <a:lnTo>
                    <a:pt x="365085" y="194890"/>
                  </a:lnTo>
                  <a:lnTo>
                    <a:pt x="365085" y="240413"/>
                  </a:lnTo>
                  <a:lnTo>
                    <a:pt x="351053" y="284242"/>
                  </a:lnTo>
                  <a:lnTo>
                    <a:pt x="322990" y="322990"/>
                  </a:lnTo>
                  <a:lnTo>
                    <a:pt x="284242" y="351053"/>
                  </a:lnTo>
                  <a:lnTo>
                    <a:pt x="240413" y="365085"/>
                  </a:lnTo>
                  <a:lnTo>
                    <a:pt x="378622" y="365085"/>
                  </a:lnTo>
                  <a:lnTo>
                    <a:pt x="403972" y="333086"/>
                  </a:lnTo>
                  <a:lnTo>
                    <a:pt x="424860" y="288804"/>
                  </a:lnTo>
                  <a:lnTo>
                    <a:pt x="435305" y="241684"/>
                  </a:lnTo>
                  <a:lnTo>
                    <a:pt x="435305" y="193619"/>
                  </a:lnTo>
                  <a:lnTo>
                    <a:pt x="424860" y="146499"/>
                  </a:lnTo>
                  <a:lnTo>
                    <a:pt x="403972" y="102217"/>
                  </a:lnTo>
                  <a:lnTo>
                    <a:pt x="378622" y="70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0263324" y="3698694"/>
              <a:ext cx="736600" cy="119380"/>
            </a:xfrm>
            <a:custGeom>
              <a:rect b="b" l="l" r="r" t="t"/>
              <a:pathLst>
                <a:path extrusionOk="0" h="119379" w="736600">
                  <a:moveTo>
                    <a:pt x="0" y="0"/>
                  </a:moveTo>
                  <a:lnTo>
                    <a:pt x="736433" y="119289"/>
                  </a:lnTo>
                </a:path>
              </a:pathLst>
            </a:custGeom>
            <a:noFill/>
            <a:ln cap="flat" cmpd="sng" w="70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0391483" y="2787687"/>
              <a:ext cx="1009015" cy="1278255"/>
            </a:xfrm>
            <a:custGeom>
              <a:rect b="b" l="l" r="r" t="t"/>
              <a:pathLst>
                <a:path extrusionOk="0" h="1278254" w="1009015">
                  <a:moveTo>
                    <a:pt x="435305" y="193598"/>
                  </a:moveTo>
                  <a:lnTo>
                    <a:pt x="424865" y="146481"/>
                  </a:lnTo>
                  <a:lnTo>
                    <a:pt x="403974" y="102196"/>
                  </a:lnTo>
                  <a:lnTo>
                    <a:pt x="378637" y="70218"/>
                  </a:lnTo>
                  <a:lnTo>
                    <a:pt x="365074" y="56680"/>
                  </a:lnTo>
                  <a:lnTo>
                    <a:pt x="365074" y="194881"/>
                  </a:lnTo>
                  <a:lnTo>
                    <a:pt x="365074" y="240411"/>
                  </a:lnTo>
                  <a:lnTo>
                    <a:pt x="351040" y="284238"/>
                  </a:lnTo>
                  <a:lnTo>
                    <a:pt x="322986" y="322973"/>
                  </a:lnTo>
                  <a:lnTo>
                    <a:pt x="284238" y="351040"/>
                  </a:lnTo>
                  <a:lnTo>
                    <a:pt x="240398" y="365074"/>
                  </a:lnTo>
                  <a:lnTo>
                    <a:pt x="194881" y="365074"/>
                  </a:lnTo>
                  <a:lnTo>
                    <a:pt x="151053" y="351040"/>
                  </a:lnTo>
                  <a:lnTo>
                    <a:pt x="112306" y="322973"/>
                  </a:lnTo>
                  <a:lnTo>
                    <a:pt x="84239" y="284226"/>
                  </a:lnTo>
                  <a:lnTo>
                    <a:pt x="70218" y="240411"/>
                  </a:lnTo>
                  <a:lnTo>
                    <a:pt x="70231" y="194881"/>
                  </a:lnTo>
                  <a:lnTo>
                    <a:pt x="84289" y="151053"/>
                  </a:lnTo>
                  <a:lnTo>
                    <a:pt x="112331" y="112331"/>
                  </a:lnTo>
                  <a:lnTo>
                    <a:pt x="151066" y="84264"/>
                  </a:lnTo>
                  <a:lnTo>
                    <a:pt x="194894" y="70231"/>
                  </a:lnTo>
                  <a:lnTo>
                    <a:pt x="240436" y="70231"/>
                  </a:lnTo>
                  <a:lnTo>
                    <a:pt x="284251" y="84264"/>
                  </a:lnTo>
                  <a:lnTo>
                    <a:pt x="322986" y="112306"/>
                  </a:lnTo>
                  <a:lnTo>
                    <a:pt x="351053" y="151079"/>
                  </a:lnTo>
                  <a:lnTo>
                    <a:pt x="365074" y="194881"/>
                  </a:lnTo>
                  <a:lnTo>
                    <a:pt x="365074" y="56680"/>
                  </a:lnTo>
                  <a:lnTo>
                    <a:pt x="333082" y="31318"/>
                  </a:lnTo>
                  <a:lnTo>
                    <a:pt x="288798" y="10439"/>
                  </a:lnTo>
                  <a:lnTo>
                    <a:pt x="241693" y="0"/>
                  </a:lnTo>
                  <a:lnTo>
                    <a:pt x="193624" y="0"/>
                  </a:lnTo>
                  <a:lnTo>
                    <a:pt x="146519" y="10452"/>
                  </a:lnTo>
                  <a:lnTo>
                    <a:pt x="102235" y="31343"/>
                  </a:lnTo>
                  <a:lnTo>
                    <a:pt x="62687" y="62674"/>
                  </a:lnTo>
                  <a:lnTo>
                    <a:pt x="31356" y="102222"/>
                  </a:lnTo>
                  <a:lnTo>
                    <a:pt x="10464" y="146507"/>
                  </a:lnTo>
                  <a:lnTo>
                    <a:pt x="12" y="193598"/>
                  </a:lnTo>
                  <a:lnTo>
                    <a:pt x="0" y="241681"/>
                  </a:lnTo>
                  <a:lnTo>
                    <a:pt x="10439" y="288785"/>
                  </a:lnTo>
                  <a:lnTo>
                    <a:pt x="31330" y="333070"/>
                  </a:lnTo>
                  <a:lnTo>
                    <a:pt x="62661" y="372618"/>
                  </a:lnTo>
                  <a:lnTo>
                    <a:pt x="102222" y="403948"/>
                  </a:lnTo>
                  <a:lnTo>
                    <a:pt x="146494" y="424840"/>
                  </a:lnTo>
                  <a:lnTo>
                    <a:pt x="193624" y="435279"/>
                  </a:lnTo>
                  <a:lnTo>
                    <a:pt x="241681" y="435279"/>
                  </a:lnTo>
                  <a:lnTo>
                    <a:pt x="288810" y="424840"/>
                  </a:lnTo>
                  <a:lnTo>
                    <a:pt x="333082" y="403948"/>
                  </a:lnTo>
                  <a:lnTo>
                    <a:pt x="372643" y="372618"/>
                  </a:lnTo>
                  <a:lnTo>
                    <a:pt x="378612" y="365074"/>
                  </a:lnTo>
                  <a:lnTo>
                    <a:pt x="403974" y="333070"/>
                  </a:lnTo>
                  <a:lnTo>
                    <a:pt x="424865" y="288785"/>
                  </a:lnTo>
                  <a:lnTo>
                    <a:pt x="435305" y="241681"/>
                  </a:lnTo>
                  <a:lnTo>
                    <a:pt x="435305" y="193598"/>
                  </a:lnTo>
                  <a:close/>
                </a:path>
                <a:path extrusionOk="0" h="1278254" w="1009015">
                  <a:moveTo>
                    <a:pt x="1008634" y="1036510"/>
                  </a:moveTo>
                  <a:lnTo>
                    <a:pt x="998181" y="989393"/>
                  </a:lnTo>
                  <a:lnTo>
                    <a:pt x="977303" y="945108"/>
                  </a:lnTo>
                  <a:lnTo>
                    <a:pt x="951941" y="913104"/>
                  </a:lnTo>
                  <a:lnTo>
                    <a:pt x="938415" y="899591"/>
                  </a:lnTo>
                  <a:lnTo>
                    <a:pt x="938415" y="1037780"/>
                  </a:lnTo>
                  <a:lnTo>
                    <a:pt x="938415" y="1083310"/>
                  </a:lnTo>
                  <a:lnTo>
                    <a:pt x="924382" y="1127137"/>
                  </a:lnTo>
                  <a:lnTo>
                    <a:pt x="896315" y="1165885"/>
                  </a:lnTo>
                  <a:lnTo>
                    <a:pt x="857567" y="1193952"/>
                  </a:lnTo>
                  <a:lnTo>
                    <a:pt x="813739" y="1207973"/>
                  </a:lnTo>
                  <a:lnTo>
                    <a:pt x="768210" y="1207973"/>
                  </a:lnTo>
                  <a:lnTo>
                    <a:pt x="724382" y="1193939"/>
                  </a:lnTo>
                  <a:lnTo>
                    <a:pt x="685634" y="1165885"/>
                  </a:lnTo>
                  <a:lnTo>
                    <a:pt x="657580" y="1127137"/>
                  </a:lnTo>
                  <a:lnTo>
                    <a:pt x="643547" y="1083310"/>
                  </a:lnTo>
                  <a:lnTo>
                    <a:pt x="643547" y="1037780"/>
                  </a:lnTo>
                  <a:lnTo>
                    <a:pt x="657580" y="993952"/>
                  </a:lnTo>
                  <a:lnTo>
                    <a:pt x="685634" y="955205"/>
                  </a:lnTo>
                  <a:lnTo>
                    <a:pt x="724382" y="927138"/>
                  </a:lnTo>
                  <a:lnTo>
                    <a:pt x="768210" y="913104"/>
                  </a:lnTo>
                  <a:lnTo>
                    <a:pt x="813739" y="913104"/>
                  </a:lnTo>
                  <a:lnTo>
                    <a:pt x="857567" y="927138"/>
                  </a:lnTo>
                  <a:lnTo>
                    <a:pt x="896315" y="955205"/>
                  </a:lnTo>
                  <a:lnTo>
                    <a:pt x="924382" y="993952"/>
                  </a:lnTo>
                  <a:lnTo>
                    <a:pt x="938415" y="1037780"/>
                  </a:lnTo>
                  <a:lnTo>
                    <a:pt x="938415" y="899591"/>
                  </a:lnTo>
                  <a:lnTo>
                    <a:pt x="906411" y="874229"/>
                  </a:lnTo>
                  <a:lnTo>
                    <a:pt x="862126" y="853338"/>
                  </a:lnTo>
                  <a:lnTo>
                    <a:pt x="815009" y="842886"/>
                  </a:lnTo>
                  <a:lnTo>
                    <a:pt x="766940" y="842886"/>
                  </a:lnTo>
                  <a:lnTo>
                    <a:pt x="719823" y="853338"/>
                  </a:lnTo>
                  <a:lnTo>
                    <a:pt x="675538" y="874229"/>
                  </a:lnTo>
                  <a:lnTo>
                    <a:pt x="635990" y="905560"/>
                  </a:lnTo>
                  <a:lnTo>
                    <a:pt x="604659" y="945108"/>
                  </a:lnTo>
                  <a:lnTo>
                    <a:pt x="583768" y="989393"/>
                  </a:lnTo>
                  <a:lnTo>
                    <a:pt x="573328" y="1036510"/>
                  </a:lnTo>
                  <a:lnTo>
                    <a:pt x="573328" y="1084580"/>
                  </a:lnTo>
                  <a:lnTo>
                    <a:pt x="583768" y="1131697"/>
                  </a:lnTo>
                  <a:lnTo>
                    <a:pt x="604659" y="1175981"/>
                  </a:lnTo>
                  <a:lnTo>
                    <a:pt x="635990" y="1215529"/>
                  </a:lnTo>
                  <a:lnTo>
                    <a:pt x="675538" y="1246860"/>
                  </a:lnTo>
                  <a:lnTo>
                    <a:pt x="719823" y="1267752"/>
                  </a:lnTo>
                  <a:lnTo>
                    <a:pt x="766940" y="1278191"/>
                  </a:lnTo>
                  <a:lnTo>
                    <a:pt x="815009" y="1278191"/>
                  </a:lnTo>
                  <a:lnTo>
                    <a:pt x="862126" y="1267752"/>
                  </a:lnTo>
                  <a:lnTo>
                    <a:pt x="906411" y="1246860"/>
                  </a:lnTo>
                  <a:lnTo>
                    <a:pt x="945959" y="1215529"/>
                  </a:lnTo>
                  <a:lnTo>
                    <a:pt x="977303" y="1175981"/>
                  </a:lnTo>
                  <a:lnTo>
                    <a:pt x="998181" y="1131697"/>
                  </a:lnTo>
                  <a:lnTo>
                    <a:pt x="1008634" y="1084580"/>
                  </a:lnTo>
                  <a:lnTo>
                    <a:pt x="1008634" y="10365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" name="Google Shape;157;p5"/>
          <p:cNvSpPr txBox="1"/>
          <p:nvPr>
            <p:ph type="title"/>
          </p:nvPr>
        </p:nvSpPr>
        <p:spPr>
          <a:xfrm>
            <a:off x="1511300" y="1377950"/>
            <a:ext cx="510603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Centralized Internet</a:t>
            </a:r>
            <a:endParaRPr sz="4500"/>
          </a:p>
        </p:txBody>
      </p:sp>
      <p:sp>
        <p:nvSpPr>
          <p:cNvPr id="158" name="Google Shape;158;p5"/>
          <p:cNvSpPr txBox="1"/>
          <p:nvPr/>
        </p:nvSpPr>
        <p:spPr>
          <a:xfrm>
            <a:off x="1511300" y="2580000"/>
            <a:ext cx="6043500" cy="3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File sharing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Dropbox, Google Drive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Chats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Slack, Discord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Messaging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Facebook, WhatsApp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71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Payments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PayPal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— GitHub, GitLab, BitBucket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1511300" y="1377950"/>
            <a:ext cx="80745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6FA8DC"/>
                </a:solidFill>
              </a:rPr>
              <a:t>Demerits </a:t>
            </a:r>
            <a:r>
              <a:rPr lang="en-US" sz="4500">
                <a:solidFill>
                  <a:srgbClr val="6FA8DC"/>
                </a:solidFill>
              </a:rPr>
              <a:t>of Centralization</a:t>
            </a:r>
            <a:endParaRPr sz="4500"/>
          </a:p>
        </p:txBody>
      </p:sp>
      <p:sp>
        <p:nvSpPr>
          <p:cNvPr id="169" name="Google Shape;169;p6"/>
          <p:cNvSpPr txBox="1"/>
          <p:nvPr/>
        </p:nvSpPr>
        <p:spPr>
          <a:xfrm>
            <a:off x="1511300" y="2580000"/>
            <a:ext cx="51393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2142490" rtl="0" algn="l">
              <a:lnSpc>
                <a:spcPct val="15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Data Leaks  Censorship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83333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Resilience and Availability  Government Surveillance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775" y="2239025"/>
            <a:ext cx="6253573" cy="4070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/>
        </p:nvSpPr>
        <p:spPr>
          <a:xfrm>
            <a:off x="209950" y="6382900"/>
            <a:ext cx="11094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https://arstechnica.com/information-technology/2015/03/massive-denial-of-service-attack-on-github-tied-to-chinese-government/</a:t>
            </a:r>
            <a:endParaRPr sz="15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8"/>
          <p:cNvGrpSpPr/>
          <p:nvPr/>
        </p:nvGrpSpPr>
        <p:grpSpPr>
          <a:xfrm>
            <a:off x="6097753" y="2188616"/>
            <a:ext cx="2101977" cy="2042816"/>
            <a:chOff x="6097753" y="2188616"/>
            <a:chExt cx="2101977" cy="2042816"/>
          </a:xfrm>
        </p:grpSpPr>
        <p:sp>
          <p:nvSpPr>
            <p:cNvPr id="181" name="Google Shape;181;p8"/>
            <p:cNvSpPr/>
            <p:nvPr/>
          </p:nvSpPr>
          <p:spPr>
            <a:xfrm>
              <a:off x="7657458" y="2785783"/>
              <a:ext cx="392430" cy="585470"/>
            </a:xfrm>
            <a:custGeom>
              <a:rect b="b" l="l" r="r" t="t"/>
              <a:pathLst>
                <a:path extrusionOk="0" h="585470" w="392429">
                  <a:moveTo>
                    <a:pt x="0" y="0"/>
                  </a:moveTo>
                  <a:lnTo>
                    <a:pt x="392343" y="58539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7707668" y="2875648"/>
              <a:ext cx="293370" cy="405765"/>
            </a:xfrm>
            <a:custGeom>
              <a:rect b="b" l="l" r="r" t="t"/>
              <a:pathLst>
                <a:path extrusionOk="0" h="405764" w="293370">
                  <a:moveTo>
                    <a:pt x="39207" y="0"/>
                  </a:moveTo>
                  <a:lnTo>
                    <a:pt x="0" y="28599"/>
                  </a:lnTo>
                  <a:lnTo>
                    <a:pt x="252525" y="405378"/>
                  </a:lnTo>
                  <a:lnTo>
                    <a:pt x="261798" y="397017"/>
                  </a:lnTo>
                  <a:lnTo>
                    <a:pt x="271656" y="389732"/>
                  </a:lnTo>
                  <a:lnTo>
                    <a:pt x="282017" y="383519"/>
                  </a:lnTo>
                  <a:lnTo>
                    <a:pt x="292802" y="378373"/>
                  </a:lnTo>
                  <a:lnTo>
                    <a:pt x="39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562210" y="3371176"/>
              <a:ext cx="487680" cy="429895"/>
            </a:xfrm>
            <a:custGeom>
              <a:rect b="b" l="l" r="r" t="t"/>
              <a:pathLst>
                <a:path extrusionOk="0" h="429895" w="487679">
                  <a:moveTo>
                    <a:pt x="487592" y="0"/>
                  </a:moveTo>
                  <a:lnTo>
                    <a:pt x="0" y="42986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7640421" y="3435534"/>
              <a:ext cx="332105" cy="300990"/>
            </a:xfrm>
            <a:custGeom>
              <a:rect b="b" l="l" r="r" t="t"/>
              <a:pathLst>
                <a:path extrusionOk="0" h="300989" w="332104">
                  <a:moveTo>
                    <a:pt x="299726" y="0"/>
                  </a:moveTo>
                  <a:lnTo>
                    <a:pt x="0" y="264260"/>
                  </a:lnTo>
                  <a:lnTo>
                    <a:pt x="4041" y="267423"/>
                  </a:lnTo>
                  <a:lnTo>
                    <a:pt x="7956" y="270830"/>
                  </a:lnTo>
                  <a:lnTo>
                    <a:pt x="17453" y="280724"/>
                  </a:lnTo>
                  <a:lnTo>
                    <a:pt x="22737" y="287178"/>
                  </a:lnTo>
                  <a:lnTo>
                    <a:pt x="27533" y="293885"/>
                  </a:lnTo>
                  <a:lnTo>
                    <a:pt x="31847" y="300819"/>
                  </a:lnTo>
                  <a:lnTo>
                    <a:pt x="331840" y="36333"/>
                  </a:lnTo>
                  <a:lnTo>
                    <a:pt x="303975" y="6733"/>
                  </a:lnTo>
                  <a:lnTo>
                    <a:pt x="2997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6728476" y="3799966"/>
              <a:ext cx="833755" cy="281305"/>
            </a:xfrm>
            <a:custGeom>
              <a:rect b="b" l="l" r="r" t="t"/>
              <a:pathLst>
                <a:path extrusionOk="0" h="281304" w="833754">
                  <a:moveTo>
                    <a:pt x="833733" y="0"/>
                  </a:moveTo>
                  <a:lnTo>
                    <a:pt x="0" y="2807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6838500" y="3816823"/>
              <a:ext cx="613410" cy="247650"/>
            </a:xfrm>
            <a:custGeom>
              <a:rect b="b" l="l" r="r" t="t"/>
              <a:pathLst>
                <a:path extrusionOk="0" h="247650" w="613409">
                  <a:moveTo>
                    <a:pt x="597731" y="0"/>
                  </a:moveTo>
                  <a:lnTo>
                    <a:pt x="0" y="201273"/>
                  </a:lnTo>
                  <a:lnTo>
                    <a:pt x="5656" y="212227"/>
                  </a:lnTo>
                  <a:lnTo>
                    <a:pt x="10180" y="223570"/>
                  </a:lnTo>
                  <a:lnTo>
                    <a:pt x="13571" y="235216"/>
                  </a:lnTo>
                  <a:lnTo>
                    <a:pt x="15828" y="247079"/>
                  </a:lnTo>
                  <a:lnTo>
                    <a:pt x="613183" y="45939"/>
                  </a:lnTo>
                  <a:lnTo>
                    <a:pt x="607618" y="34941"/>
                  </a:lnTo>
                  <a:lnTo>
                    <a:pt x="603187" y="23562"/>
                  </a:lnTo>
                  <a:lnTo>
                    <a:pt x="599891" y="11886"/>
                  </a:lnTo>
                  <a:lnTo>
                    <a:pt x="59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247205" y="3370741"/>
              <a:ext cx="481330" cy="711200"/>
            </a:xfrm>
            <a:custGeom>
              <a:rect b="b" l="l" r="r" t="t"/>
              <a:pathLst>
                <a:path extrusionOk="0" h="711200" w="481329">
                  <a:moveTo>
                    <a:pt x="0" y="0"/>
                  </a:moveTo>
                  <a:lnTo>
                    <a:pt x="481271" y="711051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297066" y="3460490"/>
              <a:ext cx="381635" cy="532130"/>
            </a:xfrm>
            <a:custGeom>
              <a:rect b="b" l="l" r="r" t="t"/>
              <a:pathLst>
                <a:path extrusionOk="0" h="532129" w="381634">
                  <a:moveTo>
                    <a:pt x="40151" y="0"/>
                  </a:moveTo>
                  <a:lnTo>
                    <a:pt x="30813" y="8487"/>
                  </a:lnTo>
                  <a:lnTo>
                    <a:pt x="21017" y="15777"/>
                  </a:lnTo>
                  <a:lnTo>
                    <a:pt x="10719" y="22004"/>
                  </a:lnTo>
                  <a:lnTo>
                    <a:pt x="0" y="27175"/>
                  </a:lnTo>
                  <a:lnTo>
                    <a:pt x="341397" y="531549"/>
                  </a:lnTo>
                  <a:lnTo>
                    <a:pt x="350734" y="523064"/>
                  </a:lnTo>
                  <a:lnTo>
                    <a:pt x="360530" y="515777"/>
                  </a:lnTo>
                  <a:lnTo>
                    <a:pt x="370829" y="509552"/>
                  </a:lnTo>
                  <a:lnTo>
                    <a:pt x="381548" y="504383"/>
                  </a:lnTo>
                  <a:lnTo>
                    <a:pt x="40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7019335" y="2462684"/>
              <a:ext cx="50800" cy="374015"/>
            </a:xfrm>
            <a:custGeom>
              <a:rect b="b" l="l" r="r" t="t"/>
              <a:pathLst>
                <a:path extrusionOk="0" h="374014" w="50800">
                  <a:moveTo>
                    <a:pt x="48494" y="0"/>
                  </a:moveTo>
                  <a:lnTo>
                    <a:pt x="36423" y="1811"/>
                  </a:lnTo>
                  <a:lnTo>
                    <a:pt x="24258" y="2459"/>
                  </a:lnTo>
                  <a:lnTo>
                    <a:pt x="12087" y="1947"/>
                  </a:lnTo>
                  <a:lnTo>
                    <a:pt x="0" y="274"/>
                  </a:lnTo>
                  <a:lnTo>
                    <a:pt x="2237" y="373871"/>
                  </a:lnTo>
                  <a:lnTo>
                    <a:pt x="14352" y="373215"/>
                  </a:lnTo>
                  <a:lnTo>
                    <a:pt x="26477" y="372955"/>
                  </a:lnTo>
                  <a:lnTo>
                    <a:pt x="38604" y="373086"/>
                  </a:lnTo>
                  <a:lnTo>
                    <a:pt x="50725" y="373604"/>
                  </a:lnTo>
                  <a:lnTo>
                    <a:pt x="4849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042853" y="2338044"/>
              <a:ext cx="611505" cy="451484"/>
            </a:xfrm>
            <a:custGeom>
              <a:rect b="b" l="l" r="r" t="t"/>
              <a:pathLst>
                <a:path extrusionOk="0" h="451485" w="611504">
                  <a:moveTo>
                    <a:pt x="0" y="0"/>
                  </a:moveTo>
                  <a:lnTo>
                    <a:pt x="610998" y="45101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128822" y="2392648"/>
              <a:ext cx="439420" cy="342265"/>
            </a:xfrm>
            <a:custGeom>
              <a:rect b="b" l="l" r="r" t="t"/>
              <a:pathLst>
                <a:path extrusionOk="0" h="342264" w="439420">
                  <a:moveTo>
                    <a:pt x="28832" y="0"/>
                  </a:moveTo>
                  <a:lnTo>
                    <a:pt x="23865" y="9409"/>
                  </a:lnTo>
                  <a:lnTo>
                    <a:pt x="18059" y="18464"/>
                  </a:lnTo>
                  <a:lnTo>
                    <a:pt x="11411" y="27108"/>
                  </a:lnTo>
                  <a:lnTo>
                    <a:pt x="0" y="39006"/>
                  </a:lnTo>
                  <a:lnTo>
                    <a:pt x="410231" y="341798"/>
                  </a:lnTo>
                  <a:lnTo>
                    <a:pt x="415199" y="332390"/>
                  </a:lnTo>
                  <a:lnTo>
                    <a:pt x="421005" y="323337"/>
                  </a:lnTo>
                  <a:lnTo>
                    <a:pt x="427653" y="314696"/>
                  </a:lnTo>
                  <a:lnTo>
                    <a:pt x="439056" y="302808"/>
                  </a:lnTo>
                  <a:lnTo>
                    <a:pt x="28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389591" y="2338045"/>
              <a:ext cx="653415" cy="36830"/>
            </a:xfrm>
            <a:custGeom>
              <a:rect b="b" l="l" r="r" t="t"/>
              <a:pathLst>
                <a:path extrusionOk="0" h="36830" w="653415">
                  <a:moveTo>
                    <a:pt x="653262" y="0"/>
                  </a:moveTo>
                  <a:lnTo>
                    <a:pt x="0" y="36609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6512823" y="2320823"/>
              <a:ext cx="407034" cy="71120"/>
            </a:xfrm>
            <a:custGeom>
              <a:rect b="b" l="l" r="r" t="t"/>
              <a:pathLst>
                <a:path extrusionOk="0" h="71119" w="407034">
                  <a:moveTo>
                    <a:pt x="404101" y="0"/>
                  </a:moveTo>
                  <a:lnTo>
                    <a:pt x="0" y="22652"/>
                  </a:lnTo>
                  <a:lnTo>
                    <a:pt x="2413" y="34630"/>
                  </a:lnTo>
                  <a:lnTo>
                    <a:pt x="3667" y="46749"/>
                  </a:lnTo>
                  <a:lnTo>
                    <a:pt x="3762" y="58921"/>
                  </a:lnTo>
                  <a:lnTo>
                    <a:pt x="2697" y="71056"/>
                  </a:lnTo>
                  <a:lnTo>
                    <a:pt x="406798" y="48420"/>
                  </a:lnTo>
                  <a:lnTo>
                    <a:pt x="404383" y="36438"/>
                  </a:lnTo>
                  <a:lnTo>
                    <a:pt x="403129" y="24314"/>
                  </a:lnTo>
                  <a:lnTo>
                    <a:pt x="403035" y="12139"/>
                  </a:lnTo>
                  <a:lnTo>
                    <a:pt x="404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6447848" y="2457582"/>
              <a:ext cx="388620" cy="474345"/>
            </a:xfrm>
            <a:custGeom>
              <a:rect b="b" l="l" r="r" t="t"/>
              <a:pathLst>
                <a:path extrusionOk="0" h="474344" w="388620">
                  <a:moveTo>
                    <a:pt x="38028" y="0"/>
                  </a:moveTo>
                  <a:lnTo>
                    <a:pt x="8404" y="25321"/>
                  </a:lnTo>
                  <a:lnTo>
                    <a:pt x="0" y="30068"/>
                  </a:lnTo>
                  <a:lnTo>
                    <a:pt x="350517" y="474337"/>
                  </a:lnTo>
                  <a:lnTo>
                    <a:pt x="359629" y="466334"/>
                  </a:lnTo>
                  <a:lnTo>
                    <a:pt x="368992" y="458633"/>
                  </a:lnTo>
                  <a:lnTo>
                    <a:pt x="378601" y="451239"/>
                  </a:lnTo>
                  <a:lnTo>
                    <a:pt x="388447" y="444159"/>
                  </a:lnTo>
                  <a:lnTo>
                    <a:pt x="38028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247205" y="2374654"/>
              <a:ext cx="142875" cy="996315"/>
            </a:xfrm>
            <a:custGeom>
              <a:rect b="b" l="l" r="r" t="t"/>
              <a:pathLst>
                <a:path extrusionOk="0" h="996314" w="142875">
                  <a:moveTo>
                    <a:pt x="142386" y="0"/>
                  </a:moveTo>
                  <a:lnTo>
                    <a:pt x="0" y="996086"/>
                  </a:lnTo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240869" y="2494767"/>
              <a:ext cx="155575" cy="756285"/>
            </a:xfrm>
            <a:custGeom>
              <a:rect b="b" l="l" r="r" t="t"/>
              <a:pathLst>
                <a:path extrusionOk="0" h="756285" w="155575">
                  <a:moveTo>
                    <a:pt x="107064" y="0"/>
                  </a:moveTo>
                  <a:lnTo>
                    <a:pt x="0" y="749023"/>
                  </a:lnTo>
                  <a:lnTo>
                    <a:pt x="12153" y="748997"/>
                  </a:lnTo>
                  <a:lnTo>
                    <a:pt x="24262" y="750127"/>
                  </a:lnTo>
                  <a:lnTo>
                    <a:pt x="36238" y="752413"/>
                  </a:lnTo>
                  <a:lnTo>
                    <a:pt x="47994" y="755855"/>
                  </a:lnTo>
                  <a:lnTo>
                    <a:pt x="155074" y="6840"/>
                  </a:lnTo>
                  <a:lnTo>
                    <a:pt x="142918" y="6865"/>
                  </a:lnTo>
                  <a:lnTo>
                    <a:pt x="130805" y="5733"/>
                  </a:lnTo>
                  <a:lnTo>
                    <a:pt x="118824" y="3444"/>
                  </a:lnTo>
                  <a:lnTo>
                    <a:pt x="107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364756" y="3259209"/>
              <a:ext cx="322580" cy="111125"/>
            </a:xfrm>
            <a:custGeom>
              <a:rect b="b" l="l" r="r" t="t"/>
              <a:pathLst>
                <a:path extrusionOk="0" h="111125" w="322579">
                  <a:moveTo>
                    <a:pt x="312997" y="0"/>
                  </a:moveTo>
                  <a:lnTo>
                    <a:pt x="0" y="63096"/>
                  </a:lnTo>
                  <a:lnTo>
                    <a:pt x="4114" y="74662"/>
                  </a:lnTo>
                  <a:lnTo>
                    <a:pt x="7076" y="86502"/>
                  </a:lnTo>
                  <a:lnTo>
                    <a:pt x="8887" y="98527"/>
                  </a:lnTo>
                  <a:lnTo>
                    <a:pt x="9546" y="110647"/>
                  </a:lnTo>
                  <a:lnTo>
                    <a:pt x="322511" y="47542"/>
                  </a:lnTo>
                  <a:lnTo>
                    <a:pt x="319548" y="35756"/>
                  </a:lnTo>
                  <a:lnTo>
                    <a:pt x="316977" y="23896"/>
                  </a:lnTo>
                  <a:lnTo>
                    <a:pt x="314795" y="11973"/>
                  </a:lnTo>
                  <a:lnTo>
                    <a:pt x="31299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097753" y="2188616"/>
              <a:ext cx="1094740" cy="1331595"/>
            </a:xfrm>
            <a:custGeom>
              <a:rect b="b" l="l" r="r" t="t"/>
              <a:pathLst>
                <a:path extrusionOk="0" h="1331595" w="1094740">
                  <a:moveTo>
                    <a:pt x="298894" y="1158938"/>
                  </a:moveTo>
                  <a:lnTo>
                    <a:pt x="284746" y="1114336"/>
                  </a:lnTo>
                  <a:lnTo>
                    <a:pt x="259359" y="1079106"/>
                  </a:lnTo>
                  <a:lnTo>
                    <a:pt x="256476" y="1075105"/>
                  </a:lnTo>
                  <a:lnTo>
                    <a:pt x="252463" y="1072222"/>
                  </a:lnTo>
                  <a:lnTo>
                    <a:pt x="252463" y="1182128"/>
                  </a:lnTo>
                  <a:lnTo>
                    <a:pt x="244906" y="1220787"/>
                  </a:lnTo>
                  <a:lnTo>
                    <a:pt x="222186" y="1254874"/>
                  </a:lnTo>
                  <a:lnTo>
                    <a:pt x="188099" y="1277581"/>
                  </a:lnTo>
                  <a:lnTo>
                    <a:pt x="149440" y="1285151"/>
                  </a:lnTo>
                  <a:lnTo>
                    <a:pt x="110782" y="1277581"/>
                  </a:lnTo>
                  <a:lnTo>
                    <a:pt x="76695" y="1254874"/>
                  </a:lnTo>
                  <a:lnTo>
                    <a:pt x="53987" y="1220787"/>
                  </a:lnTo>
                  <a:lnTo>
                    <a:pt x="46418" y="1182128"/>
                  </a:lnTo>
                  <a:lnTo>
                    <a:pt x="54000" y="1143482"/>
                  </a:lnTo>
                  <a:lnTo>
                    <a:pt x="76708" y="1109395"/>
                  </a:lnTo>
                  <a:lnTo>
                    <a:pt x="110794" y="1086688"/>
                  </a:lnTo>
                  <a:lnTo>
                    <a:pt x="149440" y="1079106"/>
                  </a:lnTo>
                  <a:lnTo>
                    <a:pt x="188074" y="1086688"/>
                  </a:lnTo>
                  <a:lnTo>
                    <a:pt x="222161" y="1109395"/>
                  </a:lnTo>
                  <a:lnTo>
                    <a:pt x="244894" y="1143482"/>
                  </a:lnTo>
                  <a:lnTo>
                    <a:pt x="252463" y="1182128"/>
                  </a:lnTo>
                  <a:lnTo>
                    <a:pt x="252463" y="1072222"/>
                  </a:lnTo>
                  <a:lnTo>
                    <a:pt x="217233" y="1046835"/>
                  </a:lnTo>
                  <a:lnTo>
                    <a:pt x="172643" y="1032687"/>
                  </a:lnTo>
                  <a:lnTo>
                    <a:pt x="126250" y="1032687"/>
                  </a:lnTo>
                  <a:lnTo>
                    <a:pt x="81661" y="1046835"/>
                  </a:lnTo>
                  <a:lnTo>
                    <a:pt x="42430" y="1075105"/>
                  </a:lnTo>
                  <a:lnTo>
                    <a:pt x="14147" y="1114336"/>
                  </a:lnTo>
                  <a:lnTo>
                    <a:pt x="12" y="1158938"/>
                  </a:lnTo>
                  <a:lnTo>
                    <a:pt x="0" y="1205331"/>
                  </a:lnTo>
                  <a:lnTo>
                    <a:pt x="14135" y="1249934"/>
                  </a:lnTo>
                  <a:lnTo>
                    <a:pt x="42418" y="1289164"/>
                  </a:lnTo>
                  <a:lnTo>
                    <a:pt x="81648" y="1317434"/>
                  </a:lnTo>
                  <a:lnTo>
                    <a:pt x="126250" y="1331569"/>
                  </a:lnTo>
                  <a:lnTo>
                    <a:pt x="172656" y="1331569"/>
                  </a:lnTo>
                  <a:lnTo>
                    <a:pt x="217258" y="1317434"/>
                  </a:lnTo>
                  <a:lnTo>
                    <a:pt x="256489" y="1289164"/>
                  </a:lnTo>
                  <a:lnTo>
                    <a:pt x="259372" y="1285151"/>
                  </a:lnTo>
                  <a:lnTo>
                    <a:pt x="284759" y="1249934"/>
                  </a:lnTo>
                  <a:lnTo>
                    <a:pt x="298894" y="1205331"/>
                  </a:lnTo>
                  <a:lnTo>
                    <a:pt x="298894" y="1158938"/>
                  </a:lnTo>
                  <a:close/>
                </a:path>
                <a:path extrusionOk="0" h="1331595" w="1094740">
                  <a:moveTo>
                    <a:pt x="441274" y="162826"/>
                  </a:moveTo>
                  <a:lnTo>
                    <a:pt x="427139" y="118224"/>
                  </a:lnTo>
                  <a:lnTo>
                    <a:pt x="401764" y="83019"/>
                  </a:lnTo>
                  <a:lnTo>
                    <a:pt x="398856" y="78994"/>
                  </a:lnTo>
                  <a:lnTo>
                    <a:pt x="394855" y="76123"/>
                  </a:lnTo>
                  <a:lnTo>
                    <a:pt x="394855" y="186055"/>
                  </a:lnTo>
                  <a:lnTo>
                    <a:pt x="387286" y="224701"/>
                  </a:lnTo>
                  <a:lnTo>
                    <a:pt x="364566" y="258787"/>
                  </a:lnTo>
                  <a:lnTo>
                    <a:pt x="330479" y="281495"/>
                  </a:lnTo>
                  <a:lnTo>
                    <a:pt x="291820" y="289064"/>
                  </a:lnTo>
                  <a:lnTo>
                    <a:pt x="253161" y="281495"/>
                  </a:lnTo>
                  <a:lnTo>
                    <a:pt x="219075" y="258787"/>
                  </a:lnTo>
                  <a:lnTo>
                    <a:pt x="196367" y="224701"/>
                  </a:lnTo>
                  <a:lnTo>
                    <a:pt x="188798" y="186042"/>
                  </a:lnTo>
                  <a:lnTo>
                    <a:pt x="196392" y="147383"/>
                  </a:lnTo>
                  <a:lnTo>
                    <a:pt x="219087" y="113309"/>
                  </a:lnTo>
                  <a:lnTo>
                    <a:pt x="253174" y="90601"/>
                  </a:lnTo>
                  <a:lnTo>
                    <a:pt x="291820" y="83019"/>
                  </a:lnTo>
                  <a:lnTo>
                    <a:pt x="330492" y="90601"/>
                  </a:lnTo>
                  <a:lnTo>
                    <a:pt x="364578" y="113309"/>
                  </a:lnTo>
                  <a:lnTo>
                    <a:pt x="387286" y="147396"/>
                  </a:lnTo>
                  <a:lnTo>
                    <a:pt x="394855" y="186055"/>
                  </a:lnTo>
                  <a:lnTo>
                    <a:pt x="394855" y="76123"/>
                  </a:lnTo>
                  <a:lnTo>
                    <a:pt x="359625" y="50723"/>
                  </a:lnTo>
                  <a:lnTo>
                    <a:pt x="315023" y="36601"/>
                  </a:lnTo>
                  <a:lnTo>
                    <a:pt x="268630" y="36601"/>
                  </a:lnTo>
                  <a:lnTo>
                    <a:pt x="224028" y="50749"/>
                  </a:lnTo>
                  <a:lnTo>
                    <a:pt x="184810" y="79019"/>
                  </a:lnTo>
                  <a:lnTo>
                    <a:pt x="156527" y="118249"/>
                  </a:lnTo>
                  <a:lnTo>
                    <a:pt x="142392" y="162826"/>
                  </a:lnTo>
                  <a:lnTo>
                    <a:pt x="142379" y="209245"/>
                  </a:lnTo>
                  <a:lnTo>
                    <a:pt x="156514" y="253847"/>
                  </a:lnTo>
                  <a:lnTo>
                    <a:pt x="184785" y="293065"/>
                  </a:lnTo>
                  <a:lnTo>
                    <a:pt x="224015" y="321348"/>
                  </a:lnTo>
                  <a:lnTo>
                    <a:pt x="268630" y="335483"/>
                  </a:lnTo>
                  <a:lnTo>
                    <a:pt x="315023" y="335483"/>
                  </a:lnTo>
                  <a:lnTo>
                    <a:pt x="359638" y="321348"/>
                  </a:lnTo>
                  <a:lnTo>
                    <a:pt x="398868" y="293065"/>
                  </a:lnTo>
                  <a:lnTo>
                    <a:pt x="427139" y="253834"/>
                  </a:lnTo>
                  <a:lnTo>
                    <a:pt x="441274" y="209245"/>
                  </a:lnTo>
                  <a:lnTo>
                    <a:pt x="441274" y="162826"/>
                  </a:lnTo>
                  <a:close/>
                </a:path>
                <a:path extrusionOk="0" h="1331595" w="1094740">
                  <a:moveTo>
                    <a:pt x="1094536" y="126238"/>
                  </a:moveTo>
                  <a:lnTo>
                    <a:pt x="1080401" y="81635"/>
                  </a:lnTo>
                  <a:lnTo>
                    <a:pt x="1055014" y="46418"/>
                  </a:lnTo>
                  <a:lnTo>
                    <a:pt x="1052118" y="42418"/>
                  </a:lnTo>
                  <a:lnTo>
                    <a:pt x="1048118" y="39535"/>
                  </a:lnTo>
                  <a:lnTo>
                    <a:pt x="1048118" y="149440"/>
                  </a:lnTo>
                  <a:lnTo>
                    <a:pt x="1040536" y="188087"/>
                  </a:lnTo>
                  <a:lnTo>
                    <a:pt x="1017828" y="222173"/>
                  </a:lnTo>
                  <a:lnTo>
                    <a:pt x="983742" y="244894"/>
                  </a:lnTo>
                  <a:lnTo>
                    <a:pt x="945095" y="252463"/>
                  </a:lnTo>
                  <a:lnTo>
                    <a:pt x="906462" y="244894"/>
                  </a:lnTo>
                  <a:lnTo>
                    <a:pt x="872375" y="222173"/>
                  </a:lnTo>
                  <a:lnTo>
                    <a:pt x="849655" y="188087"/>
                  </a:lnTo>
                  <a:lnTo>
                    <a:pt x="842086" y="149440"/>
                  </a:lnTo>
                  <a:lnTo>
                    <a:pt x="849642" y="110794"/>
                  </a:lnTo>
                  <a:lnTo>
                    <a:pt x="872350" y="76708"/>
                  </a:lnTo>
                  <a:lnTo>
                    <a:pt x="906449" y="53987"/>
                  </a:lnTo>
                  <a:lnTo>
                    <a:pt x="945108" y="46418"/>
                  </a:lnTo>
                  <a:lnTo>
                    <a:pt x="983767" y="53987"/>
                  </a:lnTo>
                  <a:lnTo>
                    <a:pt x="1017841" y="76708"/>
                  </a:lnTo>
                  <a:lnTo>
                    <a:pt x="1040549" y="110794"/>
                  </a:lnTo>
                  <a:lnTo>
                    <a:pt x="1048118" y="149440"/>
                  </a:lnTo>
                  <a:lnTo>
                    <a:pt x="1048118" y="39535"/>
                  </a:lnTo>
                  <a:lnTo>
                    <a:pt x="1012901" y="14135"/>
                  </a:lnTo>
                  <a:lnTo>
                    <a:pt x="968298" y="0"/>
                  </a:lnTo>
                  <a:lnTo>
                    <a:pt x="921893" y="0"/>
                  </a:lnTo>
                  <a:lnTo>
                    <a:pt x="877290" y="14135"/>
                  </a:lnTo>
                  <a:lnTo>
                    <a:pt x="838060" y="42418"/>
                  </a:lnTo>
                  <a:lnTo>
                    <a:pt x="809777" y="81635"/>
                  </a:lnTo>
                  <a:lnTo>
                    <a:pt x="795655" y="126238"/>
                  </a:lnTo>
                  <a:lnTo>
                    <a:pt x="795655" y="172643"/>
                  </a:lnTo>
                  <a:lnTo>
                    <a:pt x="809802" y="217246"/>
                  </a:lnTo>
                  <a:lnTo>
                    <a:pt x="838073" y="256463"/>
                  </a:lnTo>
                  <a:lnTo>
                    <a:pt x="877303" y="284746"/>
                  </a:lnTo>
                  <a:lnTo>
                    <a:pt x="921893" y="298881"/>
                  </a:lnTo>
                  <a:lnTo>
                    <a:pt x="968286" y="298881"/>
                  </a:lnTo>
                  <a:lnTo>
                    <a:pt x="1012875" y="284746"/>
                  </a:lnTo>
                  <a:lnTo>
                    <a:pt x="1052106" y="256463"/>
                  </a:lnTo>
                  <a:lnTo>
                    <a:pt x="1054989" y="252463"/>
                  </a:lnTo>
                  <a:lnTo>
                    <a:pt x="1080389" y="217246"/>
                  </a:lnTo>
                  <a:lnTo>
                    <a:pt x="1094524" y="172643"/>
                  </a:lnTo>
                  <a:lnTo>
                    <a:pt x="1094536" y="126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73268" y="3559646"/>
              <a:ext cx="146685" cy="405130"/>
            </a:xfrm>
            <a:custGeom>
              <a:rect b="b" l="l" r="r" t="t"/>
              <a:pathLst>
                <a:path extrusionOk="0" h="405129" w="146684">
                  <a:moveTo>
                    <a:pt x="146484" y="0"/>
                  </a:moveTo>
                  <a:lnTo>
                    <a:pt x="0" y="404993"/>
                  </a:lnTo>
                </a:path>
              </a:pathLst>
            </a:custGeom>
            <a:noFill/>
            <a:ln cap="flat" cmpd="sng" w="48475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579032" y="3932347"/>
              <a:ext cx="299085" cy="299085"/>
            </a:xfrm>
            <a:custGeom>
              <a:rect b="b" l="l" r="r" t="t"/>
              <a:pathLst>
                <a:path extrusionOk="0" h="299085" w="299084">
                  <a:moveTo>
                    <a:pt x="172651" y="0"/>
                  </a:moveTo>
                  <a:lnTo>
                    <a:pt x="126250" y="0"/>
                  </a:lnTo>
                  <a:lnTo>
                    <a:pt x="81642" y="14137"/>
                  </a:lnTo>
                  <a:lnTo>
                    <a:pt x="42413" y="42413"/>
                  </a:lnTo>
                  <a:lnTo>
                    <a:pt x="14136" y="81646"/>
                  </a:lnTo>
                  <a:lnTo>
                    <a:pt x="0" y="126248"/>
                  </a:lnTo>
                  <a:lnTo>
                    <a:pt x="0" y="172651"/>
                  </a:lnTo>
                  <a:lnTo>
                    <a:pt x="14137" y="217259"/>
                  </a:lnTo>
                  <a:lnTo>
                    <a:pt x="42413" y="256488"/>
                  </a:lnTo>
                  <a:lnTo>
                    <a:pt x="81640" y="284761"/>
                  </a:lnTo>
                  <a:lnTo>
                    <a:pt x="126242" y="298894"/>
                  </a:lnTo>
                  <a:lnTo>
                    <a:pt x="172636" y="298888"/>
                  </a:lnTo>
                  <a:lnTo>
                    <a:pt x="217238" y="284746"/>
                  </a:lnTo>
                  <a:lnTo>
                    <a:pt x="256465" y="256472"/>
                  </a:lnTo>
                  <a:lnTo>
                    <a:pt x="259349" y="252471"/>
                  </a:lnTo>
                  <a:lnTo>
                    <a:pt x="149444" y="252471"/>
                  </a:lnTo>
                  <a:lnTo>
                    <a:pt x="110773" y="244893"/>
                  </a:lnTo>
                  <a:lnTo>
                    <a:pt x="76695" y="222178"/>
                  </a:lnTo>
                  <a:lnTo>
                    <a:pt x="53991" y="188091"/>
                  </a:lnTo>
                  <a:lnTo>
                    <a:pt x="46424" y="149439"/>
                  </a:lnTo>
                  <a:lnTo>
                    <a:pt x="53993" y="110786"/>
                  </a:lnTo>
                  <a:lnTo>
                    <a:pt x="76706" y="76695"/>
                  </a:lnTo>
                  <a:lnTo>
                    <a:pt x="110796" y="53983"/>
                  </a:lnTo>
                  <a:lnTo>
                    <a:pt x="149455" y="46412"/>
                  </a:lnTo>
                  <a:lnTo>
                    <a:pt x="259368" y="46412"/>
                  </a:lnTo>
                  <a:lnTo>
                    <a:pt x="256487" y="42413"/>
                  </a:lnTo>
                  <a:lnTo>
                    <a:pt x="217258" y="14137"/>
                  </a:lnTo>
                  <a:lnTo>
                    <a:pt x="172651" y="0"/>
                  </a:lnTo>
                  <a:close/>
                </a:path>
                <a:path extrusionOk="0" h="299085" w="299084">
                  <a:moveTo>
                    <a:pt x="259368" y="46412"/>
                  </a:moveTo>
                  <a:lnTo>
                    <a:pt x="149455" y="46412"/>
                  </a:lnTo>
                  <a:lnTo>
                    <a:pt x="188114" y="53983"/>
                  </a:lnTo>
                  <a:lnTo>
                    <a:pt x="222204" y="76695"/>
                  </a:lnTo>
                  <a:lnTo>
                    <a:pt x="244908" y="110787"/>
                  </a:lnTo>
                  <a:lnTo>
                    <a:pt x="252471" y="149445"/>
                  </a:lnTo>
                  <a:lnTo>
                    <a:pt x="244886" y="188104"/>
                  </a:lnTo>
                  <a:lnTo>
                    <a:pt x="222157" y="222194"/>
                  </a:lnTo>
                  <a:lnTo>
                    <a:pt x="188095" y="244893"/>
                  </a:lnTo>
                  <a:lnTo>
                    <a:pt x="149444" y="252471"/>
                  </a:lnTo>
                  <a:lnTo>
                    <a:pt x="259349" y="252471"/>
                  </a:lnTo>
                  <a:lnTo>
                    <a:pt x="284743" y="217245"/>
                  </a:lnTo>
                  <a:lnTo>
                    <a:pt x="298883" y="172651"/>
                  </a:lnTo>
                  <a:lnTo>
                    <a:pt x="298892" y="126248"/>
                  </a:lnTo>
                  <a:lnTo>
                    <a:pt x="284755" y="81642"/>
                  </a:lnTo>
                  <a:lnTo>
                    <a:pt x="259368" y="464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01" name="Google Shape;20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40252" y="2839773"/>
              <a:ext cx="224527" cy="1768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8"/>
            <p:cNvSpPr/>
            <p:nvPr/>
          </p:nvSpPr>
          <p:spPr>
            <a:xfrm>
              <a:off x="6650294" y="2811522"/>
              <a:ext cx="795655" cy="795655"/>
            </a:xfrm>
            <a:custGeom>
              <a:rect b="b" l="l" r="r" t="t"/>
              <a:pathLst>
                <a:path extrusionOk="0" h="795654" w="795654">
                  <a:moveTo>
                    <a:pt x="397759" y="0"/>
                  </a:moveTo>
                  <a:lnTo>
                    <a:pt x="354162" y="2375"/>
                  </a:lnTo>
                  <a:lnTo>
                    <a:pt x="310991" y="9501"/>
                  </a:lnTo>
                  <a:lnTo>
                    <a:pt x="268669" y="21378"/>
                  </a:lnTo>
                  <a:lnTo>
                    <a:pt x="227622" y="38006"/>
                  </a:lnTo>
                  <a:lnTo>
                    <a:pt x="188275" y="59384"/>
                  </a:lnTo>
                  <a:lnTo>
                    <a:pt x="151054" y="85513"/>
                  </a:lnTo>
                  <a:lnTo>
                    <a:pt x="116382" y="116393"/>
                  </a:lnTo>
                  <a:lnTo>
                    <a:pt x="85502" y="151065"/>
                  </a:lnTo>
                  <a:lnTo>
                    <a:pt x="59374" y="188286"/>
                  </a:lnTo>
                  <a:lnTo>
                    <a:pt x="37997" y="227631"/>
                  </a:lnTo>
                  <a:lnTo>
                    <a:pt x="21371" y="268676"/>
                  </a:lnTo>
                  <a:lnTo>
                    <a:pt x="9496" y="310996"/>
                  </a:lnTo>
                  <a:lnTo>
                    <a:pt x="2372" y="354167"/>
                  </a:lnTo>
                  <a:lnTo>
                    <a:pt x="0" y="397771"/>
                  </a:lnTo>
                  <a:lnTo>
                    <a:pt x="2378" y="441361"/>
                  </a:lnTo>
                  <a:lnTo>
                    <a:pt x="9507" y="484532"/>
                  </a:lnTo>
                  <a:lnTo>
                    <a:pt x="21388" y="526854"/>
                  </a:lnTo>
                  <a:lnTo>
                    <a:pt x="38019" y="567901"/>
                  </a:lnTo>
                  <a:lnTo>
                    <a:pt x="59402" y="607248"/>
                  </a:lnTo>
                  <a:lnTo>
                    <a:pt x="85535" y="644470"/>
                  </a:lnTo>
                  <a:lnTo>
                    <a:pt x="116418" y="679142"/>
                  </a:lnTo>
                  <a:lnTo>
                    <a:pt x="151095" y="710022"/>
                  </a:lnTo>
                  <a:lnTo>
                    <a:pt x="188322" y="736152"/>
                  </a:lnTo>
                  <a:lnTo>
                    <a:pt x="227672" y="757530"/>
                  </a:lnTo>
                  <a:lnTo>
                    <a:pt x="268723" y="774156"/>
                  </a:lnTo>
                  <a:lnTo>
                    <a:pt x="311050" y="786032"/>
                  </a:lnTo>
                  <a:lnTo>
                    <a:pt x="354246" y="793156"/>
                  </a:lnTo>
                  <a:lnTo>
                    <a:pt x="397766" y="795530"/>
                  </a:lnTo>
                  <a:lnTo>
                    <a:pt x="441385" y="793152"/>
                  </a:lnTo>
                  <a:lnTo>
                    <a:pt x="484558" y="786024"/>
                  </a:lnTo>
                  <a:lnTo>
                    <a:pt x="526877" y="774145"/>
                  </a:lnTo>
                  <a:lnTo>
                    <a:pt x="567920" y="757516"/>
                  </a:lnTo>
                  <a:lnTo>
                    <a:pt x="586638" y="747346"/>
                  </a:lnTo>
                  <a:lnTo>
                    <a:pt x="397770" y="747346"/>
                  </a:lnTo>
                  <a:lnTo>
                    <a:pt x="353181" y="744497"/>
                  </a:lnTo>
                  <a:lnTo>
                    <a:pt x="309176" y="735953"/>
                  </a:lnTo>
                  <a:lnTo>
                    <a:pt x="266340" y="721716"/>
                  </a:lnTo>
                  <a:lnTo>
                    <a:pt x="225258" y="701785"/>
                  </a:lnTo>
                  <a:lnTo>
                    <a:pt x="186513" y="676161"/>
                  </a:lnTo>
                  <a:lnTo>
                    <a:pt x="150692" y="644844"/>
                  </a:lnTo>
                  <a:lnTo>
                    <a:pt x="119373" y="609022"/>
                  </a:lnTo>
                  <a:lnTo>
                    <a:pt x="93748" y="570278"/>
                  </a:lnTo>
                  <a:lnTo>
                    <a:pt x="73817" y="529196"/>
                  </a:lnTo>
                  <a:lnTo>
                    <a:pt x="59579" y="486360"/>
                  </a:lnTo>
                  <a:lnTo>
                    <a:pt x="51037" y="442363"/>
                  </a:lnTo>
                  <a:lnTo>
                    <a:pt x="48186" y="397759"/>
                  </a:lnTo>
                  <a:lnTo>
                    <a:pt x="51030" y="353176"/>
                  </a:lnTo>
                  <a:lnTo>
                    <a:pt x="59569" y="309171"/>
                  </a:lnTo>
                  <a:lnTo>
                    <a:pt x="73804" y="266333"/>
                  </a:lnTo>
                  <a:lnTo>
                    <a:pt x="93734" y="225248"/>
                  </a:lnTo>
                  <a:lnTo>
                    <a:pt x="119360" y="186503"/>
                  </a:lnTo>
                  <a:lnTo>
                    <a:pt x="150681" y="150681"/>
                  </a:lnTo>
                  <a:lnTo>
                    <a:pt x="186496" y="119369"/>
                  </a:lnTo>
                  <a:lnTo>
                    <a:pt x="225241" y="93745"/>
                  </a:lnTo>
                  <a:lnTo>
                    <a:pt x="266325" y="73815"/>
                  </a:lnTo>
                  <a:lnTo>
                    <a:pt x="309164" y="59580"/>
                  </a:lnTo>
                  <a:lnTo>
                    <a:pt x="353171" y="51038"/>
                  </a:lnTo>
                  <a:lnTo>
                    <a:pt x="397764" y="48191"/>
                  </a:lnTo>
                  <a:lnTo>
                    <a:pt x="586642" y="48191"/>
                  </a:lnTo>
                  <a:lnTo>
                    <a:pt x="567896" y="38006"/>
                  </a:lnTo>
                  <a:lnTo>
                    <a:pt x="526849" y="21378"/>
                  </a:lnTo>
                  <a:lnTo>
                    <a:pt x="484527" y="9501"/>
                  </a:lnTo>
                  <a:lnTo>
                    <a:pt x="441356" y="2375"/>
                  </a:lnTo>
                  <a:lnTo>
                    <a:pt x="397759" y="0"/>
                  </a:lnTo>
                  <a:close/>
                </a:path>
                <a:path extrusionOk="0" h="795654" w="795654">
                  <a:moveTo>
                    <a:pt x="709676" y="150681"/>
                  </a:moveTo>
                  <a:lnTo>
                    <a:pt x="644849" y="150681"/>
                  </a:lnTo>
                  <a:lnTo>
                    <a:pt x="676171" y="186508"/>
                  </a:lnTo>
                  <a:lnTo>
                    <a:pt x="701793" y="225252"/>
                  </a:lnTo>
                  <a:lnTo>
                    <a:pt x="721721" y="266335"/>
                  </a:lnTo>
                  <a:lnTo>
                    <a:pt x="735956" y="309171"/>
                  </a:lnTo>
                  <a:lnTo>
                    <a:pt x="744497" y="353176"/>
                  </a:lnTo>
                  <a:lnTo>
                    <a:pt x="747345" y="397771"/>
                  </a:lnTo>
                  <a:lnTo>
                    <a:pt x="744498" y="442363"/>
                  </a:lnTo>
                  <a:lnTo>
                    <a:pt x="735956" y="486371"/>
                  </a:lnTo>
                  <a:lnTo>
                    <a:pt x="721721" y="529209"/>
                  </a:lnTo>
                  <a:lnTo>
                    <a:pt x="701791" y="570293"/>
                  </a:lnTo>
                  <a:lnTo>
                    <a:pt x="676167" y="609039"/>
                  </a:lnTo>
                  <a:lnTo>
                    <a:pt x="644849" y="644860"/>
                  </a:lnTo>
                  <a:lnTo>
                    <a:pt x="609028" y="676178"/>
                  </a:lnTo>
                  <a:lnTo>
                    <a:pt x="570283" y="701801"/>
                  </a:lnTo>
                  <a:lnTo>
                    <a:pt x="529201" y="721729"/>
                  </a:lnTo>
                  <a:lnTo>
                    <a:pt x="486365" y="735962"/>
                  </a:lnTo>
                  <a:lnTo>
                    <a:pt x="442360" y="744501"/>
                  </a:lnTo>
                  <a:lnTo>
                    <a:pt x="397770" y="747346"/>
                  </a:lnTo>
                  <a:lnTo>
                    <a:pt x="586638" y="747346"/>
                  </a:lnTo>
                  <a:lnTo>
                    <a:pt x="644480" y="710006"/>
                  </a:lnTo>
                  <a:lnTo>
                    <a:pt x="679147" y="679125"/>
                  </a:lnTo>
                  <a:lnTo>
                    <a:pt x="710024" y="644453"/>
                  </a:lnTo>
                  <a:lnTo>
                    <a:pt x="736150" y="607232"/>
                  </a:lnTo>
                  <a:lnTo>
                    <a:pt x="757526" y="567887"/>
                  </a:lnTo>
                  <a:lnTo>
                    <a:pt x="774151" y="526842"/>
                  </a:lnTo>
                  <a:lnTo>
                    <a:pt x="786026" y="484523"/>
                  </a:lnTo>
                  <a:lnTo>
                    <a:pt x="793151" y="441353"/>
                  </a:lnTo>
                  <a:lnTo>
                    <a:pt x="795526" y="397759"/>
                  </a:lnTo>
                  <a:lnTo>
                    <a:pt x="793150" y="354165"/>
                  </a:lnTo>
                  <a:lnTo>
                    <a:pt x="786025" y="310995"/>
                  </a:lnTo>
                  <a:lnTo>
                    <a:pt x="774148" y="268674"/>
                  </a:lnTo>
                  <a:lnTo>
                    <a:pt x="757520" y="227627"/>
                  </a:lnTo>
                  <a:lnTo>
                    <a:pt x="736142" y="188281"/>
                  </a:lnTo>
                  <a:lnTo>
                    <a:pt x="710013" y="151059"/>
                  </a:lnTo>
                  <a:lnTo>
                    <a:pt x="709676" y="150681"/>
                  </a:lnTo>
                  <a:close/>
                </a:path>
                <a:path extrusionOk="0" h="795654" w="795654">
                  <a:moveTo>
                    <a:pt x="586642" y="48191"/>
                  </a:moveTo>
                  <a:lnTo>
                    <a:pt x="397764" y="48191"/>
                  </a:lnTo>
                  <a:lnTo>
                    <a:pt x="442356" y="51038"/>
                  </a:lnTo>
                  <a:lnTo>
                    <a:pt x="486364" y="59580"/>
                  </a:lnTo>
                  <a:lnTo>
                    <a:pt x="529202" y="73815"/>
                  </a:lnTo>
                  <a:lnTo>
                    <a:pt x="570286" y="93745"/>
                  </a:lnTo>
                  <a:lnTo>
                    <a:pt x="609032" y="119369"/>
                  </a:lnTo>
                  <a:lnTo>
                    <a:pt x="644854" y="150687"/>
                  </a:lnTo>
                  <a:lnTo>
                    <a:pt x="709676" y="150681"/>
                  </a:lnTo>
                  <a:lnTo>
                    <a:pt x="679129" y="116387"/>
                  </a:lnTo>
                  <a:lnTo>
                    <a:pt x="644464" y="85513"/>
                  </a:lnTo>
                  <a:lnTo>
                    <a:pt x="607243" y="59384"/>
                  </a:lnTo>
                  <a:lnTo>
                    <a:pt x="586642" y="48191"/>
                  </a:lnTo>
                  <a:close/>
                </a:path>
                <a:path extrusionOk="0" h="795654" w="795654">
                  <a:moveTo>
                    <a:pt x="679133" y="116387"/>
                  </a:move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292837" y="3491249"/>
              <a:ext cx="187960" cy="215900"/>
            </a:xfrm>
            <a:custGeom>
              <a:rect b="b" l="l" r="r" t="t"/>
              <a:pathLst>
                <a:path extrusionOk="0" h="215900" w="187959">
                  <a:moveTo>
                    <a:pt x="0" y="0"/>
                  </a:moveTo>
                  <a:lnTo>
                    <a:pt x="187357" y="215468"/>
                  </a:lnTo>
                </a:path>
              </a:pathLst>
            </a:custGeom>
            <a:noFill/>
            <a:ln cap="flat" cmpd="sng" w="48475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412760" y="3650513"/>
              <a:ext cx="299085" cy="299085"/>
            </a:xfrm>
            <a:custGeom>
              <a:rect b="b" l="l" r="r" t="t"/>
              <a:pathLst>
                <a:path extrusionOk="0" h="299085" w="299084">
                  <a:moveTo>
                    <a:pt x="172651" y="0"/>
                  </a:moveTo>
                  <a:lnTo>
                    <a:pt x="126250" y="0"/>
                  </a:lnTo>
                  <a:lnTo>
                    <a:pt x="81642" y="14137"/>
                  </a:lnTo>
                  <a:lnTo>
                    <a:pt x="42413" y="42413"/>
                  </a:lnTo>
                  <a:lnTo>
                    <a:pt x="14137" y="81642"/>
                  </a:lnTo>
                  <a:lnTo>
                    <a:pt x="0" y="126250"/>
                  </a:lnTo>
                  <a:lnTo>
                    <a:pt x="0" y="172651"/>
                  </a:lnTo>
                  <a:lnTo>
                    <a:pt x="14137" y="217259"/>
                  </a:lnTo>
                  <a:lnTo>
                    <a:pt x="42413" y="256488"/>
                  </a:lnTo>
                  <a:lnTo>
                    <a:pt x="81642" y="284764"/>
                  </a:lnTo>
                  <a:lnTo>
                    <a:pt x="126250" y="298902"/>
                  </a:lnTo>
                  <a:lnTo>
                    <a:pt x="172651" y="298902"/>
                  </a:lnTo>
                  <a:lnTo>
                    <a:pt x="217259" y="284764"/>
                  </a:lnTo>
                  <a:lnTo>
                    <a:pt x="256488" y="256488"/>
                  </a:lnTo>
                  <a:lnTo>
                    <a:pt x="259375" y="252483"/>
                  </a:lnTo>
                  <a:lnTo>
                    <a:pt x="149450" y="252483"/>
                  </a:lnTo>
                  <a:lnTo>
                    <a:pt x="110791" y="244913"/>
                  </a:lnTo>
                  <a:lnTo>
                    <a:pt x="76700" y="222201"/>
                  </a:lnTo>
                  <a:lnTo>
                    <a:pt x="53988" y="188110"/>
                  </a:lnTo>
                  <a:lnTo>
                    <a:pt x="46418" y="149451"/>
                  </a:lnTo>
                  <a:lnTo>
                    <a:pt x="53989" y="110791"/>
                  </a:lnTo>
                  <a:lnTo>
                    <a:pt x="76700" y="76700"/>
                  </a:lnTo>
                  <a:lnTo>
                    <a:pt x="110791" y="53988"/>
                  </a:lnTo>
                  <a:lnTo>
                    <a:pt x="149450" y="46418"/>
                  </a:lnTo>
                  <a:lnTo>
                    <a:pt x="259375" y="46418"/>
                  </a:lnTo>
                  <a:lnTo>
                    <a:pt x="256488" y="42413"/>
                  </a:lnTo>
                  <a:lnTo>
                    <a:pt x="217259" y="14137"/>
                  </a:lnTo>
                  <a:lnTo>
                    <a:pt x="172651" y="0"/>
                  </a:lnTo>
                  <a:close/>
                </a:path>
                <a:path extrusionOk="0" h="299085" w="299084">
                  <a:moveTo>
                    <a:pt x="259375" y="46418"/>
                  </a:moveTo>
                  <a:lnTo>
                    <a:pt x="149450" y="46418"/>
                  </a:lnTo>
                  <a:lnTo>
                    <a:pt x="188110" y="53988"/>
                  </a:lnTo>
                  <a:lnTo>
                    <a:pt x="222201" y="76700"/>
                  </a:lnTo>
                  <a:lnTo>
                    <a:pt x="244913" y="110791"/>
                  </a:lnTo>
                  <a:lnTo>
                    <a:pt x="252483" y="149451"/>
                  </a:lnTo>
                  <a:lnTo>
                    <a:pt x="244913" y="188110"/>
                  </a:lnTo>
                  <a:lnTo>
                    <a:pt x="222201" y="222201"/>
                  </a:lnTo>
                  <a:lnTo>
                    <a:pt x="188110" y="244913"/>
                  </a:lnTo>
                  <a:lnTo>
                    <a:pt x="149450" y="252483"/>
                  </a:lnTo>
                  <a:lnTo>
                    <a:pt x="259375" y="252483"/>
                  </a:lnTo>
                  <a:lnTo>
                    <a:pt x="284764" y="217259"/>
                  </a:lnTo>
                  <a:lnTo>
                    <a:pt x="298902" y="172651"/>
                  </a:lnTo>
                  <a:lnTo>
                    <a:pt x="298902" y="126250"/>
                  </a:lnTo>
                  <a:lnTo>
                    <a:pt x="284764" y="81642"/>
                  </a:lnTo>
                  <a:lnTo>
                    <a:pt x="259375" y="46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415024" y="3267909"/>
              <a:ext cx="508634" cy="82550"/>
            </a:xfrm>
            <a:custGeom>
              <a:rect b="b" l="l" r="r" t="t"/>
              <a:pathLst>
                <a:path extrusionOk="0" h="82550" w="508634">
                  <a:moveTo>
                    <a:pt x="0" y="0"/>
                  </a:moveTo>
                  <a:lnTo>
                    <a:pt x="508599" y="82384"/>
                  </a:lnTo>
                </a:path>
              </a:pathLst>
            </a:custGeom>
            <a:noFill/>
            <a:ln cap="flat" cmpd="sng" w="48475">
              <a:solidFill>
                <a:srgbClr val="6161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504405" y="2639605"/>
              <a:ext cx="695325" cy="881380"/>
            </a:xfrm>
            <a:custGeom>
              <a:rect b="b" l="l" r="r" t="t"/>
              <a:pathLst>
                <a:path extrusionOk="0" h="881379" w="695325">
                  <a:moveTo>
                    <a:pt x="298894" y="126238"/>
                  </a:moveTo>
                  <a:lnTo>
                    <a:pt x="284759" y="81635"/>
                  </a:lnTo>
                  <a:lnTo>
                    <a:pt x="259384" y="46431"/>
                  </a:lnTo>
                  <a:lnTo>
                    <a:pt x="256463" y="42405"/>
                  </a:lnTo>
                  <a:lnTo>
                    <a:pt x="252463" y="39522"/>
                  </a:lnTo>
                  <a:lnTo>
                    <a:pt x="252463" y="149453"/>
                  </a:lnTo>
                  <a:lnTo>
                    <a:pt x="244894" y="188112"/>
                  </a:lnTo>
                  <a:lnTo>
                    <a:pt x="222186" y="222199"/>
                  </a:lnTo>
                  <a:lnTo>
                    <a:pt x="188099" y="244906"/>
                  </a:lnTo>
                  <a:lnTo>
                    <a:pt x="149440" y="252476"/>
                  </a:lnTo>
                  <a:lnTo>
                    <a:pt x="110782" y="244906"/>
                  </a:lnTo>
                  <a:lnTo>
                    <a:pt x="76682" y="222199"/>
                  </a:lnTo>
                  <a:lnTo>
                    <a:pt x="53975" y="188112"/>
                  </a:lnTo>
                  <a:lnTo>
                    <a:pt x="46418" y="149440"/>
                  </a:lnTo>
                  <a:lnTo>
                    <a:pt x="54000" y="110782"/>
                  </a:lnTo>
                  <a:lnTo>
                    <a:pt x="76708" y="76720"/>
                  </a:lnTo>
                  <a:lnTo>
                    <a:pt x="110794" y="54000"/>
                  </a:lnTo>
                  <a:lnTo>
                    <a:pt x="149440" y="46431"/>
                  </a:lnTo>
                  <a:lnTo>
                    <a:pt x="188112" y="54000"/>
                  </a:lnTo>
                  <a:lnTo>
                    <a:pt x="222199" y="76720"/>
                  </a:lnTo>
                  <a:lnTo>
                    <a:pt x="244906" y="110807"/>
                  </a:lnTo>
                  <a:lnTo>
                    <a:pt x="252463" y="149453"/>
                  </a:lnTo>
                  <a:lnTo>
                    <a:pt x="252463" y="39522"/>
                  </a:lnTo>
                  <a:lnTo>
                    <a:pt x="217246" y="14135"/>
                  </a:lnTo>
                  <a:lnTo>
                    <a:pt x="172643" y="0"/>
                  </a:lnTo>
                  <a:lnTo>
                    <a:pt x="126250" y="12"/>
                  </a:lnTo>
                  <a:lnTo>
                    <a:pt x="81648" y="14147"/>
                  </a:lnTo>
                  <a:lnTo>
                    <a:pt x="42418" y="42430"/>
                  </a:lnTo>
                  <a:lnTo>
                    <a:pt x="14147" y="81648"/>
                  </a:lnTo>
                  <a:lnTo>
                    <a:pt x="0" y="126238"/>
                  </a:lnTo>
                  <a:lnTo>
                    <a:pt x="0" y="172643"/>
                  </a:lnTo>
                  <a:lnTo>
                    <a:pt x="14135" y="217246"/>
                  </a:lnTo>
                  <a:lnTo>
                    <a:pt x="42405" y="256476"/>
                  </a:lnTo>
                  <a:lnTo>
                    <a:pt x="81635" y="284759"/>
                  </a:lnTo>
                  <a:lnTo>
                    <a:pt x="126238" y="298894"/>
                  </a:lnTo>
                  <a:lnTo>
                    <a:pt x="172643" y="298894"/>
                  </a:lnTo>
                  <a:lnTo>
                    <a:pt x="217246" y="284759"/>
                  </a:lnTo>
                  <a:lnTo>
                    <a:pt x="256476" y="256476"/>
                  </a:lnTo>
                  <a:lnTo>
                    <a:pt x="259359" y="252476"/>
                  </a:lnTo>
                  <a:lnTo>
                    <a:pt x="284759" y="217246"/>
                  </a:lnTo>
                  <a:lnTo>
                    <a:pt x="298894" y="172643"/>
                  </a:lnTo>
                  <a:lnTo>
                    <a:pt x="298894" y="126238"/>
                  </a:lnTo>
                  <a:close/>
                </a:path>
                <a:path extrusionOk="0" h="881379" w="695325">
                  <a:moveTo>
                    <a:pt x="694842" y="708380"/>
                  </a:moveTo>
                  <a:lnTo>
                    <a:pt x="680707" y="663765"/>
                  </a:lnTo>
                  <a:lnTo>
                    <a:pt x="655320" y="628548"/>
                  </a:lnTo>
                  <a:lnTo>
                    <a:pt x="652437" y="624535"/>
                  </a:lnTo>
                  <a:lnTo>
                    <a:pt x="648423" y="621652"/>
                  </a:lnTo>
                  <a:lnTo>
                    <a:pt x="648423" y="731583"/>
                  </a:lnTo>
                  <a:lnTo>
                    <a:pt x="640854" y="770242"/>
                  </a:lnTo>
                  <a:lnTo>
                    <a:pt x="618147" y="804329"/>
                  </a:lnTo>
                  <a:lnTo>
                    <a:pt x="584060" y="827036"/>
                  </a:lnTo>
                  <a:lnTo>
                    <a:pt x="545401" y="834605"/>
                  </a:lnTo>
                  <a:lnTo>
                    <a:pt x="506742" y="827036"/>
                  </a:lnTo>
                  <a:lnTo>
                    <a:pt x="472643" y="804329"/>
                  </a:lnTo>
                  <a:lnTo>
                    <a:pt x="449935" y="770242"/>
                  </a:lnTo>
                  <a:lnTo>
                    <a:pt x="442366" y="731583"/>
                  </a:lnTo>
                  <a:lnTo>
                    <a:pt x="449935" y="692924"/>
                  </a:lnTo>
                  <a:lnTo>
                    <a:pt x="472643" y="658825"/>
                  </a:lnTo>
                  <a:lnTo>
                    <a:pt x="506742" y="636117"/>
                  </a:lnTo>
                  <a:lnTo>
                    <a:pt x="545401" y="628548"/>
                  </a:lnTo>
                  <a:lnTo>
                    <a:pt x="584060" y="636117"/>
                  </a:lnTo>
                  <a:lnTo>
                    <a:pt x="618147" y="658825"/>
                  </a:lnTo>
                  <a:lnTo>
                    <a:pt x="640854" y="692924"/>
                  </a:lnTo>
                  <a:lnTo>
                    <a:pt x="648423" y="731583"/>
                  </a:lnTo>
                  <a:lnTo>
                    <a:pt x="648423" y="621652"/>
                  </a:lnTo>
                  <a:lnTo>
                    <a:pt x="613206" y="596265"/>
                  </a:lnTo>
                  <a:lnTo>
                    <a:pt x="568591" y="582129"/>
                  </a:lnTo>
                  <a:lnTo>
                    <a:pt x="522198" y="582129"/>
                  </a:lnTo>
                  <a:lnTo>
                    <a:pt x="477583" y="596265"/>
                  </a:lnTo>
                  <a:lnTo>
                    <a:pt x="438365" y="624535"/>
                  </a:lnTo>
                  <a:lnTo>
                    <a:pt x="410083" y="663765"/>
                  </a:lnTo>
                  <a:lnTo>
                    <a:pt x="395947" y="708380"/>
                  </a:lnTo>
                  <a:lnTo>
                    <a:pt x="395947" y="754773"/>
                  </a:lnTo>
                  <a:lnTo>
                    <a:pt x="410083" y="799388"/>
                  </a:lnTo>
                  <a:lnTo>
                    <a:pt x="438365" y="838619"/>
                  </a:lnTo>
                  <a:lnTo>
                    <a:pt x="477583" y="866889"/>
                  </a:lnTo>
                  <a:lnTo>
                    <a:pt x="522198" y="881024"/>
                  </a:lnTo>
                  <a:lnTo>
                    <a:pt x="568591" y="881024"/>
                  </a:lnTo>
                  <a:lnTo>
                    <a:pt x="613206" y="866889"/>
                  </a:lnTo>
                  <a:lnTo>
                    <a:pt x="652437" y="838619"/>
                  </a:lnTo>
                  <a:lnTo>
                    <a:pt x="655320" y="834605"/>
                  </a:lnTo>
                  <a:lnTo>
                    <a:pt x="680707" y="799388"/>
                  </a:lnTo>
                  <a:lnTo>
                    <a:pt x="694842" y="754773"/>
                  </a:lnTo>
                  <a:lnTo>
                    <a:pt x="694842" y="7083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7" name="Google Shape;207;p8"/>
          <p:cNvSpPr txBox="1"/>
          <p:nvPr>
            <p:ph type="title"/>
          </p:nvPr>
        </p:nvSpPr>
        <p:spPr>
          <a:xfrm>
            <a:off x="1511300" y="2749550"/>
            <a:ext cx="3952875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A New Hope</a:t>
            </a:r>
            <a:endParaRPr sz="5600"/>
          </a:p>
        </p:txBody>
      </p:sp>
      <p:sp>
        <p:nvSpPr>
          <p:cNvPr id="208" name="Google Shape;208;p8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8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1553025" y="2721725"/>
            <a:ext cx="80049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Peer-To-Peer </a:t>
            </a:r>
            <a:endParaRPr sz="56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Distributed Network</a:t>
            </a:r>
            <a:endParaRPr sz="5600"/>
          </a:p>
        </p:txBody>
      </p:sp>
      <p:sp>
        <p:nvSpPr>
          <p:cNvPr id="218" name="Google Shape;218;p9"/>
          <p:cNvSpPr/>
          <p:nvPr/>
        </p:nvSpPr>
        <p:spPr>
          <a:xfrm>
            <a:off x="11944350" y="6553200"/>
            <a:ext cx="171450" cy="228600"/>
          </a:xfrm>
          <a:custGeom>
            <a:rect b="b" l="l" r="r" t="t"/>
            <a:pathLst>
              <a:path extrusionOk="0" h="228600" w="171450">
                <a:moveTo>
                  <a:pt x="171450" y="0"/>
                </a:moveTo>
                <a:lnTo>
                  <a:pt x="0" y="0"/>
                </a:lnTo>
                <a:lnTo>
                  <a:pt x="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11881722" y="6599742"/>
            <a:ext cx="224790" cy="15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00" y="124575"/>
            <a:ext cx="1740100" cy="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7700" y="48850"/>
            <a:ext cx="878100" cy="8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00" y="5839350"/>
            <a:ext cx="878100" cy="8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2023-12-18T11:44:16Z</dcterms:created>
</cp:coreProperties>
</file>