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0c4a5d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0c4a5d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70c4a5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70c4a5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70c4a5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70c4a5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70c4a5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70c4a5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70c4a5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70c4a5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70c4a5d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70c4a5d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70c4a5d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70c4a5d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70c4a5d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70c4a5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70c4a5d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70c4a5d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Activity" TargetMode="External"/><Relationship Id="rId4" Type="http://schemas.openxmlformats.org/officeDocument/2006/relationships/hyperlink" Target="https://developer.android.com/reference/android/content/Context#unregisterReceiver(android.content.BroadcastReceiver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app/Activity#onResume()" TargetMode="External"/><Relationship Id="rId4" Type="http://schemas.openxmlformats.org/officeDocument/2006/relationships/hyperlink" Target="https://developer.android.com/reference/android/app/Activity#onPause()" TargetMode="External"/><Relationship Id="rId5" Type="http://schemas.openxmlformats.org/officeDocument/2006/relationships/hyperlink" Target="https://developer.android.com/reference/android/app/Activity#onSaveInstanceState(android.os.Bundl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droidhive.info/2016/11/android-working-marshmallow-m-runtime-permissions/" TargetMode="External"/><Relationship Id="rId4" Type="http://schemas.openxmlformats.org/officeDocument/2006/relationships/hyperlink" Target="https://github.com/Karumi/Dext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Dexter - Implementation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MyActivity extends Activity {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onCreate() {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		Dexter</a:t>
            </a:r>
            <a:r>
              <a:rPr lang="en" sz="17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withActivity(activity)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		.withPermission(permission)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		.withListener(listener)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		.check();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Android apps can send or receive broadcast messages from the Android system and other Android apps.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Broadcasts are sent when an event of interest occurs.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For example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such as when the system boots up or the device starts charging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such as when the system switches in and out of airplane mode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Broadcasts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Apps can receive broadcasts in two ways: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through manifest-declared receivers and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 context-registered receivers.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- Manifest-declared receivers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&lt;receiver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".MyBroadcastReceiver"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android:exported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&lt;intent-filter&gt;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&lt;action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"android.intent.action.BOOT_COMPLETED"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&lt;action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"android.intent.action.INPUT_METHOD_CHANGED"</a:t>
            </a: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&lt;/intent-filter&gt;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&lt;/receiver&gt;</a:t>
            </a:r>
            <a:endParaRPr sz="11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- Manifest-declared receivers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804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MyBroadcastReceiver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BroadcastReceiver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TAG = 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"MyBroadcastReceiver"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3929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solidFill>
                <a:srgbClr val="C53929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onReceive(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context,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intent) {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sb =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sb.append(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"Action: 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+ intent.getAction() + 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sb.append(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"URI: 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+ intent.toUri(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.URI_INTENT_SCHEME).toString() + 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log = sb.toString();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.d(TAG, log);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.makeText(context, log,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.LENGTH_LONG).show();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- Context-registered receivers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register a receiver with a context, perform the following steps: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286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BroadcastReceiver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br =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MyBroadcastReceiver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IntentFilter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filter =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IntentFilter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ConnectivityManager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.CONNECTIVITY_ACTION);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filter.addAction(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Intent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.ACTION_AIRPLANE_MODE_CHANGED);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.registerReceiver(br, filter);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5275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5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Context-registered receivers receive broadcasts as long as their registering context is valid.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5275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50"/>
              <a:buFont typeface="Roboto Mon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For an example, if you register within an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Activity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context, you receive broadcasts as long as the activity is not destroyed. If you register with the Application context, you receive broadcasts as long as the app is running.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stop receiving broadcasts, call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unregisterReceiver(android.content.BroadcastReceiver)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- Register and Unregister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 If you register a receiver in </a:t>
            </a:r>
            <a:r>
              <a:rPr lang="en" sz="14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onResume()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, you should unregister it in </a:t>
            </a:r>
            <a:r>
              <a:rPr lang="en" sz="14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onPause()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to prevent registering it multiple times.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Do not unregister in </a:t>
            </a:r>
            <a:r>
              <a:rPr lang="en" sz="14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5"/>
              </a:rPr>
              <a:t>onSaveInstanceState(Bundle)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, because this isn't called if the user moves back in the history stack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Permissions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1E1E1E"/>
                </a:solidFill>
                <a:highlight>
                  <a:srgbClr val="FFFFFF"/>
                </a:highlight>
              </a:rPr>
              <a:t>Marshmallow introduced </a:t>
            </a:r>
            <a:r>
              <a:rPr lang="en" sz="1700">
                <a:solidFill>
                  <a:srgbClr val="E62D76"/>
                </a:solidFill>
                <a:uFill>
                  <a:noFill/>
                </a:uFill>
                <a:hlinkClick r:id="rId3"/>
              </a:rPr>
              <a:t>runtime permissions</a:t>
            </a:r>
            <a:r>
              <a:rPr lang="en" sz="1700">
                <a:solidFill>
                  <a:srgbClr val="1E1E1E"/>
                </a:solidFill>
                <a:highlight>
                  <a:srgbClr val="FFFFFF"/>
                </a:highlight>
              </a:rPr>
              <a:t> letting user to allow or deny any permission at runtime</a:t>
            </a:r>
            <a:endParaRPr sz="1700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Char char="●"/>
            </a:pPr>
            <a:r>
              <a:rPr lang="en" sz="1700">
                <a:solidFill>
                  <a:srgbClr val="1E1E1E"/>
                </a:solidFill>
                <a:highlight>
                  <a:srgbClr val="FFFFFF"/>
                </a:highlight>
              </a:rPr>
              <a:t>Implementing runtime permissions is a tedious process and developer needs to write lot of code just to get a single permission.</a:t>
            </a:r>
            <a:endParaRPr sz="1700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Char char="●"/>
            </a:pPr>
            <a:r>
              <a:rPr lang="en" sz="1700">
                <a:solidFill>
                  <a:srgbClr val="1E1E1E"/>
                </a:solidFill>
                <a:highlight>
                  <a:srgbClr val="FFFFFF"/>
                </a:highlight>
              </a:rPr>
              <a:t>simplify the process of adding the runtime permissions using </a:t>
            </a:r>
            <a:r>
              <a:rPr lang="en" sz="1700">
                <a:solidFill>
                  <a:srgbClr val="E62D76"/>
                </a:solidFill>
                <a:uFill>
                  <a:noFill/>
                </a:uFill>
                <a:hlinkClick r:id="rId4"/>
              </a:rPr>
              <a:t>Dexter</a:t>
            </a:r>
            <a:r>
              <a:rPr lang="en" sz="1700">
                <a:solidFill>
                  <a:srgbClr val="1E1E1E"/>
                </a:solidFill>
                <a:highlight>
                  <a:srgbClr val="FFFFFF"/>
                </a:highlight>
              </a:rPr>
              <a:t> library</a:t>
            </a:r>
            <a:endParaRPr sz="17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Dexter Implementation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</a:rPr>
              <a:t>dependencies{</a:t>
            </a:r>
            <a:endParaRPr sz="18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</a:rPr>
              <a:t>    implementation </a:t>
            </a:r>
            <a:r>
              <a:rPr lang="en" sz="1800">
                <a:solidFill>
                  <a:srgbClr val="032F62"/>
                </a:solidFill>
                <a:highlight>
                  <a:srgbClr val="F6F8FA"/>
                </a:highlight>
              </a:rPr>
              <a:t>'com.karumi:dexter:5.0.0'</a:t>
            </a:r>
            <a:endParaRPr sz="18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</a:rPr>
              <a:t>}</a:t>
            </a:r>
            <a:endParaRPr sz="18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