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9"/>
      <p:bold r:id="rId20"/>
      <p:italic r:id="rId21"/>
      <p:boldItalic r:id="rId22"/>
    </p:embeddedFont>
    <p:embeddedFont>
      <p:font typeface="Raleway" panose="020B0503030101060003" pitchFamily="34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/>
    <p:restoredTop sz="94638"/>
  </p:normalViewPr>
  <p:slideViewPr>
    <p:cSldViewPr snapToGrid="0">
      <p:cViewPr varScale="1">
        <p:scale>
          <a:sx n="151" d="100"/>
          <a:sy n="151" d="100"/>
        </p:scale>
        <p:origin x="7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1c0e47a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1c0e47a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1c0e47a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1c0e47a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1c0e47a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1c0e47a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1c0e47a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1c0e47a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1c0e47a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1c0e47a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1c0e47a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1c0e47a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1c0e47a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1c0e47a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1c0e47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1c0e47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1c0e47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1c0e47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1c0e47a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1c0e47a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1c0e47a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1c0e47a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1c0e47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1c0e47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1c0e47a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1c0e47a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1c0e47a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1c0e47a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1c0e47a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1c0e47a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15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DB - Dao &amp; Database 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Dao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responsible for defining the methods that access the database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In SQLite, we use the </a:t>
            </a:r>
            <a:r>
              <a:rPr lang="en" sz="1600">
                <a:solidFill>
                  <a:srgbClr val="666666"/>
                </a:solidFill>
              </a:rPr>
              <a:t>Cursor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 objects but with Room, we don’t need all the </a:t>
            </a:r>
            <a:r>
              <a:rPr lang="en" sz="1600">
                <a:solidFill>
                  <a:srgbClr val="666666"/>
                </a:solidFill>
              </a:rPr>
              <a:t>Cursor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 related code 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 simply define our queries using annotations in the </a:t>
            </a:r>
            <a:r>
              <a:rPr lang="en" sz="1600">
                <a:solidFill>
                  <a:srgbClr val="666666"/>
                </a:solidFill>
              </a:rPr>
              <a:t>Dao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 class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Database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serves as the main access point for the underlying connection to your app’s persisted, relational data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DB - Dao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@Query("SELECT * FROM Book " +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"INNER JOIN Loan ON Loan.book_id == Book.id " +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"WHERE Loan.user_id == :userId "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public List&lt;Book&gt; findBooksBorrowedByUser(String userId);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DB - Dao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@Query(“select *  from Students”)</a:t>
            </a:r>
            <a:b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List&lt;Students&gt; getAllStudents()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@Query(“select *  from Students where name=’student_name’”)</a:t>
            </a:r>
            <a:b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List&lt;Students&gt; getAllStudents(String student_name)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DB - Setup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Define an abstract class that extends </a:t>
            </a:r>
            <a:r>
              <a:rPr lang="en" sz="1600">
                <a:solidFill>
                  <a:srgbClr val="666666"/>
                </a:solidFill>
              </a:rPr>
              <a:t>RoomDatabase</a:t>
            </a:r>
            <a:endParaRPr sz="1600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This class is annotated with </a:t>
            </a:r>
            <a:r>
              <a:rPr lang="en" sz="1600">
                <a:solidFill>
                  <a:srgbClr val="666666"/>
                </a:solidFill>
              </a:rPr>
              <a:t>@Database</a:t>
            </a:r>
            <a:endParaRPr sz="1600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Lists the entities contained in the database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Lists the DAOs which access entities.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Architecture Diagram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38" y="1811088"/>
            <a:ext cx="67151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- Object Relational Mapping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framework used to map an object to a relational database</a:t>
            </a:r>
            <a:endParaRPr sz="1500">
              <a:solidFill>
                <a:srgbClr val="66666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ORM is technique for storing, retrieving, updating and deleting from an object oriented program in  a relational database.</a:t>
            </a:r>
            <a:endParaRPr sz="1500">
              <a:solidFill>
                <a:srgbClr val="66666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Object-relational mapping in computer science is a programming technique for converting data between incompatible type systems using object-oriented programming languages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50" y="2003450"/>
            <a:ext cx="7393225" cy="30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SQLite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Room DB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Realm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SQLite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dirty="0">
                <a:solidFill>
                  <a:srgbClr val="666666"/>
                </a:solidFill>
              </a:rPr>
              <a:t>SQL </a:t>
            </a:r>
            <a:r>
              <a:rPr lang="en" sz="1600" dirty="0">
                <a:solidFill>
                  <a:srgbClr val="666666"/>
                </a:solidFill>
                <a:highlight>
                  <a:srgbClr val="FFFFFF"/>
                </a:highlight>
              </a:rPr>
              <a:t>is a standard language for accessing and manipulating databases</a:t>
            </a:r>
            <a:endParaRPr sz="16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666666"/>
                </a:solidFill>
              </a:rPr>
              <a:t>SQLite</a:t>
            </a:r>
            <a:r>
              <a:rPr lang="en" sz="1600" dirty="0">
                <a:solidFill>
                  <a:srgbClr val="666666"/>
                </a:solidFill>
                <a:highlight>
                  <a:srgbClr val="FFFFFF"/>
                </a:highlight>
              </a:rPr>
              <a:t> is a software library that provides a relational </a:t>
            </a:r>
            <a:r>
              <a:rPr lang="en" sz="1600" dirty="0">
                <a:solidFill>
                  <a:srgbClr val="666666"/>
                </a:solidFill>
              </a:rPr>
              <a:t>database</a:t>
            </a:r>
            <a:r>
              <a:rPr lang="en" sz="1600" dirty="0">
                <a:solidFill>
                  <a:srgbClr val="666666"/>
                </a:solidFill>
                <a:highlight>
                  <a:srgbClr val="FFFFFF"/>
                </a:highlight>
              </a:rPr>
              <a:t> management system.</a:t>
            </a:r>
            <a:endParaRPr sz="16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dirty="0">
                <a:solidFill>
                  <a:srgbClr val="666666"/>
                </a:solidFill>
              </a:rPr>
              <a:t>Lite in SQLite means light weight in terms of setup, database administration and required resource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4859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050" y="1059500"/>
            <a:ext cx="6771049" cy="3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3413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50" y="1138325"/>
            <a:ext cx="7073249" cy="37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2741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000" y="1155850"/>
            <a:ext cx="6318600" cy="39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DB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Room is a new way to create a database in android applications.</a:t>
            </a:r>
            <a:endParaRPr sz="1600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Room is a database layer on top of SQLite database</a:t>
            </a:r>
            <a:endParaRPr sz="1600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Room uses DAO(Data Access Object) to issue queries to its database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DAO is an abstract class or interface that includes methods to define database queries.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Room is much similar to ORMLite.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DB Components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Entity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DB - Entity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Represents a table within the database.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Uses @Entity annotation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Fields in the class correspond to columns in the table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Entity Annotations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lang="en" sz="1600">
                <a:solidFill>
                  <a:srgbClr val="666666"/>
                </a:solidFill>
              </a:rPr>
              <a:t>@PrimaryKey</a:t>
            </a:r>
            <a:endParaRPr sz="16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@ColumnInfo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On-screen Show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Georgia</vt:lpstr>
      <vt:lpstr>Lato</vt:lpstr>
      <vt:lpstr>Raleway</vt:lpstr>
      <vt:lpstr>Streamline</vt:lpstr>
      <vt:lpstr>Mobile Application Development - Day 15</vt:lpstr>
      <vt:lpstr>Database</vt:lpstr>
      <vt:lpstr>SQLite</vt:lpstr>
      <vt:lpstr>SQLite</vt:lpstr>
      <vt:lpstr>SQLite</vt:lpstr>
      <vt:lpstr>SQLite</vt:lpstr>
      <vt:lpstr>Room DB</vt:lpstr>
      <vt:lpstr>Room DB Components</vt:lpstr>
      <vt:lpstr>Room DB - Entity</vt:lpstr>
      <vt:lpstr>Room DB - Dao &amp; Database </vt:lpstr>
      <vt:lpstr>Room DB - Dao</vt:lpstr>
      <vt:lpstr>Room DB - Dao</vt:lpstr>
      <vt:lpstr>Room DB - Setup</vt:lpstr>
      <vt:lpstr>Room Architecture Diagram</vt:lpstr>
      <vt:lpstr>ORM - Object Relational Mapping</vt:lpstr>
      <vt:lpstr>ORM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- Day 15</dc:title>
  <cp:lastModifiedBy>Microsoft Office User</cp:lastModifiedBy>
  <cp:revision>1</cp:revision>
  <dcterms:modified xsi:type="dcterms:W3CDTF">2020-03-06T17:19:22Z</dcterms:modified>
</cp:coreProperties>
</file>