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udiowide"/>
      <p:regular r:id="rId23"/>
    </p:embeddedFont>
    <p:embeddedFont>
      <p:font typeface="Karl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Karla-regular.fntdata"/><Relationship Id="rId23" Type="http://schemas.openxmlformats.org/officeDocument/2006/relationships/font" Target="fonts/Audiowid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rla-italic.fntdata"/><Relationship Id="rId25" Type="http://schemas.openxmlformats.org/officeDocument/2006/relationships/font" Target="fonts/Karla-bold.fntdata"/><Relationship Id="rId27" Type="http://schemas.openxmlformats.org/officeDocument/2006/relationships/font" Target="fonts/Karl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1caab1d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1caab1d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0146672c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0146672c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0146672c6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0146672c6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0146672c6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0146672c6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0146672c6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0146672c6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0146672c6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0146672c6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0146672e02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0146672e0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016e0dcb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016e0dcb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cc9050bdf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cc9050bdf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c9050bdf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c9050bdf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46624d91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46624d91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81c77c5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81c77c5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d6e536cde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d6e536cde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24aaebb4d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24aaebb4d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ddd26cc8a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ddd26cc8a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0146672c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0146672c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0146672c6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0146672c6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 txBox="1"/>
          <p:nvPr>
            <p:ph hasCustomPrompt="1" type="title"/>
          </p:nvPr>
        </p:nvSpPr>
        <p:spPr>
          <a:xfrm rot="186">
            <a:off x="977225" y="1686338"/>
            <a:ext cx="5538000" cy="123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977225" y="2821638"/>
            <a:ext cx="553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6015032">
            <a:off x="3802652" y="445901"/>
            <a:ext cx="7113000" cy="44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5399997">
            <a:off x="-1590800" y="1404054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2" type="title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13"/>
          <p:cNvSpPr txBox="1"/>
          <p:nvPr>
            <p:ph idx="3" type="subTitle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4" type="title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13"/>
          <p:cNvSpPr txBox="1"/>
          <p:nvPr>
            <p:ph idx="5" type="subTitle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6" type="title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13"/>
          <p:cNvSpPr txBox="1"/>
          <p:nvPr>
            <p:ph idx="7" type="subTitle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hasCustomPrompt="1" idx="8" type="title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hasCustomPrompt="1" idx="9" type="title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hasCustomPrompt="1" idx="13" type="title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hasCustomPrompt="1" idx="14" type="title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idx="15" type="title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" name="Google Shape;114;p13"/>
          <p:cNvSpPr txBox="1"/>
          <p:nvPr>
            <p:ph idx="16" type="subTitle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7" type="title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" name="Google Shape;116;p13"/>
          <p:cNvSpPr txBox="1"/>
          <p:nvPr>
            <p:ph idx="18" type="subTitle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19" type="title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hasCustomPrompt="1" idx="20" type="title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>
            <p:ph idx="21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 txBox="1"/>
          <p:nvPr>
            <p:ph type="title"/>
          </p:nvPr>
        </p:nvSpPr>
        <p:spPr>
          <a:xfrm>
            <a:off x="1486024" y="3068248"/>
            <a:ext cx="617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4"/>
          <p:cNvSpPr txBox="1"/>
          <p:nvPr>
            <p:ph idx="1" type="subTitle"/>
          </p:nvPr>
        </p:nvSpPr>
        <p:spPr>
          <a:xfrm>
            <a:off x="1485800" y="1628863"/>
            <a:ext cx="6172200" cy="149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>
            <a:off x="-1436100" y="-758750"/>
            <a:ext cx="6816174" cy="42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10799997">
            <a:off x="4648077" y="187642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5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964750" y="1536350"/>
            <a:ext cx="29475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" type="subTitle"/>
          </p:nvPr>
        </p:nvSpPr>
        <p:spPr>
          <a:xfrm rot="350">
            <a:off x="964550" y="2381675"/>
            <a:ext cx="2947500" cy="140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 amt="75000"/>
          </a:blip>
          <a:srcRect b="0" l="20571" r="0" t="8875"/>
          <a:stretch/>
        </p:blipFill>
        <p:spPr>
          <a:xfrm rot="10800000">
            <a:off x="4713096" y="1967777"/>
            <a:ext cx="4497577" cy="319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 amt="75000"/>
          </a:blip>
          <a:srcRect b="0" l="20886" r="0" t="8231"/>
          <a:stretch/>
        </p:blipFill>
        <p:spPr>
          <a:xfrm rot="4">
            <a:off x="-66675" y="-190497"/>
            <a:ext cx="4563850" cy="327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720000" y="1456400"/>
            <a:ext cx="7704000" cy="25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b="1"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5400000">
            <a:off x="5369415" y="-442041"/>
            <a:ext cx="5662423" cy="35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5399997">
            <a:off x="-1828923" y="178117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713225" y="1475125"/>
            <a:ext cx="77175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 amt="75000"/>
          </a:blip>
          <a:srcRect b="73705" l="-60" r="0" t="535"/>
          <a:stretch/>
        </p:blipFill>
        <p:spPr>
          <a:xfrm rot="5400003">
            <a:off x="-2495438" y="2110890"/>
            <a:ext cx="5461376" cy="87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 amt="75000"/>
          </a:blip>
          <a:srcRect b="73705" l="-60" r="0" t="535"/>
          <a:stretch/>
        </p:blipFill>
        <p:spPr>
          <a:xfrm rot="-5399997">
            <a:off x="6178013" y="2110891"/>
            <a:ext cx="5461376" cy="870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 rot="-1114">
            <a:off x="726775" y="2183450"/>
            <a:ext cx="2778300" cy="8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2" name="Google Shape;162;p18"/>
          <p:cNvSpPr txBox="1"/>
          <p:nvPr>
            <p:ph idx="1" type="subTitle"/>
          </p:nvPr>
        </p:nvSpPr>
        <p:spPr>
          <a:xfrm rot="371">
            <a:off x="726775" y="2991552"/>
            <a:ext cx="27783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2" type="title"/>
          </p:nvPr>
        </p:nvSpPr>
        <p:spPr>
          <a:xfrm>
            <a:off x="3189587" y="3304275"/>
            <a:ext cx="2778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4" name="Google Shape;164;p18"/>
          <p:cNvSpPr txBox="1"/>
          <p:nvPr>
            <p:ph idx="3" type="subTitle"/>
          </p:nvPr>
        </p:nvSpPr>
        <p:spPr>
          <a:xfrm>
            <a:off x="3189587" y="4114925"/>
            <a:ext cx="2778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4" type="title"/>
          </p:nvPr>
        </p:nvSpPr>
        <p:spPr>
          <a:xfrm>
            <a:off x="5652399" y="2182150"/>
            <a:ext cx="2778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6" name="Google Shape;166;p18"/>
          <p:cNvSpPr txBox="1"/>
          <p:nvPr>
            <p:ph idx="5" type="subTitle"/>
          </p:nvPr>
        </p:nvSpPr>
        <p:spPr>
          <a:xfrm>
            <a:off x="5652399" y="2991875"/>
            <a:ext cx="27783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 amt="75000"/>
          </a:blip>
          <a:srcRect b="0" l="16597" r="0" t="23395"/>
          <a:stretch/>
        </p:blipFill>
        <p:spPr>
          <a:xfrm rot="-5400000">
            <a:off x="-1349762" y="941737"/>
            <a:ext cx="5684874" cy="32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 amt="75000"/>
          </a:blip>
          <a:srcRect b="0" l="23059" r="0" t="16268"/>
          <a:stretch/>
        </p:blipFill>
        <p:spPr>
          <a:xfrm rot="5400004">
            <a:off x="5600637" y="400113"/>
            <a:ext cx="4438774" cy="299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>
            <p:ph idx="6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type="title"/>
          </p:nvPr>
        </p:nvSpPr>
        <p:spPr>
          <a:xfrm>
            <a:off x="1600200" y="1345325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" name="Google Shape;178;p19"/>
          <p:cNvSpPr txBox="1"/>
          <p:nvPr>
            <p:ph idx="1" type="subTitle"/>
          </p:nvPr>
        </p:nvSpPr>
        <p:spPr>
          <a:xfrm>
            <a:off x="1600200" y="1576824"/>
            <a:ext cx="5943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2" type="title"/>
          </p:nvPr>
        </p:nvSpPr>
        <p:spPr>
          <a:xfrm>
            <a:off x="1600200" y="2491787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0" name="Google Shape;180;p19"/>
          <p:cNvSpPr txBox="1"/>
          <p:nvPr>
            <p:ph idx="3" type="subTitle"/>
          </p:nvPr>
        </p:nvSpPr>
        <p:spPr>
          <a:xfrm>
            <a:off x="1600200" y="2721226"/>
            <a:ext cx="59436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4" type="title"/>
          </p:nvPr>
        </p:nvSpPr>
        <p:spPr>
          <a:xfrm>
            <a:off x="1593425" y="3636142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2" name="Google Shape;182;p19"/>
          <p:cNvSpPr txBox="1"/>
          <p:nvPr>
            <p:ph idx="5" type="subTitle"/>
          </p:nvPr>
        </p:nvSpPr>
        <p:spPr>
          <a:xfrm>
            <a:off x="1593425" y="3867801"/>
            <a:ext cx="5943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 amt="75000"/>
          </a:blip>
          <a:srcRect b="66797" l="-60" r="0" t="535"/>
          <a:stretch/>
        </p:blipFill>
        <p:spPr>
          <a:xfrm rot="-5399997">
            <a:off x="5922077" y="1921653"/>
            <a:ext cx="5772273" cy="116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 amt="75000"/>
          </a:blip>
          <a:srcRect b="66797" l="-60" r="0" t="535"/>
          <a:stretch/>
        </p:blipFill>
        <p:spPr>
          <a:xfrm rot="5400003">
            <a:off x="-2553948" y="1988316"/>
            <a:ext cx="5772273" cy="116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>
            <p:ph idx="6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idx="1" type="subTitle"/>
          </p:nvPr>
        </p:nvSpPr>
        <p:spPr>
          <a:xfrm>
            <a:off x="2109048" y="1553404"/>
            <a:ext cx="2315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2" type="subTitle"/>
          </p:nvPr>
        </p:nvSpPr>
        <p:spPr>
          <a:xfrm>
            <a:off x="2109047" y="1915655"/>
            <a:ext cx="23154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20"/>
          <p:cNvSpPr txBox="1"/>
          <p:nvPr>
            <p:ph idx="3" type="subTitle"/>
          </p:nvPr>
        </p:nvSpPr>
        <p:spPr>
          <a:xfrm>
            <a:off x="4708749" y="1553404"/>
            <a:ext cx="232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4" name="Google Shape;194;p20"/>
          <p:cNvSpPr txBox="1"/>
          <p:nvPr>
            <p:ph idx="4" type="subTitle"/>
          </p:nvPr>
        </p:nvSpPr>
        <p:spPr>
          <a:xfrm>
            <a:off x="4708753" y="1915655"/>
            <a:ext cx="23262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" name="Google Shape;195;p20"/>
          <p:cNvSpPr txBox="1"/>
          <p:nvPr>
            <p:ph idx="5" type="subTitle"/>
          </p:nvPr>
        </p:nvSpPr>
        <p:spPr>
          <a:xfrm>
            <a:off x="2109048" y="3102807"/>
            <a:ext cx="2313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6" name="Google Shape;196;p20"/>
          <p:cNvSpPr txBox="1"/>
          <p:nvPr>
            <p:ph idx="6" type="subTitle"/>
          </p:nvPr>
        </p:nvSpPr>
        <p:spPr>
          <a:xfrm>
            <a:off x="2109047" y="3462836"/>
            <a:ext cx="2313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Google Shape;197;p20"/>
          <p:cNvSpPr txBox="1"/>
          <p:nvPr>
            <p:ph idx="7" type="subTitle"/>
          </p:nvPr>
        </p:nvSpPr>
        <p:spPr>
          <a:xfrm>
            <a:off x="4708750" y="3102806"/>
            <a:ext cx="232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idx="8" type="subTitle"/>
          </p:nvPr>
        </p:nvSpPr>
        <p:spPr>
          <a:xfrm>
            <a:off x="4708753" y="3462836"/>
            <a:ext cx="23262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20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 amt="75000"/>
          </a:blip>
          <a:srcRect b="0" l="23664" r="0" t="13299"/>
          <a:stretch/>
        </p:blipFill>
        <p:spPr>
          <a:xfrm>
            <a:off x="-142875" y="-3086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 amt="75000"/>
          </a:blip>
          <a:srcRect b="0" l="21334" r="0" t="3883"/>
          <a:stretch/>
        </p:blipFill>
        <p:spPr>
          <a:xfrm rot="-10799995">
            <a:off x="5587300" y="24513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1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 txBox="1"/>
          <p:nvPr>
            <p:ph type="title"/>
          </p:nvPr>
        </p:nvSpPr>
        <p:spPr>
          <a:xfrm>
            <a:off x="720000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8" name="Google Shape;208;p21"/>
          <p:cNvSpPr txBox="1"/>
          <p:nvPr>
            <p:ph idx="1" type="subTitle"/>
          </p:nvPr>
        </p:nvSpPr>
        <p:spPr>
          <a:xfrm>
            <a:off x="720204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2" type="title"/>
          </p:nvPr>
        </p:nvSpPr>
        <p:spPr>
          <a:xfrm>
            <a:off x="3368276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0" name="Google Shape;210;p21"/>
          <p:cNvSpPr txBox="1"/>
          <p:nvPr>
            <p:ph idx="3" type="subTitle"/>
          </p:nvPr>
        </p:nvSpPr>
        <p:spPr>
          <a:xfrm>
            <a:off x="3368275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4" type="title"/>
          </p:nvPr>
        </p:nvSpPr>
        <p:spPr>
          <a:xfrm>
            <a:off x="720204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2" name="Google Shape;212;p21"/>
          <p:cNvSpPr txBox="1"/>
          <p:nvPr>
            <p:ph idx="5" type="subTitle"/>
          </p:nvPr>
        </p:nvSpPr>
        <p:spPr>
          <a:xfrm>
            <a:off x="720204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idx="6" type="title"/>
          </p:nvPr>
        </p:nvSpPr>
        <p:spPr>
          <a:xfrm>
            <a:off x="3368276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4" name="Google Shape;214;p21"/>
          <p:cNvSpPr txBox="1"/>
          <p:nvPr>
            <p:ph idx="7" type="subTitle"/>
          </p:nvPr>
        </p:nvSpPr>
        <p:spPr>
          <a:xfrm>
            <a:off x="3368275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1"/>
          <p:cNvSpPr txBox="1"/>
          <p:nvPr>
            <p:ph idx="8" type="title"/>
          </p:nvPr>
        </p:nvSpPr>
        <p:spPr>
          <a:xfrm>
            <a:off x="6000876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6" name="Google Shape;216;p21"/>
          <p:cNvSpPr txBox="1"/>
          <p:nvPr>
            <p:ph idx="9" type="subTitle"/>
          </p:nvPr>
        </p:nvSpPr>
        <p:spPr>
          <a:xfrm>
            <a:off x="6000875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13" type="title"/>
          </p:nvPr>
        </p:nvSpPr>
        <p:spPr>
          <a:xfrm>
            <a:off x="6000876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21"/>
          <p:cNvSpPr txBox="1"/>
          <p:nvPr>
            <p:ph idx="14" type="subTitle"/>
          </p:nvPr>
        </p:nvSpPr>
        <p:spPr>
          <a:xfrm>
            <a:off x="6000875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idx="15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 amt="75000"/>
          </a:blip>
          <a:srcRect b="0" l="23147" r="0" t="15754"/>
          <a:stretch/>
        </p:blipFill>
        <p:spPr>
          <a:xfrm rot="5400000">
            <a:off x="5748539" y="489536"/>
            <a:ext cx="4351724" cy="295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 amt="75000"/>
          </a:blip>
          <a:srcRect b="0" l="19672" r="0" t="17471"/>
          <a:stretch/>
        </p:blipFill>
        <p:spPr>
          <a:xfrm rot="-5399996">
            <a:off x="-957325" y="1514479"/>
            <a:ext cx="4633974" cy="294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2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>
            <p:ph type="title"/>
          </p:nvPr>
        </p:nvSpPr>
        <p:spPr>
          <a:xfrm>
            <a:off x="867750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8" name="Google Shape;228;p22"/>
          <p:cNvSpPr txBox="1"/>
          <p:nvPr>
            <p:ph idx="1" type="subTitle"/>
          </p:nvPr>
        </p:nvSpPr>
        <p:spPr>
          <a:xfrm>
            <a:off x="867750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idx="2" type="title"/>
          </p:nvPr>
        </p:nvSpPr>
        <p:spPr>
          <a:xfrm>
            <a:off x="3651596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0" name="Google Shape;230;p22"/>
          <p:cNvSpPr txBox="1"/>
          <p:nvPr>
            <p:ph idx="3" type="subTitle"/>
          </p:nvPr>
        </p:nvSpPr>
        <p:spPr>
          <a:xfrm>
            <a:off x="3651596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idx="4" type="title"/>
          </p:nvPr>
        </p:nvSpPr>
        <p:spPr>
          <a:xfrm>
            <a:off x="6434843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2" name="Google Shape;232;p22"/>
          <p:cNvSpPr txBox="1"/>
          <p:nvPr>
            <p:ph idx="5" type="subTitle"/>
          </p:nvPr>
        </p:nvSpPr>
        <p:spPr>
          <a:xfrm>
            <a:off x="6434843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hasCustomPrompt="1" idx="6" type="title"/>
          </p:nvPr>
        </p:nvSpPr>
        <p:spPr>
          <a:xfrm>
            <a:off x="1316850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4" name="Google Shape;234;p22"/>
          <p:cNvSpPr txBox="1"/>
          <p:nvPr>
            <p:ph hasCustomPrompt="1" idx="7" type="title"/>
          </p:nvPr>
        </p:nvSpPr>
        <p:spPr>
          <a:xfrm>
            <a:off x="4100400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2"/>
          <p:cNvSpPr txBox="1"/>
          <p:nvPr>
            <p:ph hasCustomPrompt="1" idx="8" type="title"/>
          </p:nvPr>
        </p:nvSpPr>
        <p:spPr>
          <a:xfrm>
            <a:off x="6883943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2"/>
          <p:cNvSpPr txBox="1"/>
          <p:nvPr>
            <p:ph idx="9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 amt="75000"/>
          </a:blip>
          <a:srcRect b="0" l="23312" r="0" t="17389"/>
          <a:stretch/>
        </p:blipFill>
        <p:spPr>
          <a:xfrm rot="5400000">
            <a:off x="5724725" y="522874"/>
            <a:ext cx="4342200" cy="2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 amt="75000"/>
          </a:blip>
          <a:srcRect b="0" l="21488" r="0" t="20407"/>
          <a:stretch/>
        </p:blipFill>
        <p:spPr>
          <a:xfrm rot="-5399996">
            <a:off x="-852549" y="1514479"/>
            <a:ext cx="4529198" cy="284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 txBox="1"/>
          <p:nvPr>
            <p:ph type="title"/>
          </p:nvPr>
        </p:nvSpPr>
        <p:spPr>
          <a:xfrm>
            <a:off x="721575" y="540775"/>
            <a:ext cx="77040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 amt="75000"/>
          </a:blip>
          <a:srcRect b="0" l="26204" r="0" t="0"/>
          <a:stretch/>
        </p:blipFill>
        <p:spPr>
          <a:xfrm rot="-5400000">
            <a:off x="-785911" y="1937192"/>
            <a:ext cx="3611223" cy="30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 amt="75000"/>
          </a:blip>
          <a:srcRect b="0" l="26335" r="0" t="537"/>
          <a:stretch/>
        </p:blipFill>
        <p:spPr>
          <a:xfrm rot="5400005">
            <a:off x="6372987" y="109689"/>
            <a:ext cx="3429100" cy="2866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 txBox="1"/>
          <p:nvPr>
            <p:ph type="ctrTitle"/>
          </p:nvPr>
        </p:nvSpPr>
        <p:spPr>
          <a:xfrm>
            <a:off x="2243613" y="573100"/>
            <a:ext cx="46617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3" name="Google Shape;253;p24"/>
          <p:cNvSpPr txBox="1"/>
          <p:nvPr>
            <p:ph idx="1" type="subTitle"/>
          </p:nvPr>
        </p:nvSpPr>
        <p:spPr>
          <a:xfrm>
            <a:off x="2243625" y="1723300"/>
            <a:ext cx="46617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24"/>
          <p:cNvSpPr txBox="1"/>
          <p:nvPr/>
        </p:nvSpPr>
        <p:spPr>
          <a:xfrm>
            <a:off x="2072100" y="4182850"/>
            <a:ext cx="4999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55" name="Google Shape;255;p24"/>
          <p:cNvPicPr preferRelativeResize="0"/>
          <p:nvPr/>
        </p:nvPicPr>
        <p:blipFill rotWithShape="1">
          <a:blip r:embed="rId6">
            <a:alphaModFix amt="75000"/>
          </a:blip>
          <a:srcRect b="0" l="18320" r="0" t="0"/>
          <a:stretch/>
        </p:blipFill>
        <p:spPr>
          <a:xfrm rot="5400000">
            <a:off x="5077976" y="347474"/>
            <a:ext cx="5076823" cy="38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 rotWithShape="1">
          <a:blip r:embed="rId6">
            <a:alphaModFix amt="75000"/>
          </a:blip>
          <a:srcRect b="0" l="14258" r="0" t="537"/>
          <a:stretch/>
        </p:blipFill>
        <p:spPr>
          <a:xfrm rot="-5399997">
            <a:off x="-1076912" y="756716"/>
            <a:ext cx="5372099" cy="385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 amt="75000"/>
          </a:blip>
          <a:srcRect b="0" l="23664" r="0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 amt="75000"/>
          </a:blip>
          <a:srcRect b="0" l="21334" r="0" t="3883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b="0" l="20356" r="0" t="0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b="0" l="16645" r="0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825300" y="-371475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5048253" y="23982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 amt="75000"/>
          </a:blip>
          <a:srcRect b="0" l="17266" r="0" t="16652"/>
          <a:stretch/>
        </p:blipFill>
        <p:spPr>
          <a:xfrm rot="10800000">
            <a:off x="4688049" y="2278552"/>
            <a:ext cx="4684549" cy="29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2">
            <a:alphaModFix amt="75000"/>
          </a:blip>
          <a:srcRect b="0" l="16618" r="0" t="14668"/>
          <a:stretch/>
        </p:blipFill>
        <p:spPr>
          <a:xfrm rot="4">
            <a:off x="-57150" y="-190497"/>
            <a:ext cx="4810127" cy="304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720000" y="540000"/>
            <a:ext cx="77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1605775" y="3703499"/>
            <a:ext cx="28467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subTitle"/>
          </p:nvPr>
        </p:nvSpPr>
        <p:spPr>
          <a:xfrm>
            <a:off x="4688050" y="3703499"/>
            <a:ext cx="28467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3" type="subTitle"/>
          </p:nvPr>
        </p:nvSpPr>
        <p:spPr>
          <a:xfrm>
            <a:off x="1605779" y="3328943"/>
            <a:ext cx="284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" name="Google Shape;47;p5"/>
          <p:cNvSpPr txBox="1"/>
          <p:nvPr>
            <p:ph idx="4" type="subTitle"/>
          </p:nvPr>
        </p:nvSpPr>
        <p:spPr>
          <a:xfrm>
            <a:off x="4688055" y="3328943"/>
            <a:ext cx="284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 amt="75000"/>
          </a:blip>
          <a:srcRect b="0" l="24087" r="0" t="19903"/>
          <a:stretch/>
        </p:blipFill>
        <p:spPr>
          <a:xfrm>
            <a:off x="-104775" y="-85500"/>
            <a:ext cx="3714749" cy="24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3">
            <a:alphaModFix amt="75000"/>
          </a:blip>
          <a:srcRect b="0" l="22039" r="0" t="14089"/>
          <a:stretch/>
        </p:blipFill>
        <p:spPr>
          <a:xfrm rot="-10799995">
            <a:off x="5705475" y="2752926"/>
            <a:ext cx="3629025" cy="247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4381506" y="887025"/>
            <a:ext cx="4038600" cy="9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4381500" y="1843575"/>
            <a:ext cx="4038600" cy="24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 amt="75000"/>
          </a:blip>
          <a:srcRect b="0" l="24156" r="0" t="16303"/>
          <a:stretch/>
        </p:blipFill>
        <p:spPr>
          <a:xfrm rot="5400000">
            <a:off x="5767588" y="527636"/>
            <a:ext cx="4294574" cy="293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2005350" y="1506750"/>
            <a:ext cx="5133300" cy="213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id="70" name="Google Shape;70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4270575" y="37800"/>
            <a:ext cx="6816287" cy="422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399997">
            <a:off x="-1890149" y="942974"/>
            <a:ext cx="6692275" cy="4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970400" y="1168075"/>
            <a:ext cx="3133800" cy="18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970400" y="3167250"/>
            <a:ext cx="31338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9" name="Google Shape;79;p9"/>
          <p:cNvPicPr preferRelativeResize="0"/>
          <p:nvPr/>
        </p:nvPicPr>
        <p:blipFill rotWithShape="1">
          <a:blip r:embed="rId3">
            <a:alphaModFix amt="75000"/>
          </a:blip>
          <a:srcRect b="0" l="19106" r="0" t="4942"/>
          <a:stretch/>
        </p:blipFill>
        <p:spPr>
          <a:xfrm rot="-5400000">
            <a:off x="-727588" y="1263239"/>
            <a:ext cx="4580326" cy="33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 rot="300">
            <a:off x="720000" y="3295650"/>
            <a:ext cx="3433500" cy="120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1P7olUbLlWwfjyCR-Vsm57n-qVmGa9mN/view" TargetMode="External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geAWfxQAyR7x3TjbFkEWjW413myQT1Q1/view" TargetMode="External"/><Relationship Id="rId4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MG8yywPHnq1ciSbHCBQbIHOGb95zDdED/view" TargetMode="External"/><Relationship Id="rId4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52pF-QvnpCMUNlYUqNlZXDr05R6Rlqbg/view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/>
          <p:nvPr/>
        </p:nvSpPr>
        <p:spPr>
          <a:xfrm>
            <a:off x="1727250" y="542350"/>
            <a:ext cx="5689500" cy="24768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"/>
          <p:cNvSpPr txBox="1"/>
          <p:nvPr>
            <p:ph type="ctrTitle"/>
          </p:nvPr>
        </p:nvSpPr>
        <p:spPr>
          <a:xfrm>
            <a:off x="1625850" y="1020303"/>
            <a:ext cx="5892300" cy="23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utonomous tool-carrying robot.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"/>
          <p:cNvSpPr txBox="1"/>
          <p:nvPr>
            <p:ph idx="1" type="subTitle"/>
          </p:nvPr>
        </p:nvSpPr>
        <p:spPr>
          <a:xfrm>
            <a:off x="1727250" y="3127238"/>
            <a:ext cx="58923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DE59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b="1" lang="en" sz="4800">
                <a:solidFill>
                  <a:srgbClr val="FFDE59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" sz="4800">
                <a:solidFill>
                  <a:srgbClr val="FFDE59"/>
                </a:solidFill>
                <a:latin typeface="Calibri"/>
                <a:ea typeface="Calibri"/>
                <a:cs typeface="Calibri"/>
                <a:sym typeface="Calibri"/>
              </a:rPr>
              <a:t>ft</a:t>
            </a:r>
            <a:endParaRPr sz="53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8" name="Google Shape;278;p27"/>
          <p:cNvGrpSpPr/>
          <p:nvPr/>
        </p:nvGrpSpPr>
        <p:grpSpPr>
          <a:xfrm>
            <a:off x="1006807" y="487596"/>
            <a:ext cx="288601" cy="1096693"/>
            <a:chOff x="1006700" y="2603975"/>
            <a:chExt cx="55450" cy="210700"/>
          </a:xfrm>
        </p:grpSpPr>
        <p:sp>
          <p:nvSpPr>
            <p:cNvPr id="279" name="Google Shape;279;p27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27"/>
          <p:cNvGrpSpPr/>
          <p:nvPr/>
        </p:nvGrpSpPr>
        <p:grpSpPr>
          <a:xfrm rot="5400000">
            <a:off x="7769557" y="3906771"/>
            <a:ext cx="288601" cy="1096693"/>
            <a:chOff x="1006700" y="2603975"/>
            <a:chExt cx="55450" cy="210700"/>
          </a:xfrm>
        </p:grpSpPr>
        <p:sp>
          <p:nvSpPr>
            <p:cNvPr id="286" name="Google Shape;286;p27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27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293" name="Google Shape;293;p2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27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297" name="Google Shape;297;p2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27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01" name="Google Shape;301;p2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27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305" name="Google Shape;305;p2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27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309" name="Google Shape;309;p2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27"/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313" name="Google Shape;313;p2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6"/>
          <p:cNvSpPr/>
          <p:nvPr/>
        </p:nvSpPr>
        <p:spPr>
          <a:xfrm>
            <a:off x="713225" y="2046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8" name="Google Shape;528;p36"/>
          <p:cNvCxnSpPr/>
          <p:nvPr/>
        </p:nvCxnSpPr>
        <p:spPr>
          <a:xfrm>
            <a:off x="718150" y="2862544"/>
            <a:ext cx="7698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529" name="Google Shape;529;p36"/>
          <p:cNvSpPr txBox="1"/>
          <p:nvPr>
            <p:ph type="title"/>
          </p:nvPr>
        </p:nvSpPr>
        <p:spPr>
          <a:xfrm>
            <a:off x="642900" y="263988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</a:t>
            </a:r>
            <a:endParaRPr/>
          </a:p>
        </p:txBody>
      </p:sp>
      <p:sp>
        <p:nvSpPr>
          <p:cNvPr id="530" name="Google Shape;530;p36"/>
          <p:cNvSpPr txBox="1"/>
          <p:nvPr/>
        </p:nvSpPr>
        <p:spPr>
          <a:xfrm>
            <a:off x="1552963" y="1095846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Développement du système de détection des outils .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31" name="Google Shape;531;p36"/>
          <p:cNvSpPr txBox="1"/>
          <p:nvPr/>
        </p:nvSpPr>
        <p:spPr>
          <a:xfrm>
            <a:off x="4399285" y="1172046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Développement du système de communication avec le robot.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32" name="Google Shape;532;p36"/>
          <p:cNvSpPr txBox="1"/>
          <p:nvPr/>
        </p:nvSpPr>
        <p:spPr>
          <a:xfrm>
            <a:off x="91713" y="345589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Préparation de data </a:t>
            </a:r>
            <a:endParaRPr sz="17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33" name="Google Shape;533;p36"/>
          <p:cNvSpPr txBox="1"/>
          <p:nvPr/>
        </p:nvSpPr>
        <p:spPr>
          <a:xfrm>
            <a:off x="2938035" y="345499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Développement du système de find path.</a:t>
            </a:r>
            <a:endParaRPr sz="17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534" name="Google Shape;534;p36"/>
          <p:cNvGrpSpPr/>
          <p:nvPr/>
        </p:nvGrpSpPr>
        <p:grpSpPr>
          <a:xfrm>
            <a:off x="8722332" y="125596"/>
            <a:ext cx="288601" cy="1096693"/>
            <a:chOff x="1006700" y="2603975"/>
            <a:chExt cx="55450" cy="210700"/>
          </a:xfrm>
        </p:grpSpPr>
        <p:sp>
          <p:nvSpPr>
            <p:cNvPr id="535" name="Google Shape;535;p36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6"/>
          <p:cNvGrpSpPr/>
          <p:nvPr/>
        </p:nvGrpSpPr>
        <p:grpSpPr>
          <a:xfrm>
            <a:off x="397597" y="4245563"/>
            <a:ext cx="760896" cy="707727"/>
            <a:chOff x="827350" y="3629733"/>
            <a:chExt cx="1431600" cy="1332067"/>
          </a:xfrm>
        </p:grpSpPr>
        <p:sp>
          <p:nvSpPr>
            <p:cNvPr id="542" name="Google Shape;542;p36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36"/>
          <p:cNvGrpSpPr/>
          <p:nvPr/>
        </p:nvGrpSpPr>
        <p:grpSpPr>
          <a:xfrm>
            <a:off x="76407" y="3958850"/>
            <a:ext cx="420891" cy="391495"/>
            <a:chOff x="827350" y="3629733"/>
            <a:chExt cx="1431600" cy="1332067"/>
          </a:xfrm>
        </p:grpSpPr>
        <p:sp>
          <p:nvSpPr>
            <p:cNvPr id="546" name="Google Shape;546;p36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36"/>
          <p:cNvSpPr/>
          <p:nvPr/>
        </p:nvSpPr>
        <p:spPr>
          <a:xfrm>
            <a:off x="780500" y="1493369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01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550" name="Google Shape;550;p36"/>
          <p:cNvCxnSpPr>
            <a:stCxn id="551" idx="0"/>
            <a:endCxn id="549" idx="1"/>
          </p:cNvCxnSpPr>
          <p:nvPr/>
        </p:nvCxnSpPr>
        <p:spPr>
          <a:xfrm rot="10800000">
            <a:off x="1160900" y="2205869"/>
            <a:ext cx="0" cy="11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36"/>
          <p:cNvSpPr/>
          <p:nvPr/>
        </p:nvSpPr>
        <p:spPr>
          <a:xfrm>
            <a:off x="2089363" y="3455894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02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553" name="Google Shape;553;p36"/>
          <p:cNvCxnSpPr>
            <a:stCxn id="552" idx="3"/>
          </p:cNvCxnSpPr>
          <p:nvPr/>
        </p:nvCxnSpPr>
        <p:spPr>
          <a:xfrm rot="10800000">
            <a:off x="2464963" y="1839794"/>
            <a:ext cx="4800" cy="1616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Google Shape;554;p36"/>
          <p:cNvSpPr/>
          <p:nvPr/>
        </p:nvSpPr>
        <p:spPr>
          <a:xfrm>
            <a:off x="3550625" y="1493369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03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555" name="Google Shape;555;p36"/>
          <p:cNvCxnSpPr>
            <a:stCxn id="556" idx="0"/>
            <a:endCxn id="554" idx="1"/>
          </p:cNvCxnSpPr>
          <p:nvPr/>
        </p:nvCxnSpPr>
        <p:spPr>
          <a:xfrm rot="10800000">
            <a:off x="3931025" y="2205869"/>
            <a:ext cx="0" cy="11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36"/>
          <p:cNvSpPr/>
          <p:nvPr/>
        </p:nvSpPr>
        <p:spPr>
          <a:xfrm>
            <a:off x="4935675" y="3455894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04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558" name="Google Shape;558;p36"/>
          <p:cNvCxnSpPr>
            <a:stCxn id="557" idx="3"/>
          </p:cNvCxnSpPr>
          <p:nvPr/>
        </p:nvCxnSpPr>
        <p:spPr>
          <a:xfrm flipH="1" rot="10800000">
            <a:off x="5316075" y="2202494"/>
            <a:ext cx="17700" cy="125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36"/>
          <p:cNvSpPr/>
          <p:nvPr/>
        </p:nvSpPr>
        <p:spPr>
          <a:xfrm>
            <a:off x="6522425" y="1417169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03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560" name="Google Shape;560;p36"/>
          <p:cNvCxnSpPr/>
          <p:nvPr/>
        </p:nvCxnSpPr>
        <p:spPr>
          <a:xfrm rot="10800000">
            <a:off x="6902825" y="2129669"/>
            <a:ext cx="0" cy="11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36"/>
          <p:cNvSpPr/>
          <p:nvPr/>
        </p:nvSpPr>
        <p:spPr>
          <a:xfrm>
            <a:off x="7831275" y="3455894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04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562" name="Google Shape;562;p36"/>
          <p:cNvCxnSpPr/>
          <p:nvPr/>
        </p:nvCxnSpPr>
        <p:spPr>
          <a:xfrm flipH="1" rot="10800000">
            <a:off x="8211675" y="2202494"/>
            <a:ext cx="17700" cy="125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36"/>
          <p:cNvSpPr txBox="1"/>
          <p:nvPr/>
        </p:nvSpPr>
        <p:spPr>
          <a:xfrm>
            <a:off x="5806713" y="360829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Simulation du projet 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64" name="Google Shape;564;p36"/>
          <p:cNvSpPr txBox="1"/>
          <p:nvPr/>
        </p:nvSpPr>
        <p:spPr>
          <a:xfrm>
            <a:off x="7254513" y="147469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Prototype (voiture intelligente).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7"/>
          <p:cNvSpPr/>
          <p:nvPr/>
        </p:nvSpPr>
        <p:spPr>
          <a:xfrm>
            <a:off x="799850" y="2250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Algorithme d’optimisation du chemin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570" name="Google Shape;570;p37" title="Untitled video - Made with Clipchamp_167494588108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888" y="857100"/>
            <a:ext cx="7122226" cy="42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8"/>
          <p:cNvSpPr/>
          <p:nvPr/>
        </p:nvSpPr>
        <p:spPr>
          <a:xfrm>
            <a:off x="799850" y="2250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Algorithme d’optimisation du chemin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576" name="Google Shape;576;p38" title="Untitled video - Made with Clipchamp_167494447475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6875" y="976700"/>
            <a:ext cx="6806875" cy="39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9"/>
          <p:cNvSpPr/>
          <p:nvPr/>
        </p:nvSpPr>
        <p:spPr>
          <a:xfrm>
            <a:off x="713225" y="2046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2" name="Google Shape;582;p39"/>
          <p:cNvCxnSpPr/>
          <p:nvPr/>
        </p:nvCxnSpPr>
        <p:spPr>
          <a:xfrm>
            <a:off x="718150" y="2862544"/>
            <a:ext cx="7698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583" name="Google Shape;583;p39"/>
          <p:cNvSpPr txBox="1"/>
          <p:nvPr>
            <p:ph type="title"/>
          </p:nvPr>
        </p:nvSpPr>
        <p:spPr>
          <a:xfrm>
            <a:off x="642900" y="263988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</a:t>
            </a:r>
            <a:endParaRPr/>
          </a:p>
        </p:txBody>
      </p:sp>
      <p:sp>
        <p:nvSpPr>
          <p:cNvPr id="584" name="Google Shape;584;p39"/>
          <p:cNvSpPr txBox="1"/>
          <p:nvPr/>
        </p:nvSpPr>
        <p:spPr>
          <a:xfrm>
            <a:off x="1552963" y="1095846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Développement du système de détection des outils .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5" name="Google Shape;585;p39"/>
          <p:cNvSpPr txBox="1"/>
          <p:nvPr/>
        </p:nvSpPr>
        <p:spPr>
          <a:xfrm>
            <a:off x="4399285" y="1172046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Développement du système de communication avec le robot.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6" name="Google Shape;586;p39"/>
          <p:cNvSpPr txBox="1"/>
          <p:nvPr/>
        </p:nvSpPr>
        <p:spPr>
          <a:xfrm>
            <a:off x="91713" y="345589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Préparation de data </a:t>
            </a:r>
            <a:endParaRPr sz="17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7" name="Google Shape;587;p39"/>
          <p:cNvSpPr txBox="1"/>
          <p:nvPr/>
        </p:nvSpPr>
        <p:spPr>
          <a:xfrm>
            <a:off x="2938035" y="345499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Développement du système de find path.</a:t>
            </a:r>
            <a:endParaRPr sz="17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588" name="Google Shape;588;p39"/>
          <p:cNvGrpSpPr/>
          <p:nvPr/>
        </p:nvGrpSpPr>
        <p:grpSpPr>
          <a:xfrm>
            <a:off x="8722332" y="125596"/>
            <a:ext cx="288601" cy="1096693"/>
            <a:chOff x="1006700" y="2603975"/>
            <a:chExt cx="55450" cy="210700"/>
          </a:xfrm>
        </p:grpSpPr>
        <p:sp>
          <p:nvSpPr>
            <p:cNvPr id="589" name="Google Shape;589;p39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9"/>
          <p:cNvGrpSpPr/>
          <p:nvPr/>
        </p:nvGrpSpPr>
        <p:grpSpPr>
          <a:xfrm>
            <a:off x="397597" y="4245563"/>
            <a:ext cx="760896" cy="707727"/>
            <a:chOff x="827350" y="3629733"/>
            <a:chExt cx="1431600" cy="1332067"/>
          </a:xfrm>
        </p:grpSpPr>
        <p:sp>
          <p:nvSpPr>
            <p:cNvPr id="596" name="Google Shape;596;p39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76407" y="3958850"/>
            <a:ext cx="420891" cy="391495"/>
            <a:chOff x="827350" y="3629733"/>
            <a:chExt cx="1431600" cy="1332067"/>
          </a:xfrm>
        </p:grpSpPr>
        <p:sp>
          <p:nvSpPr>
            <p:cNvPr id="600" name="Google Shape;600;p39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39"/>
          <p:cNvSpPr/>
          <p:nvPr/>
        </p:nvSpPr>
        <p:spPr>
          <a:xfrm>
            <a:off x="780500" y="1493369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01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604" name="Google Shape;604;p39"/>
          <p:cNvCxnSpPr>
            <a:stCxn id="605" idx="0"/>
            <a:endCxn id="603" idx="1"/>
          </p:cNvCxnSpPr>
          <p:nvPr/>
        </p:nvCxnSpPr>
        <p:spPr>
          <a:xfrm rot="10800000">
            <a:off x="1160900" y="2205869"/>
            <a:ext cx="0" cy="11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Google Shape;606;p39"/>
          <p:cNvSpPr/>
          <p:nvPr/>
        </p:nvSpPr>
        <p:spPr>
          <a:xfrm>
            <a:off x="2089363" y="3455894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02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607" name="Google Shape;607;p39"/>
          <p:cNvCxnSpPr>
            <a:stCxn id="606" idx="3"/>
          </p:cNvCxnSpPr>
          <p:nvPr/>
        </p:nvCxnSpPr>
        <p:spPr>
          <a:xfrm rot="10800000">
            <a:off x="2464963" y="1839794"/>
            <a:ext cx="4800" cy="1616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39"/>
          <p:cNvSpPr/>
          <p:nvPr/>
        </p:nvSpPr>
        <p:spPr>
          <a:xfrm>
            <a:off x="3550625" y="1493369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03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609" name="Google Shape;609;p39"/>
          <p:cNvCxnSpPr>
            <a:stCxn id="610" idx="0"/>
            <a:endCxn id="608" idx="1"/>
          </p:cNvCxnSpPr>
          <p:nvPr/>
        </p:nvCxnSpPr>
        <p:spPr>
          <a:xfrm rot="10800000">
            <a:off x="3931025" y="2205869"/>
            <a:ext cx="0" cy="11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39"/>
          <p:cNvSpPr/>
          <p:nvPr/>
        </p:nvSpPr>
        <p:spPr>
          <a:xfrm>
            <a:off x="4935675" y="3455894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04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612" name="Google Shape;612;p39"/>
          <p:cNvCxnSpPr>
            <a:stCxn id="611" idx="3"/>
          </p:cNvCxnSpPr>
          <p:nvPr/>
        </p:nvCxnSpPr>
        <p:spPr>
          <a:xfrm flipH="1" rot="10800000">
            <a:off x="5316075" y="2202494"/>
            <a:ext cx="17700" cy="125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3" name="Google Shape;613;p39"/>
          <p:cNvSpPr/>
          <p:nvPr/>
        </p:nvSpPr>
        <p:spPr>
          <a:xfrm>
            <a:off x="6522425" y="1417169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03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614" name="Google Shape;614;p39"/>
          <p:cNvCxnSpPr/>
          <p:nvPr/>
        </p:nvCxnSpPr>
        <p:spPr>
          <a:xfrm rot="10800000">
            <a:off x="6902825" y="2129669"/>
            <a:ext cx="0" cy="11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39"/>
          <p:cNvSpPr/>
          <p:nvPr/>
        </p:nvSpPr>
        <p:spPr>
          <a:xfrm>
            <a:off x="7831275" y="3455894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04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616" name="Google Shape;616;p39"/>
          <p:cNvCxnSpPr/>
          <p:nvPr/>
        </p:nvCxnSpPr>
        <p:spPr>
          <a:xfrm flipH="1" rot="10800000">
            <a:off x="8211675" y="2202494"/>
            <a:ext cx="17700" cy="125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" name="Google Shape;617;p39"/>
          <p:cNvSpPr txBox="1"/>
          <p:nvPr/>
        </p:nvSpPr>
        <p:spPr>
          <a:xfrm>
            <a:off x="5806713" y="360829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Simulation du projet 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8" name="Google Shape;618;p39"/>
          <p:cNvSpPr txBox="1"/>
          <p:nvPr/>
        </p:nvSpPr>
        <p:spPr>
          <a:xfrm>
            <a:off x="7254513" y="147469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Prototype (voiture intelligente).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0"/>
          <p:cNvSpPr/>
          <p:nvPr/>
        </p:nvSpPr>
        <p:spPr>
          <a:xfrm>
            <a:off x="799850" y="2250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Interface graphique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624" name="Google Shape;624;p40"/>
          <p:cNvSpPr txBox="1"/>
          <p:nvPr>
            <p:ph idx="4294967295" type="title"/>
          </p:nvPr>
        </p:nvSpPr>
        <p:spPr>
          <a:xfrm>
            <a:off x="3571651" y="9970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</a:t>
            </a:r>
            <a:endParaRPr/>
          </a:p>
        </p:txBody>
      </p:sp>
      <p:pic>
        <p:nvPicPr>
          <p:cNvPr id="625" name="Google Shape;625;p40" title="Untitled video - Made with Clipchamp_168510008488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774" y="1489150"/>
            <a:ext cx="6486451" cy="36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1"/>
          <p:cNvSpPr/>
          <p:nvPr/>
        </p:nvSpPr>
        <p:spPr>
          <a:xfrm>
            <a:off x="713225" y="2046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1" name="Google Shape;631;p41"/>
          <p:cNvCxnSpPr/>
          <p:nvPr/>
        </p:nvCxnSpPr>
        <p:spPr>
          <a:xfrm>
            <a:off x="718150" y="2862544"/>
            <a:ext cx="7698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32" name="Google Shape;632;p41"/>
          <p:cNvSpPr txBox="1"/>
          <p:nvPr>
            <p:ph type="title"/>
          </p:nvPr>
        </p:nvSpPr>
        <p:spPr>
          <a:xfrm>
            <a:off x="642900" y="263988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</a:t>
            </a:r>
            <a:endParaRPr/>
          </a:p>
        </p:txBody>
      </p:sp>
      <p:sp>
        <p:nvSpPr>
          <p:cNvPr id="633" name="Google Shape;633;p41"/>
          <p:cNvSpPr txBox="1"/>
          <p:nvPr/>
        </p:nvSpPr>
        <p:spPr>
          <a:xfrm>
            <a:off x="1552963" y="1095846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Développement du système de détection des outils .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34" name="Google Shape;634;p41"/>
          <p:cNvSpPr txBox="1"/>
          <p:nvPr/>
        </p:nvSpPr>
        <p:spPr>
          <a:xfrm>
            <a:off x="4399285" y="1172046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Développement du système de communication avec le robot.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35" name="Google Shape;635;p41"/>
          <p:cNvSpPr txBox="1"/>
          <p:nvPr/>
        </p:nvSpPr>
        <p:spPr>
          <a:xfrm>
            <a:off x="91713" y="345589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Préparation de data </a:t>
            </a:r>
            <a:endParaRPr sz="17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36" name="Google Shape;636;p41"/>
          <p:cNvSpPr txBox="1"/>
          <p:nvPr/>
        </p:nvSpPr>
        <p:spPr>
          <a:xfrm>
            <a:off x="2938035" y="345499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Développement du système de find path.</a:t>
            </a:r>
            <a:endParaRPr sz="17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637" name="Google Shape;637;p41"/>
          <p:cNvGrpSpPr/>
          <p:nvPr/>
        </p:nvGrpSpPr>
        <p:grpSpPr>
          <a:xfrm>
            <a:off x="8722332" y="125596"/>
            <a:ext cx="288601" cy="1096693"/>
            <a:chOff x="1006700" y="2603975"/>
            <a:chExt cx="55450" cy="210700"/>
          </a:xfrm>
        </p:grpSpPr>
        <p:sp>
          <p:nvSpPr>
            <p:cNvPr id="638" name="Google Shape;638;p41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41"/>
          <p:cNvGrpSpPr/>
          <p:nvPr/>
        </p:nvGrpSpPr>
        <p:grpSpPr>
          <a:xfrm>
            <a:off x="397597" y="4245563"/>
            <a:ext cx="760896" cy="707727"/>
            <a:chOff x="827350" y="3629733"/>
            <a:chExt cx="1431600" cy="1332067"/>
          </a:xfrm>
        </p:grpSpPr>
        <p:sp>
          <p:nvSpPr>
            <p:cNvPr id="645" name="Google Shape;645;p41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41"/>
          <p:cNvGrpSpPr/>
          <p:nvPr/>
        </p:nvGrpSpPr>
        <p:grpSpPr>
          <a:xfrm>
            <a:off x="76407" y="3958850"/>
            <a:ext cx="420891" cy="391495"/>
            <a:chOff x="827350" y="3629733"/>
            <a:chExt cx="1431600" cy="1332067"/>
          </a:xfrm>
        </p:grpSpPr>
        <p:sp>
          <p:nvSpPr>
            <p:cNvPr id="649" name="Google Shape;649;p41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41"/>
          <p:cNvSpPr/>
          <p:nvPr/>
        </p:nvSpPr>
        <p:spPr>
          <a:xfrm>
            <a:off x="780500" y="1493369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01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653" name="Google Shape;653;p41"/>
          <p:cNvCxnSpPr>
            <a:stCxn id="654" idx="0"/>
            <a:endCxn id="652" idx="1"/>
          </p:cNvCxnSpPr>
          <p:nvPr/>
        </p:nvCxnSpPr>
        <p:spPr>
          <a:xfrm rot="10800000">
            <a:off x="1160900" y="2205869"/>
            <a:ext cx="0" cy="11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5" name="Google Shape;655;p41"/>
          <p:cNvSpPr/>
          <p:nvPr/>
        </p:nvSpPr>
        <p:spPr>
          <a:xfrm>
            <a:off x="2089363" y="3455894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02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656" name="Google Shape;656;p41"/>
          <p:cNvCxnSpPr>
            <a:stCxn id="655" idx="3"/>
          </p:cNvCxnSpPr>
          <p:nvPr/>
        </p:nvCxnSpPr>
        <p:spPr>
          <a:xfrm rot="10800000">
            <a:off x="2464963" y="1839794"/>
            <a:ext cx="4800" cy="1616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41"/>
          <p:cNvSpPr/>
          <p:nvPr/>
        </p:nvSpPr>
        <p:spPr>
          <a:xfrm>
            <a:off x="3550625" y="1493369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03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658" name="Google Shape;658;p41"/>
          <p:cNvCxnSpPr>
            <a:stCxn id="659" idx="0"/>
            <a:endCxn id="657" idx="1"/>
          </p:cNvCxnSpPr>
          <p:nvPr/>
        </p:nvCxnSpPr>
        <p:spPr>
          <a:xfrm rot="10800000">
            <a:off x="3931025" y="2205869"/>
            <a:ext cx="0" cy="11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41"/>
          <p:cNvSpPr/>
          <p:nvPr/>
        </p:nvSpPr>
        <p:spPr>
          <a:xfrm>
            <a:off x="4935675" y="3455894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04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661" name="Google Shape;661;p41"/>
          <p:cNvCxnSpPr>
            <a:stCxn id="660" idx="3"/>
          </p:cNvCxnSpPr>
          <p:nvPr/>
        </p:nvCxnSpPr>
        <p:spPr>
          <a:xfrm flipH="1" rot="10800000">
            <a:off x="5316075" y="2202494"/>
            <a:ext cx="17700" cy="125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Google Shape;662;p41"/>
          <p:cNvSpPr/>
          <p:nvPr/>
        </p:nvSpPr>
        <p:spPr>
          <a:xfrm>
            <a:off x="6522425" y="1417169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05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663" name="Google Shape;663;p41"/>
          <p:cNvCxnSpPr/>
          <p:nvPr/>
        </p:nvCxnSpPr>
        <p:spPr>
          <a:xfrm rot="10800000">
            <a:off x="6902825" y="2129669"/>
            <a:ext cx="0" cy="11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4" name="Google Shape;664;p41"/>
          <p:cNvSpPr/>
          <p:nvPr/>
        </p:nvSpPr>
        <p:spPr>
          <a:xfrm>
            <a:off x="7831275" y="3455894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06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665" name="Google Shape;665;p41"/>
          <p:cNvCxnSpPr/>
          <p:nvPr/>
        </p:nvCxnSpPr>
        <p:spPr>
          <a:xfrm flipH="1" rot="10800000">
            <a:off x="8211675" y="2202494"/>
            <a:ext cx="17700" cy="125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41"/>
          <p:cNvSpPr txBox="1"/>
          <p:nvPr/>
        </p:nvSpPr>
        <p:spPr>
          <a:xfrm>
            <a:off x="5806713" y="360829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Simulation du projet 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67" name="Google Shape;667;p41"/>
          <p:cNvSpPr txBox="1"/>
          <p:nvPr/>
        </p:nvSpPr>
        <p:spPr>
          <a:xfrm>
            <a:off x="7254513" y="147469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Prototype (voiture intelligente).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2"/>
          <p:cNvSpPr/>
          <p:nvPr/>
        </p:nvSpPr>
        <p:spPr>
          <a:xfrm>
            <a:off x="720000" y="71075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Webot Simulation</a:t>
            </a:r>
            <a:endParaRPr/>
          </a:p>
        </p:txBody>
      </p:sp>
      <p:pic>
        <p:nvPicPr>
          <p:cNvPr id="673" name="Google Shape;673;p42" title="path_simul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175" y="616025"/>
            <a:ext cx="7297799" cy="39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0675" y="3940275"/>
            <a:ext cx="5692575" cy="12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43"/>
          <p:cNvGrpSpPr/>
          <p:nvPr/>
        </p:nvGrpSpPr>
        <p:grpSpPr>
          <a:xfrm rot="10800000">
            <a:off x="8182795" y="3741521"/>
            <a:ext cx="288601" cy="1096693"/>
            <a:chOff x="1006700" y="2603975"/>
            <a:chExt cx="55450" cy="210700"/>
          </a:xfrm>
        </p:grpSpPr>
        <p:sp>
          <p:nvSpPr>
            <p:cNvPr id="680" name="Google Shape;680;p43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43"/>
          <p:cNvGrpSpPr/>
          <p:nvPr/>
        </p:nvGrpSpPr>
        <p:grpSpPr>
          <a:xfrm>
            <a:off x="535539" y="4091671"/>
            <a:ext cx="781224" cy="726909"/>
            <a:chOff x="827350" y="3629733"/>
            <a:chExt cx="1431600" cy="1332067"/>
          </a:xfrm>
        </p:grpSpPr>
        <p:sp>
          <p:nvSpPr>
            <p:cNvPr id="687" name="Google Shape;687;p43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43"/>
          <p:cNvGrpSpPr/>
          <p:nvPr/>
        </p:nvGrpSpPr>
        <p:grpSpPr>
          <a:xfrm>
            <a:off x="1563289" y="4339573"/>
            <a:ext cx="356325" cy="331552"/>
            <a:chOff x="827350" y="3629733"/>
            <a:chExt cx="1431600" cy="1332067"/>
          </a:xfrm>
        </p:grpSpPr>
        <p:sp>
          <p:nvSpPr>
            <p:cNvPr id="691" name="Google Shape;691;p43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43"/>
          <p:cNvGrpSpPr/>
          <p:nvPr/>
        </p:nvGrpSpPr>
        <p:grpSpPr>
          <a:xfrm>
            <a:off x="7697553" y="932393"/>
            <a:ext cx="1096749" cy="1020497"/>
            <a:chOff x="827350" y="3629733"/>
            <a:chExt cx="1431600" cy="1332067"/>
          </a:xfrm>
        </p:grpSpPr>
        <p:sp>
          <p:nvSpPr>
            <p:cNvPr id="695" name="Google Shape;695;p43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43"/>
          <p:cNvGrpSpPr/>
          <p:nvPr/>
        </p:nvGrpSpPr>
        <p:grpSpPr>
          <a:xfrm>
            <a:off x="626658" y="3184190"/>
            <a:ext cx="598982" cy="557337"/>
            <a:chOff x="827350" y="3629733"/>
            <a:chExt cx="1431600" cy="1332067"/>
          </a:xfrm>
        </p:grpSpPr>
        <p:sp>
          <p:nvSpPr>
            <p:cNvPr id="699" name="Google Shape;699;p43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43"/>
          <p:cNvGrpSpPr/>
          <p:nvPr/>
        </p:nvGrpSpPr>
        <p:grpSpPr>
          <a:xfrm>
            <a:off x="7066781" y="683794"/>
            <a:ext cx="464268" cy="431989"/>
            <a:chOff x="827350" y="3629733"/>
            <a:chExt cx="1431600" cy="1332067"/>
          </a:xfrm>
        </p:grpSpPr>
        <p:sp>
          <p:nvSpPr>
            <p:cNvPr id="703" name="Google Shape;703;p43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43"/>
          <p:cNvGrpSpPr/>
          <p:nvPr/>
        </p:nvGrpSpPr>
        <p:grpSpPr>
          <a:xfrm rot="5400000">
            <a:off x="1030707" y="-8854"/>
            <a:ext cx="288601" cy="1096693"/>
            <a:chOff x="1006700" y="2603975"/>
            <a:chExt cx="55450" cy="210700"/>
          </a:xfrm>
        </p:grpSpPr>
        <p:sp>
          <p:nvSpPr>
            <p:cNvPr id="707" name="Google Shape;707;p43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43"/>
          <p:cNvGrpSpPr/>
          <p:nvPr/>
        </p:nvGrpSpPr>
        <p:grpSpPr>
          <a:xfrm>
            <a:off x="7697549" y="373732"/>
            <a:ext cx="356325" cy="331552"/>
            <a:chOff x="827350" y="3629733"/>
            <a:chExt cx="1431600" cy="1332067"/>
          </a:xfrm>
        </p:grpSpPr>
        <p:sp>
          <p:nvSpPr>
            <p:cNvPr id="714" name="Google Shape;714;p43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7" name="Google Shape;717;p43"/>
          <p:cNvSpPr txBox="1"/>
          <p:nvPr>
            <p:ph type="title"/>
          </p:nvPr>
        </p:nvSpPr>
        <p:spPr>
          <a:xfrm>
            <a:off x="712325" y="19404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 pour votre attention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/>
          <p:nvPr/>
        </p:nvSpPr>
        <p:spPr>
          <a:xfrm>
            <a:off x="971400" y="975300"/>
            <a:ext cx="7201200" cy="31929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 txBox="1"/>
          <p:nvPr>
            <p:ph type="title"/>
          </p:nvPr>
        </p:nvSpPr>
        <p:spPr>
          <a:xfrm>
            <a:off x="6326237" y="3645600"/>
            <a:ext cx="15717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—SWIFT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 txBox="1"/>
          <p:nvPr>
            <p:ph idx="1" type="subTitle"/>
          </p:nvPr>
        </p:nvSpPr>
        <p:spPr>
          <a:xfrm>
            <a:off x="1539725" y="1447979"/>
            <a:ext cx="6172200" cy="16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De nos jours, la maintenance est au cœur de toute activité industrielle et constitue un enjeu majeur pour la productivité de l'entreprise.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L'un des </a:t>
            </a:r>
            <a:r>
              <a:rPr lang="en" sz="1300"/>
              <a:t>problématiques</a:t>
            </a:r>
            <a:r>
              <a:rPr lang="en" sz="1300"/>
              <a:t> de la maintenance consiste aux </a:t>
            </a:r>
            <a:r>
              <a:rPr lang="en" sz="1300"/>
              <a:t>déplacements</a:t>
            </a:r>
            <a:r>
              <a:rPr lang="en" sz="1300"/>
              <a:t> </a:t>
            </a:r>
            <a:r>
              <a:rPr lang="en" sz="1300"/>
              <a:t>répétitifs</a:t>
            </a:r>
            <a:r>
              <a:rPr lang="en" sz="1300"/>
              <a:t> de l'équipe pour ramener les outils </a:t>
            </a:r>
            <a:r>
              <a:rPr lang="en" sz="1300"/>
              <a:t>nécessaires</a:t>
            </a:r>
            <a:r>
              <a:rPr lang="en" sz="1300"/>
              <a:t> afin d'accomplir une </a:t>
            </a:r>
            <a:r>
              <a:rPr lang="en" sz="1300"/>
              <a:t>tâche</a:t>
            </a:r>
            <a:r>
              <a:rPr lang="en" sz="1300"/>
              <a:t> de </a:t>
            </a:r>
            <a:r>
              <a:rPr lang="en" sz="1300"/>
              <a:t>réparation</a:t>
            </a:r>
            <a:r>
              <a:rPr lang="en" sz="1300"/>
              <a:t> ce qui résulte une perte en </a:t>
            </a:r>
            <a:r>
              <a:rPr lang="en" sz="1300"/>
              <a:t>termes</a:t>
            </a:r>
            <a:r>
              <a:rPr lang="en" sz="1300"/>
              <a:t> du temps et d'effort.</a:t>
            </a:r>
            <a:endParaRPr sz="700"/>
          </a:p>
        </p:txBody>
      </p:sp>
      <p:grpSp>
        <p:nvGrpSpPr>
          <p:cNvPr id="323" name="Google Shape;323;p28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324" name="Google Shape;324;p28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28"/>
          <p:cNvGrpSpPr/>
          <p:nvPr/>
        </p:nvGrpSpPr>
        <p:grpSpPr>
          <a:xfrm>
            <a:off x="7351974" y="351277"/>
            <a:ext cx="1178637" cy="1096691"/>
            <a:chOff x="827350" y="3629733"/>
            <a:chExt cx="1431600" cy="1332067"/>
          </a:xfrm>
        </p:grpSpPr>
        <p:sp>
          <p:nvSpPr>
            <p:cNvPr id="331" name="Google Shape;331;p28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28"/>
          <p:cNvGrpSpPr/>
          <p:nvPr/>
        </p:nvGrpSpPr>
        <p:grpSpPr>
          <a:xfrm>
            <a:off x="7916327" y="1616596"/>
            <a:ext cx="781224" cy="726909"/>
            <a:chOff x="827350" y="3629733"/>
            <a:chExt cx="1431600" cy="1332067"/>
          </a:xfrm>
        </p:grpSpPr>
        <p:sp>
          <p:nvSpPr>
            <p:cNvPr id="335" name="Google Shape;335;p28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28"/>
          <p:cNvGrpSpPr/>
          <p:nvPr/>
        </p:nvGrpSpPr>
        <p:grpSpPr>
          <a:xfrm>
            <a:off x="6235139" y="539499"/>
            <a:ext cx="637062" cy="592770"/>
            <a:chOff x="827350" y="3629733"/>
            <a:chExt cx="1431600" cy="1332067"/>
          </a:xfrm>
        </p:grpSpPr>
        <p:sp>
          <p:nvSpPr>
            <p:cNvPr id="339" name="Google Shape;339;p28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28"/>
          <p:cNvGrpSpPr/>
          <p:nvPr/>
        </p:nvGrpSpPr>
        <p:grpSpPr>
          <a:xfrm>
            <a:off x="6886468" y="329561"/>
            <a:ext cx="451240" cy="419868"/>
            <a:chOff x="827350" y="3629733"/>
            <a:chExt cx="1431600" cy="1332067"/>
          </a:xfrm>
        </p:grpSpPr>
        <p:sp>
          <p:nvSpPr>
            <p:cNvPr id="343" name="Google Shape;343;p28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/>
          <p:nvPr/>
        </p:nvSpPr>
        <p:spPr>
          <a:xfrm>
            <a:off x="1024125" y="1663938"/>
            <a:ext cx="3133800" cy="188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29"/>
          <p:cNvPicPr preferRelativeResize="0"/>
          <p:nvPr/>
        </p:nvPicPr>
        <p:blipFill rotWithShape="1">
          <a:blip r:embed="rId3">
            <a:alphaModFix/>
          </a:blip>
          <a:srcRect b="0" l="0" r="28668" t="0"/>
          <a:stretch/>
        </p:blipFill>
        <p:spPr>
          <a:xfrm>
            <a:off x="4552975" y="539500"/>
            <a:ext cx="3877800" cy="4059900"/>
          </a:xfrm>
          <a:prstGeom prst="snip2DiagRect">
            <a:avLst>
              <a:gd fmla="val 0" name="adj1"/>
              <a:gd fmla="val 7153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2" name="Google Shape;352;p29"/>
          <p:cNvSpPr txBox="1"/>
          <p:nvPr>
            <p:ph type="title"/>
          </p:nvPr>
        </p:nvSpPr>
        <p:spPr>
          <a:xfrm>
            <a:off x="970400" y="1663950"/>
            <a:ext cx="3133800" cy="18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Cette solution est efficace pour minimiser le temps de panne donc l’arrêt de la ligne de production qui cause des </a:t>
            </a: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surcoûts</a:t>
            </a: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lourds et des pertes pour l’entreprise.</a:t>
            </a:r>
            <a:endParaRPr sz="3300"/>
          </a:p>
        </p:txBody>
      </p:sp>
      <p:pic>
        <p:nvPicPr>
          <p:cNvPr id="353" name="Google Shape;353;p29"/>
          <p:cNvPicPr preferRelativeResize="0"/>
          <p:nvPr/>
        </p:nvPicPr>
        <p:blipFill rotWithShape="1">
          <a:blip r:embed="rId4">
            <a:alphaModFix amt="75000"/>
          </a:blip>
          <a:srcRect b="0" l="19106" r="0" t="4942"/>
          <a:stretch/>
        </p:blipFill>
        <p:spPr>
          <a:xfrm rot="5400000">
            <a:off x="4201712" y="-605061"/>
            <a:ext cx="4580326" cy="3332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29"/>
          <p:cNvGrpSpPr/>
          <p:nvPr/>
        </p:nvGrpSpPr>
        <p:grpSpPr>
          <a:xfrm rot="5400000">
            <a:off x="2135832" y="-194504"/>
            <a:ext cx="288601" cy="1096693"/>
            <a:chOff x="1006700" y="2603975"/>
            <a:chExt cx="55450" cy="210700"/>
          </a:xfrm>
        </p:grpSpPr>
        <p:sp>
          <p:nvSpPr>
            <p:cNvPr id="355" name="Google Shape;355;p29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29"/>
          <p:cNvGrpSpPr/>
          <p:nvPr/>
        </p:nvGrpSpPr>
        <p:grpSpPr>
          <a:xfrm>
            <a:off x="7921987" y="3917669"/>
            <a:ext cx="1017582" cy="946700"/>
            <a:chOff x="827350" y="3629733"/>
            <a:chExt cx="1431600" cy="1332067"/>
          </a:xfrm>
        </p:grpSpPr>
        <p:sp>
          <p:nvSpPr>
            <p:cNvPr id="362" name="Google Shape;362;p29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29"/>
          <p:cNvGrpSpPr/>
          <p:nvPr/>
        </p:nvGrpSpPr>
        <p:grpSpPr>
          <a:xfrm>
            <a:off x="7379477" y="4313619"/>
            <a:ext cx="437354" cy="406680"/>
            <a:chOff x="827350" y="3629733"/>
            <a:chExt cx="1431600" cy="1332067"/>
          </a:xfrm>
        </p:grpSpPr>
        <p:sp>
          <p:nvSpPr>
            <p:cNvPr id="366" name="Google Shape;366;p29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9"/>
          <p:cNvGrpSpPr/>
          <p:nvPr/>
        </p:nvGrpSpPr>
        <p:grpSpPr>
          <a:xfrm>
            <a:off x="8035905" y="3275506"/>
            <a:ext cx="572068" cy="532028"/>
            <a:chOff x="827350" y="3629733"/>
            <a:chExt cx="1431600" cy="1332067"/>
          </a:xfrm>
        </p:grpSpPr>
        <p:sp>
          <p:nvSpPr>
            <p:cNvPr id="370" name="Google Shape;370;p29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29"/>
          <p:cNvSpPr txBox="1"/>
          <p:nvPr>
            <p:ph type="title"/>
          </p:nvPr>
        </p:nvSpPr>
        <p:spPr>
          <a:xfrm>
            <a:off x="837500" y="738900"/>
            <a:ext cx="35520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But du projet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30"/>
          <p:cNvGrpSpPr/>
          <p:nvPr/>
        </p:nvGrpSpPr>
        <p:grpSpPr>
          <a:xfrm rot="10800000">
            <a:off x="510357" y="1914521"/>
            <a:ext cx="288601" cy="1096693"/>
            <a:chOff x="1006700" y="2603975"/>
            <a:chExt cx="55450" cy="210700"/>
          </a:xfrm>
        </p:grpSpPr>
        <p:sp>
          <p:nvSpPr>
            <p:cNvPr id="379" name="Google Shape;379;p30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30"/>
          <p:cNvGrpSpPr/>
          <p:nvPr/>
        </p:nvGrpSpPr>
        <p:grpSpPr>
          <a:xfrm>
            <a:off x="6515167" y="2955924"/>
            <a:ext cx="1372762" cy="1277186"/>
            <a:chOff x="827350" y="3629733"/>
            <a:chExt cx="1431600" cy="1332067"/>
          </a:xfrm>
        </p:grpSpPr>
        <p:sp>
          <p:nvSpPr>
            <p:cNvPr id="386" name="Google Shape;386;p30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30"/>
          <p:cNvGrpSpPr/>
          <p:nvPr/>
        </p:nvGrpSpPr>
        <p:grpSpPr>
          <a:xfrm>
            <a:off x="6653544" y="1981773"/>
            <a:ext cx="688313" cy="640458"/>
            <a:chOff x="827350" y="3629733"/>
            <a:chExt cx="1431600" cy="1332067"/>
          </a:xfrm>
        </p:grpSpPr>
        <p:sp>
          <p:nvSpPr>
            <p:cNvPr id="390" name="Google Shape;390;p30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30"/>
          <p:cNvGrpSpPr/>
          <p:nvPr/>
        </p:nvGrpSpPr>
        <p:grpSpPr>
          <a:xfrm>
            <a:off x="4865856" y="3550298"/>
            <a:ext cx="688313" cy="640458"/>
            <a:chOff x="827350" y="3629733"/>
            <a:chExt cx="1431600" cy="1332067"/>
          </a:xfrm>
        </p:grpSpPr>
        <p:sp>
          <p:nvSpPr>
            <p:cNvPr id="394" name="Google Shape;394;p30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0"/>
          <p:cNvGrpSpPr/>
          <p:nvPr/>
        </p:nvGrpSpPr>
        <p:grpSpPr>
          <a:xfrm>
            <a:off x="5815073" y="4066919"/>
            <a:ext cx="439215" cy="408678"/>
            <a:chOff x="827350" y="3629733"/>
            <a:chExt cx="1431600" cy="1332067"/>
          </a:xfrm>
        </p:grpSpPr>
        <p:sp>
          <p:nvSpPr>
            <p:cNvPr id="398" name="Google Shape;398;p30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30"/>
          <p:cNvSpPr txBox="1"/>
          <p:nvPr>
            <p:ph type="title"/>
          </p:nvPr>
        </p:nvSpPr>
        <p:spPr>
          <a:xfrm>
            <a:off x="593550" y="108600"/>
            <a:ext cx="7705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Exemple de </a:t>
            </a:r>
            <a:r>
              <a:rPr lang="en" sz="2500"/>
              <a:t>retard</a:t>
            </a:r>
            <a:r>
              <a:rPr lang="en" sz="2500"/>
              <a:t> lors d’une panne à EMO</a:t>
            </a:r>
            <a:endParaRPr sz="2500"/>
          </a:p>
        </p:txBody>
      </p:sp>
      <p:pic>
        <p:nvPicPr>
          <p:cNvPr id="402" name="Google Shape;4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75" y="2571750"/>
            <a:ext cx="8554100" cy="23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0"/>
          <p:cNvSpPr txBox="1"/>
          <p:nvPr/>
        </p:nvSpPr>
        <p:spPr>
          <a:xfrm>
            <a:off x="961825" y="856425"/>
            <a:ext cx="73374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: l’opérateur arrête la machine et appui sur le bouton d’alerte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: les mécaniciens apportent leurs matériels et provient à la salle de production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: la recherche de la machine en panne et discussions avec l’opérateur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: la réparation de la machine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31"/>
          <p:cNvGrpSpPr/>
          <p:nvPr/>
        </p:nvGrpSpPr>
        <p:grpSpPr>
          <a:xfrm rot="5400000">
            <a:off x="3024957" y="-219079"/>
            <a:ext cx="288601" cy="1096693"/>
            <a:chOff x="1006700" y="2603975"/>
            <a:chExt cx="55450" cy="210700"/>
          </a:xfrm>
        </p:grpSpPr>
        <p:sp>
          <p:nvSpPr>
            <p:cNvPr id="409" name="Google Shape;409;p31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1"/>
          <p:cNvGrpSpPr/>
          <p:nvPr/>
        </p:nvGrpSpPr>
        <p:grpSpPr>
          <a:xfrm>
            <a:off x="6515167" y="2955924"/>
            <a:ext cx="1372762" cy="1277186"/>
            <a:chOff x="827350" y="3629733"/>
            <a:chExt cx="1431600" cy="1332067"/>
          </a:xfrm>
        </p:grpSpPr>
        <p:sp>
          <p:nvSpPr>
            <p:cNvPr id="416" name="Google Shape;416;p31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31"/>
          <p:cNvGrpSpPr/>
          <p:nvPr/>
        </p:nvGrpSpPr>
        <p:grpSpPr>
          <a:xfrm>
            <a:off x="6653544" y="1981773"/>
            <a:ext cx="688313" cy="640458"/>
            <a:chOff x="827350" y="3629733"/>
            <a:chExt cx="1431600" cy="1332067"/>
          </a:xfrm>
        </p:grpSpPr>
        <p:sp>
          <p:nvSpPr>
            <p:cNvPr id="420" name="Google Shape;420;p31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31"/>
          <p:cNvGrpSpPr/>
          <p:nvPr/>
        </p:nvGrpSpPr>
        <p:grpSpPr>
          <a:xfrm>
            <a:off x="4865856" y="3550298"/>
            <a:ext cx="688313" cy="640458"/>
            <a:chOff x="827350" y="3629733"/>
            <a:chExt cx="1431600" cy="1332067"/>
          </a:xfrm>
        </p:grpSpPr>
        <p:sp>
          <p:nvSpPr>
            <p:cNvPr id="424" name="Google Shape;424;p31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31"/>
          <p:cNvGrpSpPr/>
          <p:nvPr/>
        </p:nvGrpSpPr>
        <p:grpSpPr>
          <a:xfrm>
            <a:off x="5815073" y="4066919"/>
            <a:ext cx="439215" cy="408678"/>
            <a:chOff x="827350" y="3629733"/>
            <a:chExt cx="1431600" cy="1332067"/>
          </a:xfrm>
        </p:grpSpPr>
        <p:sp>
          <p:nvSpPr>
            <p:cNvPr id="428" name="Google Shape;428;p31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31" name="Google Shape;4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26" y="103057"/>
            <a:ext cx="8772751" cy="4937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"/>
          <p:cNvSpPr/>
          <p:nvPr/>
        </p:nvSpPr>
        <p:spPr>
          <a:xfrm>
            <a:off x="713225" y="2046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7" name="Google Shape;437;p32"/>
          <p:cNvCxnSpPr/>
          <p:nvPr/>
        </p:nvCxnSpPr>
        <p:spPr>
          <a:xfrm>
            <a:off x="718150" y="2862544"/>
            <a:ext cx="7698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38" name="Google Shape;438;p32"/>
          <p:cNvSpPr txBox="1"/>
          <p:nvPr>
            <p:ph type="title"/>
          </p:nvPr>
        </p:nvSpPr>
        <p:spPr>
          <a:xfrm>
            <a:off x="642900" y="263988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</a:t>
            </a:r>
            <a:endParaRPr/>
          </a:p>
        </p:txBody>
      </p:sp>
      <p:sp>
        <p:nvSpPr>
          <p:cNvPr id="439" name="Google Shape;439;p32"/>
          <p:cNvSpPr txBox="1"/>
          <p:nvPr/>
        </p:nvSpPr>
        <p:spPr>
          <a:xfrm>
            <a:off x="1552963" y="1095846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Développement du système de détection des outils .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0" name="Google Shape;440;p32"/>
          <p:cNvSpPr txBox="1"/>
          <p:nvPr/>
        </p:nvSpPr>
        <p:spPr>
          <a:xfrm>
            <a:off x="4399285" y="1172046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Développement </a:t>
            </a:r>
            <a:r>
              <a:rPr b="1" lang="en">
                <a:solidFill>
                  <a:schemeClr val="lt1"/>
                </a:solidFill>
              </a:rPr>
              <a:t>du système</a:t>
            </a:r>
            <a:r>
              <a:rPr b="1" lang="en">
                <a:solidFill>
                  <a:schemeClr val="lt1"/>
                </a:solidFill>
              </a:rPr>
              <a:t> de communication avec le robot.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1" name="Google Shape;441;p32"/>
          <p:cNvSpPr txBox="1"/>
          <p:nvPr/>
        </p:nvSpPr>
        <p:spPr>
          <a:xfrm>
            <a:off x="91713" y="345589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Préparation de data </a:t>
            </a:r>
            <a:endParaRPr sz="17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2" name="Google Shape;442;p32"/>
          <p:cNvSpPr txBox="1"/>
          <p:nvPr/>
        </p:nvSpPr>
        <p:spPr>
          <a:xfrm>
            <a:off x="2938035" y="345499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Développement du système de find path.</a:t>
            </a:r>
            <a:endParaRPr sz="17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43" name="Google Shape;443;p32"/>
          <p:cNvGrpSpPr/>
          <p:nvPr/>
        </p:nvGrpSpPr>
        <p:grpSpPr>
          <a:xfrm>
            <a:off x="8722332" y="125596"/>
            <a:ext cx="288601" cy="1096693"/>
            <a:chOff x="1006700" y="2603975"/>
            <a:chExt cx="55450" cy="210700"/>
          </a:xfrm>
        </p:grpSpPr>
        <p:sp>
          <p:nvSpPr>
            <p:cNvPr id="444" name="Google Shape;444;p32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32"/>
          <p:cNvGrpSpPr/>
          <p:nvPr/>
        </p:nvGrpSpPr>
        <p:grpSpPr>
          <a:xfrm>
            <a:off x="397597" y="4245563"/>
            <a:ext cx="760896" cy="707727"/>
            <a:chOff x="827350" y="3629733"/>
            <a:chExt cx="1431600" cy="1332067"/>
          </a:xfrm>
        </p:grpSpPr>
        <p:sp>
          <p:nvSpPr>
            <p:cNvPr id="451" name="Google Shape;451;p32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32"/>
          <p:cNvGrpSpPr/>
          <p:nvPr/>
        </p:nvGrpSpPr>
        <p:grpSpPr>
          <a:xfrm>
            <a:off x="76407" y="3958850"/>
            <a:ext cx="420891" cy="391495"/>
            <a:chOff x="827350" y="3629733"/>
            <a:chExt cx="1431600" cy="1332067"/>
          </a:xfrm>
        </p:grpSpPr>
        <p:sp>
          <p:nvSpPr>
            <p:cNvPr id="455" name="Google Shape;455;p32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32"/>
          <p:cNvSpPr/>
          <p:nvPr/>
        </p:nvSpPr>
        <p:spPr>
          <a:xfrm>
            <a:off x="780500" y="1493369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</a:t>
            </a: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1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459" name="Google Shape;459;p32"/>
          <p:cNvCxnSpPr>
            <a:stCxn id="460" idx="0"/>
            <a:endCxn id="458" idx="1"/>
          </p:cNvCxnSpPr>
          <p:nvPr/>
        </p:nvCxnSpPr>
        <p:spPr>
          <a:xfrm rot="10800000">
            <a:off x="1160900" y="2205869"/>
            <a:ext cx="0" cy="11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32"/>
          <p:cNvSpPr/>
          <p:nvPr/>
        </p:nvSpPr>
        <p:spPr>
          <a:xfrm>
            <a:off x="2089363" y="3455894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02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462" name="Google Shape;462;p32"/>
          <p:cNvCxnSpPr>
            <a:stCxn id="461" idx="3"/>
          </p:cNvCxnSpPr>
          <p:nvPr/>
        </p:nvCxnSpPr>
        <p:spPr>
          <a:xfrm rot="10800000">
            <a:off x="2464963" y="1839794"/>
            <a:ext cx="4800" cy="1616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32"/>
          <p:cNvSpPr/>
          <p:nvPr/>
        </p:nvSpPr>
        <p:spPr>
          <a:xfrm>
            <a:off x="3550625" y="1493369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03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464" name="Google Shape;464;p32"/>
          <p:cNvCxnSpPr>
            <a:stCxn id="465" idx="0"/>
            <a:endCxn id="463" idx="1"/>
          </p:cNvCxnSpPr>
          <p:nvPr/>
        </p:nvCxnSpPr>
        <p:spPr>
          <a:xfrm rot="10800000">
            <a:off x="3931025" y="2205869"/>
            <a:ext cx="0" cy="11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32"/>
          <p:cNvSpPr/>
          <p:nvPr/>
        </p:nvSpPr>
        <p:spPr>
          <a:xfrm>
            <a:off x="4935675" y="3455894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04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467" name="Google Shape;467;p32"/>
          <p:cNvCxnSpPr>
            <a:stCxn id="466" idx="3"/>
          </p:cNvCxnSpPr>
          <p:nvPr/>
        </p:nvCxnSpPr>
        <p:spPr>
          <a:xfrm flipH="1" rot="10800000">
            <a:off x="5316075" y="2202494"/>
            <a:ext cx="17700" cy="125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32"/>
          <p:cNvSpPr/>
          <p:nvPr/>
        </p:nvSpPr>
        <p:spPr>
          <a:xfrm>
            <a:off x="6522425" y="1417169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03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469" name="Google Shape;469;p32"/>
          <p:cNvCxnSpPr/>
          <p:nvPr/>
        </p:nvCxnSpPr>
        <p:spPr>
          <a:xfrm rot="10800000">
            <a:off x="6902825" y="2129669"/>
            <a:ext cx="0" cy="11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32"/>
          <p:cNvSpPr/>
          <p:nvPr/>
        </p:nvSpPr>
        <p:spPr>
          <a:xfrm>
            <a:off x="7831275" y="3455894"/>
            <a:ext cx="760800" cy="7125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04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471" name="Google Shape;471;p32"/>
          <p:cNvCxnSpPr/>
          <p:nvPr/>
        </p:nvCxnSpPr>
        <p:spPr>
          <a:xfrm flipH="1" rot="10800000">
            <a:off x="8211675" y="2202494"/>
            <a:ext cx="17700" cy="125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32"/>
          <p:cNvSpPr txBox="1"/>
          <p:nvPr/>
        </p:nvSpPr>
        <p:spPr>
          <a:xfrm>
            <a:off x="5806713" y="360829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Simulation du projet</a:t>
            </a:r>
            <a:r>
              <a:rPr b="1"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3" name="Google Shape;473;p32"/>
          <p:cNvSpPr txBox="1"/>
          <p:nvPr/>
        </p:nvSpPr>
        <p:spPr>
          <a:xfrm>
            <a:off x="7254513" y="147469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Prototype (voiture intelligente).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33"/>
          <p:cNvGrpSpPr/>
          <p:nvPr/>
        </p:nvGrpSpPr>
        <p:grpSpPr>
          <a:xfrm rot="10800000">
            <a:off x="510357" y="1914521"/>
            <a:ext cx="288601" cy="1096693"/>
            <a:chOff x="1006700" y="2603975"/>
            <a:chExt cx="55450" cy="210700"/>
          </a:xfrm>
        </p:grpSpPr>
        <p:sp>
          <p:nvSpPr>
            <p:cNvPr id="479" name="Google Shape;479;p33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33"/>
          <p:cNvGrpSpPr/>
          <p:nvPr/>
        </p:nvGrpSpPr>
        <p:grpSpPr>
          <a:xfrm>
            <a:off x="6515167" y="2955924"/>
            <a:ext cx="1372762" cy="1277186"/>
            <a:chOff x="827350" y="3629733"/>
            <a:chExt cx="1431600" cy="1332067"/>
          </a:xfrm>
        </p:grpSpPr>
        <p:sp>
          <p:nvSpPr>
            <p:cNvPr id="486" name="Google Shape;486;p33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3"/>
          <p:cNvGrpSpPr/>
          <p:nvPr/>
        </p:nvGrpSpPr>
        <p:grpSpPr>
          <a:xfrm>
            <a:off x="6653544" y="1981773"/>
            <a:ext cx="688313" cy="640458"/>
            <a:chOff x="827350" y="3629733"/>
            <a:chExt cx="1431600" cy="1332067"/>
          </a:xfrm>
        </p:grpSpPr>
        <p:sp>
          <p:nvSpPr>
            <p:cNvPr id="490" name="Google Shape;490;p33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3"/>
          <p:cNvGrpSpPr/>
          <p:nvPr/>
        </p:nvGrpSpPr>
        <p:grpSpPr>
          <a:xfrm>
            <a:off x="4865856" y="3550298"/>
            <a:ext cx="688313" cy="640458"/>
            <a:chOff x="827350" y="3629733"/>
            <a:chExt cx="1431600" cy="1332067"/>
          </a:xfrm>
        </p:grpSpPr>
        <p:sp>
          <p:nvSpPr>
            <p:cNvPr id="494" name="Google Shape;494;p33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33"/>
          <p:cNvGrpSpPr/>
          <p:nvPr/>
        </p:nvGrpSpPr>
        <p:grpSpPr>
          <a:xfrm>
            <a:off x="5815073" y="4066919"/>
            <a:ext cx="439215" cy="408678"/>
            <a:chOff x="827350" y="3629733"/>
            <a:chExt cx="1431600" cy="1332067"/>
          </a:xfrm>
        </p:grpSpPr>
        <p:sp>
          <p:nvSpPr>
            <p:cNvPr id="498" name="Google Shape;498;p33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33"/>
          <p:cNvSpPr txBox="1"/>
          <p:nvPr>
            <p:ph type="title"/>
          </p:nvPr>
        </p:nvSpPr>
        <p:spPr>
          <a:xfrm>
            <a:off x="646550" y="178500"/>
            <a:ext cx="7705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                               S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ystème de détection des outils </a:t>
            </a:r>
            <a:endParaRPr sz="3300"/>
          </a:p>
        </p:txBody>
      </p:sp>
      <p:sp>
        <p:nvSpPr>
          <p:cNvPr id="502" name="Google Shape;502;p33"/>
          <p:cNvSpPr/>
          <p:nvPr/>
        </p:nvSpPr>
        <p:spPr>
          <a:xfrm>
            <a:off x="799850" y="2250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33"/>
          <p:cNvPicPr preferRelativeResize="0"/>
          <p:nvPr/>
        </p:nvPicPr>
        <p:blipFill rotWithShape="1">
          <a:blip r:embed="rId3">
            <a:alphaModFix/>
          </a:blip>
          <a:srcRect b="0" l="0" r="6594" t="29932"/>
          <a:stretch/>
        </p:blipFill>
        <p:spPr>
          <a:xfrm>
            <a:off x="457200" y="2537512"/>
            <a:ext cx="8244699" cy="2426111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3"/>
          <p:cNvSpPr/>
          <p:nvPr/>
        </p:nvSpPr>
        <p:spPr>
          <a:xfrm>
            <a:off x="2666100" y="4486775"/>
            <a:ext cx="2469600" cy="23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3"/>
          <p:cNvSpPr txBox="1"/>
          <p:nvPr>
            <p:ph idx="4294967295" type="title"/>
          </p:nvPr>
        </p:nvSpPr>
        <p:spPr>
          <a:xfrm>
            <a:off x="1744175" y="1606650"/>
            <a:ext cx="2876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Tensorflow</a:t>
            </a:r>
            <a:endParaRPr sz="2000"/>
          </a:p>
        </p:txBody>
      </p:sp>
      <p:sp>
        <p:nvSpPr>
          <p:cNvPr id="506" name="Google Shape;506;p33"/>
          <p:cNvSpPr txBox="1"/>
          <p:nvPr>
            <p:ph idx="4294967295" type="title"/>
          </p:nvPr>
        </p:nvSpPr>
        <p:spPr>
          <a:xfrm>
            <a:off x="4751824" y="1623088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keras</a:t>
            </a:r>
            <a:endParaRPr sz="2000"/>
          </a:p>
        </p:txBody>
      </p:sp>
      <p:sp>
        <p:nvSpPr>
          <p:cNvPr id="507" name="Google Shape;507;p33"/>
          <p:cNvSpPr/>
          <p:nvPr/>
        </p:nvSpPr>
        <p:spPr>
          <a:xfrm>
            <a:off x="2161775" y="1129825"/>
            <a:ext cx="780000" cy="5727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3"/>
          <p:cNvSpPr txBox="1"/>
          <p:nvPr>
            <p:ph idx="4294967295" type="title"/>
          </p:nvPr>
        </p:nvSpPr>
        <p:spPr>
          <a:xfrm>
            <a:off x="2177374" y="11923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9" name="Google Shape;509;p33"/>
          <p:cNvSpPr/>
          <p:nvPr/>
        </p:nvSpPr>
        <p:spPr>
          <a:xfrm>
            <a:off x="4791600" y="1129825"/>
            <a:ext cx="780000" cy="5727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3"/>
          <p:cNvSpPr txBox="1"/>
          <p:nvPr>
            <p:ph idx="4294967295" type="title"/>
          </p:nvPr>
        </p:nvSpPr>
        <p:spPr>
          <a:xfrm>
            <a:off x="4731001" y="11923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34"/>
          <p:cNvPicPr preferRelativeResize="0"/>
          <p:nvPr/>
        </p:nvPicPr>
        <p:blipFill rotWithShape="1">
          <a:blip r:embed="rId3">
            <a:alphaModFix/>
          </a:blip>
          <a:srcRect b="0" l="0" r="0" t="18778"/>
          <a:stretch/>
        </p:blipFill>
        <p:spPr>
          <a:xfrm>
            <a:off x="322513" y="690375"/>
            <a:ext cx="8498976" cy="33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34"/>
          <p:cNvSpPr/>
          <p:nvPr/>
        </p:nvSpPr>
        <p:spPr>
          <a:xfrm>
            <a:off x="2453050" y="3737375"/>
            <a:ext cx="2327400" cy="234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00" y="913012"/>
            <a:ext cx="8118401" cy="33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35"/>
          <p:cNvSpPr/>
          <p:nvPr/>
        </p:nvSpPr>
        <p:spPr>
          <a:xfrm>
            <a:off x="3122500" y="4011325"/>
            <a:ext cx="2541300" cy="16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