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5998"/>
                </a:moveTo>
                <a:lnTo>
                  <a:pt x="12192001" y="65998"/>
                </a:lnTo>
                <a:lnTo>
                  <a:pt x="12192001" y="0"/>
                </a:lnTo>
                <a:lnTo>
                  <a:pt x="0" y="0"/>
                </a:lnTo>
                <a:lnTo>
                  <a:pt x="0" y="65998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539" y="905933"/>
            <a:ext cx="101549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9344" y="1833033"/>
            <a:ext cx="9973310" cy="232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2693" y="6558670"/>
            <a:ext cx="2110104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7"/>
                </a:moveTo>
                <a:lnTo>
                  <a:pt x="12188825" y="64007"/>
                </a:lnTo>
                <a:lnTo>
                  <a:pt x="1218882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7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947333"/>
            <a:ext cx="11963400" cy="22777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 marR="5080">
              <a:lnSpc>
                <a:spcPts val="8130"/>
              </a:lnSpc>
              <a:spcBef>
                <a:spcPts val="1595"/>
              </a:spcBef>
            </a:pPr>
            <a:r>
              <a:rPr sz="8000" u="none" dirty="0">
                <a:solidFill>
                  <a:srgbClr val="262626"/>
                </a:solidFill>
              </a:rPr>
              <a:t>Final Project Intro /</a:t>
            </a:r>
            <a:r>
              <a:rPr lang="en-US" sz="8000" u="none" dirty="0">
                <a:solidFill>
                  <a:srgbClr val="262626"/>
                </a:solidFill>
              </a:rPr>
              <a:t> </a:t>
            </a:r>
            <a:r>
              <a:rPr sz="8000" u="none" dirty="0">
                <a:solidFill>
                  <a:srgbClr val="262626"/>
                </a:solidFill>
              </a:rPr>
              <a:t>Proposal</a:t>
            </a:r>
            <a:endParaRPr sz="8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791" y="4432300"/>
            <a:ext cx="441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637052"/>
                </a:solidFill>
                <a:latin typeface="Arial"/>
                <a:cs typeface="Arial"/>
              </a:rPr>
              <a:t>CS-546 </a:t>
            </a:r>
            <a:r>
              <a:rPr sz="2400" spc="-140" dirty="0">
                <a:solidFill>
                  <a:srgbClr val="637052"/>
                </a:solidFill>
                <a:latin typeface="Arial"/>
                <a:cs typeface="Arial"/>
              </a:rPr>
              <a:t>– </a:t>
            </a:r>
            <a:r>
              <a:rPr sz="2400" spc="-170" dirty="0">
                <a:solidFill>
                  <a:srgbClr val="637052"/>
                </a:solidFill>
                <a:latin typeface="Arial"/>
                <a:cs typeface="Arial"/>
              </a:rPr>
              <a:t>WEB</a:t>
            </a:r>
            <a:r>
              <a:rPr sz="2400" spc="-125" dirty="0">
                <a:solidFill>
                  <a:srgbClr val="63705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37052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Introducing the final project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866"/>
            <a:ext cx="9878060" cy="2688557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Today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, you were 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put into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form groups for your final project.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Starting this week, the final project will formally begin. Your final project is going to last through  until the end of the semester, with small goals due at several points.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Your first goal will be due next week: submitting your final project proposal.</a:t>
            </a:r>
            <a:endParaRPr sz="2000" dirty="0">
              <a:latin typeface="Arial"/>
              <a:cs typeface="Arial"/>
            </a:endParaRPr>
          </a:p>
          <a:p>
            <a:pPr marL="12700" marR="542925">
              <a:lnSpc>
                <a:spcPts val="217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should keep in contact with me throughout the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entire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project duration with any issues  (technical or not) that are occurring, so that we may address them as fast as possible.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What is the final project?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3033"/>
            <a:ext cx="9827895" cy="25545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final project is a multi-week, team effort to create a complete web application. You will use  components from every portion of the course:</a:t>
            </a:r>
            <a:endParaRPr sz="20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create valid HTML pages that are styled with CSS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use Express and Node.js to handle your server and your backend requirements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persist data in a MongoDB database.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9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use browser-based JavaScript in order to enhance the functionality of your page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defend against basic security attacks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create accessibility-friendly pages.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What is a web application?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09344" y="1833033"/>
            <a:ext cx="9973310" cy="234679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9375" marR="5080">
              <a:lnSpc>
                <a:spcPts val="2170"/>
              </a:lnSpc>
              <a:spcBef>
                <a:spcPts val="360"/>
              </a:spcBef>
            </a:pPr>
            <a:r>
              <a:rPr dirty="0"/>
              <a:t>A web application is a website that performs some form of functionality for a user. This could be  as simple as a blogging platform, or as complex as you can imagine!</a:t>
            </a:r>
          </a:p>
          <a:p>
            <a:pPr marL="79375">
              <a:lnSpc>
                <a:spcPct val="100000"/>
              </a:lnSpc>
              <a:spcBef>
                <a:spcPts val="1130"/>
              </a:spcBef>
            </a:pPr>
            <a:r>
              <a:rPr b="1" dirty="0">
                <a:latin typeface="Arial"/>
                <a:cs typeface="Arial"/>
              </a:rPr>
              <a:t>For the final project your application must implement all of the following:</a:t>
            </a:r>
          </a:p>
          <a:p>
            <a:pPr marL="372110" indent="-182880">
              <a:lnSpc>
                <a:spcPct val="100000"/>
              </a:lnSpc>
              <a:spcBef>
                <a:spcPts val="170"/>
              </a:spcBef>
              <a:buClr>
                <a:srgbClr val="E48312"/>
              </a:buClr>
              <a:buChar char="◦"/>
              <a:tabLst>
                <a:tab pos="372110" algn="l"/>
              </a:tabLst>
            </a:pPr>
            <a:r>
              <a:rPr sz="1800" dirty="0"/>
              <a:t>A user login system</a:t>
            </a:r>
          </a:p>
          <a:p>
            <a:pPr marL="372110" indent="-182880">
              <a:lnSpc>
                <a:spcPct val="100000"/>
              </a:lnSpc>
              <a:spcBef>
                <a:spcPts val="405"/>
              </a:spcBef>
              <a:buClr>
                <a:srgbClr val="E48312"/>
              </a:buClr>
              <a:buChar char="◦"/>
              <a:tabLst>
                <a:tab pos="372110" algn="l"/>
              </a:tabLst>
            </a:pPr>
            <a:r>
              <a:rPr sz="1800" dirty="0"/>
              <a:t>AJAX form submissions (at least one) and error checking</a:t>
            </a:r>
          </a:p>
          <a:p>
            <a:pPr marL="372110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72110" algn="l"/>
              </a:tabLst>
            </a:pPr>
            <a:r>
              <a:rPr sz="1800" dirty="0"/>
              <a:t>Data-related code organized in modules.</a:t>
            </a:r>
          </a:p>
          <a:p>
            <a:pPr marL="372110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72110" algn="l"/>
              </a:tabLst>
            </a:pPr>
            <a:r>
              <a:rPr sz="1800" dirty="0"/>
              <a:t>A single configuration file that will store configuration settings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Sample Web Applications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79600"/>
            <a:ext cx="4783455" cy="336502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107823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637052"/>
                </a:solidFill>
                <a:latin typeface="Arial"/>
                <a:cs typeface="Arial"/>
              </a:rPr>
              <a:t>SAMPLE GOOD IDEAS THAT WILL BE  ACCEPTED</a:t>
            </a:r>
            <a:endParaRPr sz="2000" dirty="0">
              <a:latin typeface="Arial"/>
              <a:cs typeface="Arial"/>
            </a:endParaRPr>
          </a:p>
          <a:p>
            <a:pPr marL="12700" marR="469900">
              <a:lnSpc>
                <a:spcPts val="217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recipe website that allows searching for  recipes based on ingredients</a:t>
            </a:r>
            <a:endParaRPr sz="2000" dirty="0">
              <a:latin typeface="Arial"/>
              <a:cs typeface="Arial"/>
            </a:endParaRPr>
          </a:p>
          <a:p>
            <a:pPr marL="12700" marR="332105" algn="just">
              <a:lnSpc>
                <a:spcPct val="89600"/>
              </a:lnSpc>
              <a:spcBef>
                <a:spcPts val="13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file parser that will take text files and run  statistics on them that can be compared to  other files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ts val="2285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website that uses other APIs and aggregates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ts val="2285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/ standardizes data.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6659" y="1879600"/>
            <a:ext cx="4636135" cy="323934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638175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637052"/>
                </a:solidFill>
                <a:latin typeface="Arial"/>
                <a:cs typeface="Arial"/>
              </a:rPr>
              <a:t>SAMPLE BAD IDEAS THAT WILL NOT BE  ACCEPTED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blog (too simple)</a:t>
            </a:r>
            <a:endParaRPr sz="2000" dirty="0">
              <a:latin typeface="Arial"/>
              <a:cs typeface="Arial"/>
            </a:endParaRPr>
          </a:p>
          <a:p>
            <a:pPr marL="12700" marR="43180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 OCR platform that will index text from an  image (too complex)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todo list (too simple)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real-time news application that runs off of  websockets to deliver real-time updates (too  complex)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Your proposal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524000"/>
            <a:ext cx="9504680" cy="480452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first thing that your group must submit is your final project proposal.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This proposal will give a brief description of your project idea, and all features it will include.</a:t>
            </a:r>
            <a:endParaRPr sz="20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Submit two feature sections: core (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you must implement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) and extra (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implement if you have time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 will approve, reject, or conditionally approve each of your proposals:</a:t>
            </a:r>
            <a:endParaRPr sz="20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Approved means your project looks to be fair, and you will not be over your head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Reject means that we will need to develop a new project idea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Conditionally approved means that your project is on the right track but needs to be refined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 may supply comments listing additional features / removing features from the project.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All core features must be delivered, or you will receive points off your final project.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575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Final Project Intro / Proposal</vt:lpstr>
      <vt:lpstr>Introducing the final project </vt:lpstr>
      <vt:lpstr>What is the final project? </vt:lpstr>
      <vt:lpstr>What is a web application? </vt:lpstr>
      <vt:lpstr>Sample Web Applications </vt:lpstr>
      <vt:lpstr>Your proposal </vt:lpstr>
    </vt:vector>
  </TitlesOfParts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Intro /  Proposal</dc:title>
  <cp:lastModifiedBy>Patrick Hill</cp:lastModifiedBy>
  <cp:revision>3</cp:revision>
  <dcterms:created xsi:type="dcterms:W3CDTF">2018-08-11T00:19:02Z</dcterms:created>
  <dcterms:modified xsi:type="dcterms:W3CDTF">2018-08-13T20:17:00Z</dcterms:modified>
</cp:coreProperties>
</file>