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82FD157-5B11-4932-A24F-C25C55F8C66C}"/>
    <pc:docChg chg="modSld">
      <pc:chgData name="" userId="" providerId="" clId="Web-{782FD157-5B11-4932-A24F-C25C55F8C66C}" dt="2017-12-12T01:06:11.486" v="1"/>
      <pc:docMkLst>
        <pc:docMk/>
      </pc:docMkLst>
      <pc:sldChg chg="modSp">
        <pc:chgData name="" userId="" providerId="" clId="Web-{782FD157-5B11-4932-A24F-C25C55F8C66C}" dt="2017-12-12T01:06:11.486" v="1"/>
        <pc:sldMkLst>
          <pc:docMk/>
          <pc:sldMk cId="0" sldId="256"/>
        </pc:sldMkLst>
        <pc:spChg chg="mod">
          <ac:chgData name="" userId="" providerId="" clId="Web-{782FD157-5B11-4932-A24F-C25C55F8C66C}" dt="2017-12-12T01:06:11.486" v="1"/>
          <ac:spMkLst>
            <pc:docMk/>
            <pc:sldMk cId="0" sldId="256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38500" y="415325"/>
            <a:ext cx="8520600" cy="20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" sz="3600" dirty="0">
                <a:solidFill>
                  <a:srgbClr val="FFFFFF"/>
                </a:solidFill>
                <a:highlight>
                  <a:srgbClr val="E6E6E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NYC Open Parking And Camera Violations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   IS362 Final Project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38500" y="3008300"/>
            <a:ext cx="8520600" cy="99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/>
              <a:t>By</a:t>
            </a:r>
            <a:br>
              <a:rPr lang="en"/>
            </a:br>
            <a:r>
              <a:rPr lang="en"/>
              <a:t>Sanam Maharjan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Praveen Lama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0" y="1815400"/>
            <a:ext cx="3244500" cy="337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Checking for data type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Discovery - all columns are object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94701" cy="47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67475" y="1453650"/>
            <a:ext cx="3077100" cy="353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Changing certain columns to numeric data type, since we need them to analyse and process further.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Cleaning data and changing data type to numeric.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Further, separating merged data to individual data in order to maintain accuracy.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94699" cy="477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54075" y="2136950"/>
            <a:ext cx="3090300" cy="282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Further cleaning to remove “$” sign to have numeric values which in return will help in data processing.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And, further replacing Null values to Zero.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800" y="688325"/>
            <a:ext cx="5594701" cy="389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60775" y="1755100"/>
            <a:ext cx="3083700" cy="323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Cont…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Replacing Null values to Zero.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482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41150" y="1507250"/>
            <a:ext cx="3003300" cy="33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cont...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94700" cy="4657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207675" y="2016375"/>
            <a:ext cx="3036900" cy="291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Double checking for data type for accuracy and further cleaning…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Further, converting data type to numeric.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94698" cy="482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207675" y="1507250"/>
            <a:ext cx="3036900" cy="334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Merging two dataset to one based on “Violation Code”.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Revenue generated based on violation code in Queens only;</a:t>
            </a:r>
            <a:br>
              <a:rPr lang="en"/>
            </a:br>
            <a:r>
              <a:rPr lang="en"/>
              <a:t>Finding: $45,847,705.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Further, Merging violation fine with clean data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300" y="244600"/>
            <a:ext cx="5594701" cy="461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54075" y="2143650"/>
            <a:ext cx="3090300" cy="27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Viewing the merger data.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Selecting 5 columns:</a:t>
            </a:r>
            <a:br>
              <a:rPr lang="en"/>
            </a:br>
            <a:r>
              <a:rPr lang="en"/>
              <a:t>Violation Code, Issuing Agency, Issue Date, Violation County and All other Areas, to further analyze data.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000" y="715100"/>
            <a:ext cx="5594699" cy="311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74175" y="1761800"/>
            <a:ext cx="3070200" cy="303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Finding top ten violation code with County and Total numbers of violation.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 Based on finding, Violation code </a:t>
            </a:r>
            <a:r>
              <a:rPr lang="en" b="1" i="1" u="sng"/>
              <a:t>21</a:t>
            </a:r>
            <a:r>
              <a:rPr lang="en"/>
              <a:t> - “Street Cleaning: No parking where parking is not allowed by sign, street marking or traffic control device. ” has </a:t>
            </a:r>
            <a:r>
              <a:rPr lang="en" b="1" i="1" u="sng"/>
              <a:t>received the most summons</a:t>
            </a:r>
            <a:r>
              <a:rPr lang="en"/>
              <a:t> in the fiscal year 2017-2018.</a:t>
            </a:r>
            <a:br>
              <a:rPr lang="en"/>
            </a:br>
            <a:endParaRPr lang="en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798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94275" y="1507250"/>
            <a:ext cx="3050100" cy="34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Finding Revenue Generated in County by Violation code.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Finding: Although code 21 is the most received summons, </a:t>
            </a:r>
            <a:r>
              <a:rPr lang="en" b="1" i="1" u="sng"/>
              <a:t>code 14</a:t>
            </a:r>
            <a:r>
              <a:rPr lang="en"/>
              <a:t> - “General No Standing: Standing or parking where standing is not allowed by sign, street marking or; traffic control device.” is the one that </a:t>
            </a:r>
            <a:r>
              <a:rPr lang="en" b="1" i="1" u="sng"/>
              <a:t>generates the  most revenue</a:t>
            </a:r>
            <a:r>
              <a:rPr lang="en"/>
              <a:t>  because the Amount for code 14 is $115.</a:t>
            </a:r>
            <a:br>
              <a:rPr lang="en"/>
            </a:br>
            <a:endParaRPr lang="en"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9055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0" y="2103450"/>
            <a:ext cx="3244500" cy="308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Populated Parking Violations data from .csv file for the fiscal year 2017-2018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750" y="64650"/>
            <a:ext cx="5737924" cy="50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83400" y="1507250"/>
            <a:ext cx="3061200" cy="342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Displaying top ten violation codes with revenue generated in dollars.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Note: See file</a:t>
            </a:r>
            <a:br>
              <a:rPr lang="en"/>
            </a:br>
            <a:r>
              <a:rPr lang="en"/>
              <a:t>“DOF_Parking_Violation_Codes.CSV” for code reference.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Total Revenue generated by county.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78167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207675" y="1507250"/>
            <a:ext cx="3036900" cy="33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Sorting county by Revenue generated.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Finding: County Code NY generates the most revenue, whereas,  County Code ST generates the least.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666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187575" y="2177150"/>
            <a:ext cx="3057000" cy="281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Presenting data in Pie Chart.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20527"/>
          <a:stretch/>
        </p:blipFill>
        <p:spPr>
          <a:xfrm>
            <a:off x="3383500" y="561050"/>
            <a:ext cx="5594701" cy="363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3775" y="1601025"/>
            <a:ext cx="32445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Presenting Total Violation , Revenue generated and Average Fine per summons that </a:t>
            </a:r>
            <a:r>
              <a:rPr lang="en" b="1" i="1" u="sng"/>
              <a:t>includes all Violation Code</a:t>
            </a:r>
            <a:r>
              <a:rPr lang="en"/>
              <a:t> in single chart for better understanding.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Finding: County Code NY generates the most  which average summons fine is $81.70 and County Code ST generates the least with average summon fine of $52.07.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94701" cy="4535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47375" y="1373275"/>
            <a:ext cx="3097200" cy="356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Presenting same data in Grid Chart.</a:t>
            </a:r>
            <a:br>
              <a:rPr lang="en"/>
            </a:br>
            <a:endParaRPr lang="en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Conclusion: </a:t>
            </a:r>
            <a:br>
              <a:rPr lang="en"/>
            </a:br>
            <a:endParaRPr lang="en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County Code NY generates the most revenue, whereas,  County Code ST generates the least.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  <a:p>
            <a:pPr marL="914400" lvl="1" indent="-298450" rtl="0">
              <a:spcBef>
                <a:spcPts val="0"/>
              </a:spcBef>
              <a:buSzPts val="1100"/>
              <a:buChar char="○"/>
            </a:pPr>
            <a:r>
              <a:rPr lang="en"/>
              <a:t>County Code NY generates the most  which average summons fine is $81.70 and County Code ST generates the least with average summon fine of $52.07.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r="50770"/>
          <a:stretch/>
        </p:blipFill>
        <p:spPr>
          <a:xfrm>
            <a:off x="3432400" y="562700"/>
            <a:ext cx="5567649" cy="36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47375" y="1956075"/>
            <a:ext cx="2592600" cy="303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Checking for data types to understand information stored in .csv file.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Converting Issue date to datetime datatype for proper data format.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99" y="0"/>
            <a:ext cx="62904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74175" y="2090050"/>
            <a:ext cx="3070200" cy="28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Cleaning data for Null values to assure the data accuracy and formatting  the data.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658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175" y="2056575"/>
            <a:ext cx="3137400" cy="290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Replacing Null Values and double checking for remaining Null Values.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600" y="440450"/>
            <a:ext cx="5594702" cy="412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13875" y="1935975"/>
            <a:ext cx="3130500" cy="309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Reading Data and counting number of rows and columns.</a:t>
            </a:r>
            <a:br>
              <a:rPr lang="en"/>
            </a:br>
            <a:r>
              <a:rPr lang="en"/>
              <a:t>Findings :</a:t>
            </a:r>
            <a:br>
              <a:rPr lang="en"/>
            </a:br>
            <a:r>
              <a:rPr lang="en"/>
              <a:t>3885393 Rows and 43 Columns.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Then, counting the number of violation by county.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000" y="453850"/>
            <a:ext cx="5594701" cy="414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3775" y="1795300"/>
            <a:ext cx="3150600" cy="318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Data and Chart showing number of Violation by County.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 Then, Sorting Violation for Queens County Only.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And, Selecting only Violation county and violation code column to sort for easy access and to read.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100" y="547625"/>
            <a:ext cx="5594700" cy="4111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13875" y="1507250"/>
            <a:ext cx="3130500" cy="349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Selecting Only Violation County and its violation Code.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Then, Populating another .csv file with Violation fine and code  to set column names.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Then, selecting all the columns from 2nd row to avoid the headings.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200" y="1143825"/>
            <a:ext cx="5594699" cy="311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54075" y="2016375"/>
            <a:ext cx="3090300" cy="294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Displaying data in dataframe view to understand and further process the data.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00" y="152400"/>
            <a:ext cx="5594701" cy="481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Focus</vt:lpstr>
      <vt:lpstr>NYC Open Parking And Camera Violations     IS362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Open Parking And Camera Violations     IS362 Final Project</dc:title>
  <cp:revision>1</cp:revision>
  <dcterms:modified xsi:type="dcterms:W3CDTF">2017-12-12T01:06:23Z</dcterms:modified>
</cp:coreProperties>
</file>