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18612D-C9E2-434D-8E9E-F922ACA040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EF125-64E2-4BE1-9C9D-5A3617BEC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DC71E-E7C5-49D9-9B80-C9524C2559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8B682-2B53-42B0-88D0-DA00750946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24528B-560F-42E0-B968-EEE3E198B7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98B292-CEB4-467F-A2FE-D5DA6242C8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B90138-B794-4816-A211-A2A2660E02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3DA9E3-CBE4-4587-B5DC-085A4D6E1F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056392-0B8F-49DC-B2EA-3359FC777A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94BFFE-BD63-429D-B07A-FCE3217099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F45542-F253-4DBA-A570-0252CA46E2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9C36E-C325-4B4B-AD1A-5634E3CA36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F4439D-9D52-405A-B873-B37F32A627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C1BB99-64CD-4DF3-A854-EDA541542B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4AAE54-2222-468B-BEE1-0214424D7E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98465D-6A37-41F1-A689-1108952681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199021-7CCA-4B3A-B973-45E65A5F52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EF3883-0596-4129-9DBC-F7A417C2CB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CBC964-2AF6-448A-909A-78EFD577BD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6DB371-DCC7-408D-A7E2-ABE8F1ABDB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33878A-86DF-470E-A017-1B9D65E0FE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CCE63-5A6D-4203-ABB7-BABFAAADB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FCFC2-B3FE-4361-937F-366CE38192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A339B8-EE05-4745-9D01-7F3A84ECC0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d1eaed"/>
                </a:solidFill>
                <a:latin typeface="Constant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d1eaed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CC18C3-43C0-4B7D-8836-A59858C6328B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35c75"/>
                </a:solidFill>
                <a:latin typeface="Constant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35c75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D442D4-7F70-4AC8-A6CA-1A50DCA65E41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vlsi.colorado.edu/~vis/getting_VIS_2.4.html" TargetMode="Externa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18360" tIns="0" bIns="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Getting Started with VIS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20000" y="4680000"/>
            <a:ext cx="7854480" cy="1752120"/>
          </a:xfrm>
          <a:prstGeom prst="rect">
            <a:avLst/>
          </a:prstGeom>
          <a:noFill/>
          <a:ln w="0">
            <a:noFill/>
          </a:ln>
        </p:spPr>
        <p:txBody>
          <a:bodyPr lIns="0" rIns="1836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Gopala Krishna Reddy Achieve </a:t>
            </a:r>
            <a:endParaRPr b="0" lang="en-IN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Outline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Installing VIS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Changes to be made in the verilog code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Demo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Getting VIS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Download the  files VIS, GLU, VL2M from 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"/>
              </a:rPr>
              <a:t>http://vlsi.colorado.edu/~vis/getting_VIS_2.4.html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98" name="Picture 2" descr="C:\Users\iiitb2012\Desktop\vis2.jpg"/>
          <p:cNvPicPr/>
          <p:nvPr/>
        </p:nvPicPr>
        <p:blipFill>
          <a:blip r:embed="rId2"/>
          <a:stretch/>
        </p:blipFill>
        <p:spPr>
          <a:xfrm>
            <a:off x="1905120" y="2971800"/>
            <a:ext cx="518112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Getting VIS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00" name="Picture 3" descr="C:\Users\iiitb2012\Desktop\vis1.jpg"/>
          <p:cNvPicPr/>
          <p:nvPr/>
        </p:nvPicPr>
        <p:blipFill>
          <a:blip r:embed="rId1"/>
          <a:stretch/>
        </p:blipFill>
        <p:spPr>
          <a:xfrm>
            <a:off x="1371600" y="1981080"/>
            <a:ext cx="6248160" cy="46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Install Flex and Bison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Goto software center  and download the packages FLEX and BISON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03" name="Picture 3" descr="C:\Users\iiitb2012\Desktop\Screenshot from 2014-09-18 02^%03^%27.png"/>
          <p:cNvPicPr/>
          <p:nvPr/>
        </p:nvPicPr>
        <p:blipFill>
          <a:blip r:embed="rId1"/>
          <a:stretch/>
        </p:blipFill>
        <p:spPr>
          <a:xfrm>
            <a:off x="1854360" y="2895480"/>
            <a:ext cx="513036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Install Flex and Bison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05" name="Picture 2" descr="C:\Users\iiitb2012\Desktop\Screenshot from 2014-09-18 02^%03^%55.png"/>
          <p:cNvPicPr/>
          <p:nvPr/>
        </p:nvPicPr>
        <p:blipFill>
          <a:blip r:embed="rId1"/>
          <a:stretch/>
        </p:blipFill>
        <p:spPr>
          <a:xfrm>
            <a:off x="1752480" y="1981080"/>
            <a:ext cx="5943240" cy="44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VIS Installation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Place all the downloaded tar files in a folder and extract all the files.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Open terminal and change the working directory to the folder in which the files are placed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Goto GLU folder and type the following commands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 algn="ctr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 algn="ctr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./configure </a:t>
            </a:r>
            <a:br>
              <a:rPr sz="2600"/>
            </a:b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make</a:t>
            </a:r>
            <a:br>
              <a:rPr sz="2600"/>
            </a:b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sudo make install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VIS Installation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Next goto VIS folder and type the following commands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./configure </a:t>
            </a:r>
            <a:br>
              <a:rPr sz="2600"/>
            </a:b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make</a:t>
            </a:r>
            <a:br>
              <a:rPr sz="2600"/>
            </a:b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sudo make install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Finally goto VL2MV folder and type the above commands.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This completes the installation and type vis in the terminal to run vis.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Application>LibreOffice/7.3.7.2$Linux_X86_64 LibreOffice_project/30$Build-2</Application>
  <AppVersion>15.0000</AppVersion>
  <Words>111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2014-09-18T08:44:05Z</dcterms:created>
  <dc:creator>iiitb2012</dc:creator>
  <dc:description/>
  <dc:language>en-IN</dc:language>
  <cp:lastModifiedBy/>
  <dcterms:modified xsi:type="dcterms:W3CDTF">2023-05-08T09:43:08Z</dcterms:modified>
  <cp:revision>7</cp:revision>
  <dc:subject/>
  <dc:title>Getting Started with VIS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8</vt:i4>
  </property>
</Properties>
</file>