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4" r:id="rId2"/>
    <p:sldId id="275" r:id="rId3"/>
    <p:sldId id="27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5517" autoAdjust="0"/>
  </p:normalViewPr>
  <p:slideViewPr>
    <p:cSldViewPr>
      <p:cViewPr varScale="1">
        <p:scale>
          <a:sx n="80" d="100"/>
          <a:sy n="80" d="100"/>
        </p:scale>
        <p:origin x="-7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790B5-5F10-4C4C-B562-B1670F6FEB3B}" type="datetimeFigureOut">
              <a:rPr lang="en-US" smtClean="0"/>
              <a:pPr/>
              <a:t>1/28/2011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86151-3481-4FDF-89DF-4FA858C6FC7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 b="1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254A6-2074-4414-A10D-5693F7524F13}" type="slidenum">
              <a:rPr lang="en-US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4168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contact@gramener.com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F70-8E81-4135-B503-071CAB16DFB2}" type="datetimeFigureOut">
              <a:rPr lang="en-US" smtClean="0"/>
              <a:pPr/>
              <a:t>1/28/2011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8D04-403D-4252-9F12-C12A714DB2A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F70-8E81-4135-B503-071CAB16DFB2}" type="datetimeFigureOut">
              <a:rPr lang="en-US" smtClean="0"/>
              <a:pPr/>
              <a:t>1/28/2011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8D04-403D-4252-9F12-C12A714DB2A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F70-8E81-4135-B503-071CAB16DFB2}" type="datetimeFigureOut">
              <a:rPr lang="en-US" smtClean="0"/>
              <a:pPr/>
              <a:t>1/28/2011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8D04-403D-4252-9F12-C12A714DB2A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F70-8E81-4135-B503-071CAB16DFB2}" type="datetimeFigureOut">
              <a:rPr lang="en-US" smtClean="0"/>
              <a:pPr/>
              <a:t>1/28/2011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8D04-403D-4252-9F12-C12A714DB2A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7216"/>
            <a:ext cx="8229600" cy="57150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2984"/>
            <a:ext cx="8229600" cy="498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86F70-8E81-4135-B503-071CAB16DFB2}" type="datetimeFigureOut">
              <a:rPr lang="en-US" smtClean="0"/>
              <a:pPr/>
              <a:t>1/28/2011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E8D04-403D-4252-9F12-C12A714DB2A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61" r:id="rId4"/>
    <p:sldLayoutId id="2147483662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methods.net/" TargetMode="External"/><Relationship Id="rId2" Type="http://schemas.openxmlformats.org/officeDocument/2006/relationships/hyperlink" Target="http://bit.ly/rvideo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bit.ly/rintr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Learning R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680282" y="3861048"/>
            <a:ext cx="1783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datameet.org</a:t>
            </a:r>
          </a:p>
          <a:p>
            <a:pPr algn="ctr"/>
            <a:r>
              <a:rPr lang="en-GB" dirty="0" smtClean="0"/>
              <a:t>28 Jan 2011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www.s-anand.net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37216"/>
            <a:ext cx="8229600" cy="571504"/>
          </a:xfrm>
        </p:spPr>
        <p:txBody>
          <a:bodyPr/>
          <a:lstStyle/>
          <a:p>
            <a:r>
              <a:rPr lang="en-GB" dirty="0" smtClean="0"/>
              <a:t>Why R?</a:t>
            </a:r>
            <a:endParaRPr lang="en-GB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3865608"/>
            <a:ext cx="8229600" cy="57150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cap="small" dirty="0" smtClean="0">
                <a:latin typeface="+mj-lt"/>
                <a:ea typeface="+mj-ea"/>
                <a:cs typeface="+mj-cs"/>
              </a:rPr>
              <a:t>How to learn?</a:t>
            </a:r>
            <a:endParaRPr kumimoji="0" lang="en-GB" sz="3200" b="0" i="0" u="none" strike="noStrike" kern="1200" cap="sm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196752"/>
            <a:ext cx="84174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A scripting language </a:t>
            </a:r>
            <a:r>
              <a:rPr lang="en-GB" sz="2400" dirty="0" smtClean="0"/>
              <a:t>focused on statistics and </a:t>
            </a:r>
            <a:r>
              <a:rPr lang="en-GB" sz="2400" dirty="0" smtClean="0"/>
              <a:t>visualisation</a:t>
            </a:r>
            <a:r>
              <a:rPr lang="en-GB" sz="2400" dirty="0" smtClean="0"/>
              <a:t>.</a:t>
            </a:r>
          </a:p>
          <a:p>
            <a:endParaRPr lang="en-GB" sz="2400" dirty="0" smtClean="0"/>
          </a:p>
          <a:p>
            <a:pPr marL="712788" lvl="1" indent="-255588">
              <a:buFont typeface="Arial" pitchFamily="34" charset="0"/>
              <a:buChar char="•"/>
            </a:pPr>
            <a:r>
              <a:rPr lang="en-GB" sz="2400" dirty="0" smtClean="0"/>
              <a:t>Lots </a:t>
            </a:r>
            <a:r>
              <a:rPr lang="en-GB" sz="2400" dirty="0" smtClean="0"/>
              <a:t>of packages, installable via a package manager</a:t>
            </a:r>
            <a:r>
              <a:rPr lang="en-GB" sz="2400" dirty="0" smtClean="0"/>
              <a:t>.</a:t>
            </a:r>
          </a:p>
          <a:p>
            <a:pPr marL="712788" lvl="1" indent="-255588">
              <a:buFont typeface="Arial" pitchFamily="34" charset="0"/>
              <a:buChar char="•"/>
            </a:pPr>
            <a:r>
              <a:rPr lang="en-GB" sz="2400" dirty="0" smtClean="0"/>
              <a:t>Large and powerful community (Google, Amazon, </a:t>
            </a:r>
            <a:r>
              <a:rPr lang="en-GB" sz="2400" dirty="0" err="1" smtClean="0"/>
              <a:t>Facebook</a:t>
            </a:r>
            <a:r>
              <a:rPr lang="en-GB" sz="2400" dirty="0" smtClean="0"/>
              <a:t>)</a:t>
            </a:r>
          </a:p>
          <a:p>
            <a:pPr marL="712788" lvl="1" indent="-255588">
              <a:buFont typeface="Arial" pitchFamily="34" charset="0"/>
              <a:buChar char="•"/>
            </a:pPr>
            <a:r>
              <a:rPr lang="en-GB" sz="2400" dirty="0" smtClean="0"/>
              <a:t>Lots </a:t>
            </a:r>
            <a:r>
              <a:rPr lang="en-GB" sz="2400" dirty="0" smtClean="0"/>
              <a:t>of </a:t>
            </a:r>
            <a:r>
              <a:rPr lang="en-GB" sz="2400" dirty="0" smtClean="0"/>
              <a:t>documentation (but difficult to read)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532927"/>
            <a:ext cx="4968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 </a:t>
            </a:r>
            <a:r>
              <a:rPr lang="en-GB" sz="2400" dirty="0" smtClean="0"/>
              <a:t>Videos:		</a:t>
            </a:r>
            <a:r>
              <a:rPr lang="en-GB" sz="2400" dirty="0" smtClean="0">
                <a:hlinkClick r:id="rId2"/>
              </a:rPr>
              <a:t>bit.ly/</a:t>
            </a:r>
            <a:r>
              <a:rPr lang="en-GB" sz="2400" dirty="0" err="1" smtClean="0">
                <a:hlinkClick r:id="rId2"/>
              </a:rPr>
              <a:t>rvideos</a:t>
            </a:r>
            <a:endParaRPr lang="en-GB" sz="2400" dirty="0" smtClean="0"/>
          </a:p>
          <a:p>
            <a:r>
              <a:rPr lang="en-GB" sz="2400" dirty="0" smtClean="0"/>
              <a:t>Quick R:		</a:t>
            </a:r>
            <a:r>
              <a:rPr lang="en-GB" sz="2400" dirty="0" smtClean="0">
                <a:hlinkClick r:id="rId3"/>
              </a:rPr>
              <a:t>statmethods.net</a:t>
            </a:r>
            <a:endParaRPr lang="en-GB" sz="1600" dirty="0" smtClean="0"/>
          </a:p>
          <a:p>
            <a:r>
              <a:rPr lang="en-GB" sz="2400" dirty="0" smtClean="0"/>
              <a:t>Introduction </a:t>
            </a:r>
            <a:r>
              <a:rPr lang="en-GB" sz="2400" dirty="0" smtClean="0"/>
              <a:t>to </a:t>
            </a:r>
            <a:r>
              <a:rPr lang="en-GB" sz="2400" dirty="0" smtClean="0"/>
              <a:t>R:	</a:t>
            </a:r>
            <a:r>
              <a:rPr lang="en-GB" sz="2400" dirty="0" smtClean="0">
                <a:hlinkClick r:id="rId4"/>
              </a:rPr>
              <a:t>bit.ly/</a:t>
            </a:r>
            <a:r>
              <a:rPr lang="en-GB" sz="2400" dirty="0" err="1" smtClean="0">
                <a:hlinkClick r:id="rId4"/>
              </a:rPr>
              <a:t>rintro</a:t>
            </a:r>
            <a:endParaRPr lang="en-GB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Show me R</a:t>
            </a:r>
            <a:endParaRPr lang="en-GB" dirty="0"/>
          </a:p>
        </p:txBody>
      </p:sp>
      <p:pic>
        <p:nvPicPr>
          <p:cNvPr id="3" name="Picture 2" descr="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056"/>
            <a:ext cx="9144000" cy="67078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Garamond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4255</TotalTime>
  <Words>59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Learning R</vt:lpstr>
      <vt:lpstr>Why R?</vt:lpstr>
      <vt:lpstr>Show me R</vt:lpstr>
    </vt:vector>
  </TitlesOfParts>
  <Company>Infosys Technologies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R</dc:title>
  <dc:creator/>
  <cp:lastModifiedBy>S. Anand</cp:lastModifiedBy>
  <cp:revision>361</cp:revision>
  <dcterms:created xsi:type="dcterms:W3CDTF">2010-05-25T08:44:14Z</dcterms:created>
  <dcterms:modified xsi:type="dcterms:W3CDTF">2011-01-28T11:16:32Z</dcterms:modified>
</cp:coreProperties>
</file>