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92168E3-FFEF-41A0-96F4-6E3801A8C672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09A97AA-9F01-4CEB-8A6A-C64610A489FD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E02E6B8-9A39-406F-AF60-A10EBECFD5A1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04000" y="4374720"/>
            <a:ext cx="907200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515268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04000" y="437472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1913760" y="176868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Segundo nivel</a:t>
            </a:r>
            <a:endParaRPr b="0" lang="ca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Tercer nivel</a:t>
            </a:r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Cuarto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Quinto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CE9B8E5B-1C31-4080-AB52-6411EC76A231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lIns="0" rIns="0" tIns="0" bIns="0" anchorCtr="1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4D49FA1-0DF9-4670-84DD-03BAC748B8DF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lIns="0" rIns="0" tIns="0" bIns="0" vert="vert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Segundo nivel</a:t>
            </a:r>
            <a:endParaRPr b="0" lang="ca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Tercer nivel</a:t>
            </a:r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Cuarto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Quinto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14EF7DE-93E8-4F4B-B7DF-9930E5089303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308720" y="301680"/>
            <a:ext cx="2266920" cy="6456240"/>
          </a:xfrm>
          <a:prstGeom prst="rect">
            <a:avLst/>
          </a:prstGeom>
        </p:spPr>
        <p:txBody>
          <a:bodyPr lIns="0" rIns="0" tIns="0" bIns="0" anchor="ctr" anchorCtr="1" vert="vert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653160" cy="6456240"/>
          </a:xfrm>
          <a:prstGeom prst="rect">
            <a:avLst/>
          </a:prstGeom>
        </p:spPr>
        <p:txBody>
          <a:bodyPr lIns="0" rIns="0" tIns="0" bIns="0" vert="vert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Segundo nivel</a:t>
            </a:r>
            <a:endParaRPr b="0" lang="ca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Tercer nivel</a:t>
            </a:r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Cuarto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Quinto nivel</a:t>
            </a:r>
            <a:endParaRPr b="0" lang="ca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C885E4D-E784-4C87-8E10-B216C50037E4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260360" y="3970440"/>
            <a:ext cx="7559640" cy="182556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subtítulo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68D3E8B-C463-4BEF-88E3-996F4A45B29A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41721BF-F8B0-4B23-A46A-116558956003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44C0EDE1-C87E-4302-A084-13ED8CED2FC7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3280" y="1768320"/>
            <a:ext cx="4459320" cy="498960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114880" y="1768320"/>
            <a:ext cx="4460760" cy="498960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E7340BA-D558-4652-8D74-A8D00309BDFB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EB4102E-ADC3-419C-856B-D91455A64E2A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D3BB093-F014-428B-BA16-1611AF9037A4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46DDC2A-B748-44B4-9896-634B3C49A80C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lIns="0" rIns="0" tIns="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el estilo de título del patrón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Segundo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Tercer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Cuarto nivel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Quinto nivel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Haga clic para modificar los estilos de texto del patrón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4D0DF380-E577-4B0A-8E19-643312F3E323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&lt;número&gt;</a:t>
            </a:fld>
            <a:endParaRPr b="0" lang="ca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hyperlink" Target="https://creativecommons.org/licenses/by-sa/4.0/deed.es" TargetMode="External"/><Relationship Id="rId4" Type="http://schemas.openxmlformats.org/officeDocument/2006/relationships/hyperlink" Target="https://creativecommons.org/licenses/by-sa/4.0/deed.es" TargetMode="External"/><Relationship Id="rId5" Type="http://schemas.openxmlformats.org/officeDocument/2006/relationships/hyperlink" Target="https://creativecommons.org/licenses/by-sa/4.0/deed.es" TargetMode="External"/><Relationship Id="rId6" Type="http://schemas.openxmlformats.org/officeDocument/2006/relationships/hyperlink" Target="https://creativecommons.org/licenses/by-sa/4.0/deed.es" TargetMode="External"/><Relationship Id="rId7" Type="http://schemas.openxmlformats.org/officeDocument/2006/relationships/hyperlink" Target="https://creativecommons.org/licenses/by-sa/4.0/deed.es" TargetMode="External"/><Relationship Id="rId8" Type="http://schemas.openxmlformats.org/officeDocument/2006/relationships/hyperlink" Target="https://creativecommons.org/licenses/by-sa/4.0/deed.es" TargetMode="External"/><Relationship Id="rId9" Type="http://schemas.openxmlformats.org/officeDocument/2006/relationships/hyperlink" Target="https://creativecommons.org/licenses/by-sa/4.0/deed.es" TargetMode="External"/><Relationship Id="rId10" Type="http://schemas.openxmlformats.org/officeDocument/2006/relationships/hyperlink" Target="https://creativecommons.org/licenses/by-sa/4.0/deed.es" TargetMode="External"/><Relationship Id="rId11" Type="http://schemas.openxmlformats.org/officeDocument/2006/relationships/slideLayout" Target="../slideLayouts/slideLayout96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288000" y="719640"/>
            <a:ext cx="9504000" cy="63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c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TextShape 2"/>
          <p:cNvSpPr txBox="1"/>
          <p:nvPr/>
        </p:nvSpPr>
        <p:spPr>
          <a:xfrm>
            <a:off x="847080" y="860040"/>
            <a:ext cx="2195280" cy="35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BUYER PERSONA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044000" y="1263960"/>
            <a:ext cx="2376000" cy="2448000"/>
          </a:xfrm>
          <a:custGeom>
            <a:avLst/>
            <a:gdLst/>
            <a:ahLst/>
            <a:rect l="l" t="t" r="r" b="b"/>
            <a:pathLst>
              <a:path w="207" h="194">
                <a:moveTo>
                  <a:pt x="11" y="25"/>
                </a:move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"/>
          <p:cNvSpPr/>
          <p:nvPr/>
        </p:nvSpPr>
        <p:spPr>
          <a:xfrm>
            <a:off x="462960" y="4123080"/>
            <a:ext cx="3440520" cy="11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462960" y="5627160"/>
            <a:ext cx="3440520" cy="11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"/>
          <p:cNvSpPr/>
          <p:nvPr/>
        </p:nvSpPr>
        <p:spPr>
          <a:xfrm>
            <a:off x="4176000" y="851760"/>
            <a:ext cx="5184000" cy="10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4176000" y="5211720"/>
            <a:ext cx="5184000" cy="149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8"/>
          <p:cNvSpPr/>
          <p:nvPr/>
        </p:nvSpPr>
        <p:spPr>
          <a:xfrm>
            <a:off x="4188960" y="3711960"/>
            <a:ext cx="5184000" cy="11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4188960" y="2279160"/>
            <a:ext cx="5184000" cy="10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0"/>
          <p:cNvSpPr/>
          <p:nvPr/>
        </p:nvSpPr>
        <p:spPr>
          <a:xfrm>
            <a:off x="0" y="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8" name="gráficos2" descr=""/>
          <p:cNvPicPr/>
          <p:nvPr/>
        </p:nvPicPr>
        <p:blipFill>
          <a:blip r:embed="rId1"/>
          <a:stretch/>
        </p:blipFill>
        <p:spPr>
          <a:xfrm>
            <a:off x="7455240" y="295560"/>
            <a:ext cx="2336760" cy="415800"/>
          </a:xfrm>
          <a:prstGeom prst="rect">
            <a:avLst/>
          </a:prstGeom>
          <a:ln w="12600">
            <a:noFill/>
          </a:ln>
        </p:spPr>
      </p:pic>
      <p:sp>
        <p:nvSpPr>
          <p:cNvPr id="489" name="CustomShape 11"/>
          <p:cNvSpPr/>
          <p:nvPr/>
        </p:nvSpPr>
        <p:spPr>
          <a:xfrm>
            <a:off x="288000" y="267480"/>
            <a:ext cx="354708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just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</a:rPr>
              <a:t>REA Empresa e Iniciativa Emprendedora.</a:t>
            </a:r>
            <a:r>
              <a:rPr b="1" lang="es-E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</a:rPr>
              <a:t> </a:t>
            </a:r>
            <a:r>
              <a:rPr b="1"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</a:rPr>
              <a:t>Proyecto EDIA.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</a:rPr>
              <a:t>Ciclos Formativos. Grado medio y Grado Superior.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0" name="gráficos1" descr=""/>
          <p:cNvPicPr/>
          <p:nvPr/>
        </p:nvPicPr>
        <p:blipFill>
          <a:blip r:embed="rId2"/>
          <a:stretch/>
        </p:blipFill>
        <p:spPr>
          <a:xfrm>
            <a:off x="4676400" y="7120440"/>
            <a:ext cx="727200" cy="207720"/>
          </a:xfrm>
          <a:prstGeom prst="rect">
            <a:avLst/>
          </a:prstGeom>
          <a:ln w="12600">
            <a:noFill/>
          </a:ln>
        </p:spPr>
      </p:pic>
      <p:sp>
        <p:nvSpPr>
          <p:cNvPr id="491" name="CustomShape 12"/>
          <p:cNvSpPr/>
          <p:nvPr/>
        </p:nvSpPr>
        <p:spPr>
          <a:xfrm>
            <a:off x="1008000" y="7315560"/>
            <a:ext cx="807588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Ctr="1"/>
          <a:p>
            <a:pPr algn="ctr"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</a:rPr>
              <a:t>Plantilla Buyer Persona de Cedec se encuentra bajo una 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3"/>
              </a:rPr>
              <a:t>licencia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4"/>
              </a:rPr>
              <a:t>creative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5"/>
              </a:rPr>
              <a:t>commons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6"/>
              </a:rPr>
              <a:t>atribución-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7"/>
              </a:rPr>
              <a:t>compartirigual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8"/>
              </a:rPr>
              <a:t>4.0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9"/>
              </a:rPr>
              <a:t>españa</a:t>
            </a:r>
            <a:r>
              <a:rPr b="0" lang="es-ES" sz="1000" spc="-1" strike="noStrike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Ubuntu"/>
                <a:ea typeface="Times New Roman"/>
                <a:hlinkClick r:id="rId10"/>
              </a:rPr>
              <a:t>.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TextShape 13"/>
          <p:cNvSpPr txBox="1"/>
          <p:nvPr/>
        </p:nvSpPr>
        <p:spPr>
          <a:xfrm>
            <a:off x="988920" y="3711960"/>
            <a:ext cx="2486160" cy="44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Insertar la imagen de nuestro cliente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TextShape 14"/>
          <p:cNvSpPr txBox="1"/>
          <p:nvPr/>
        </p:nvSpPr>
        <p:spPr>
          <a:xfrm>
            <a:off x="288000" y="1287720"/>
            <a:ext cx="1223280" cy="461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Nombre: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____________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TextShape 15"/>
          <p:cNvSpPr txBox="1"/>
          <p:nvPr/>
        </p:nvSpPr>
        <p:spPr>
          <a:xfrm>
            <a:off x="420120" y="5244480"/>
            <a:ext cx="3440520" cy="44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Edad/Sexo/Estudios/Profesión/Nivel de ingresos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TextShape 16"/>
          <p:cNvSpPr txBox="1"/>
          <p:nvPr/>
        </p:nvSpPr>
        <p:spPr>
          <a:xfrm>
            <a:off x="420120" y="6763680"/>
            <a:ext cx="2978280" cy="44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Estilo de vida/Aficiones/Ocio/Tiempo libre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TextShape 17"/>
          <p:cNvSpPr txBox="1"/>
          <p:nvPr/>
        </p:nvSpPr>
        <p:spPr>
          <a:xfrm>
            <a:off x="4160520" y="3372120"/>
            <a:ext cx="24861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Obstáculos/Frustraciones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TextShape 18"/>
          <p:cNvSpPr txBox="1"/>
          <p:nvPr/>
        </p:nvSpPr>
        <p:spPr>
          <a:xfrm>
            <a:off x="4116960" y="1917360"/>
            <a:ext cx="24861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Deseos/Necesidades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TextShape 19"/>
          <p:cNvSpPr txBox="1"/>
          <p:nvPr/>
        </p:nvSpPr>
        <p:spPr>
          <a:xfrm>
            <a:off x="4159800" y="4840200"/>
            <a:ext cx="2486160" cy="27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Metas/Motivaciones/Objetivos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TextShape 20"/>
          <p:cNvSpPr txBox="1"/>
          <p:nvPr/>
        </p:nvSpPr>
        <p:spPr>
          <a:xfrm>
            <a:off x="4119480" y="6701400"/>
            <a:ext cx="3787200" cy="44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¿Qué problema resuelve nuestro producto o servicio?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  <Words>88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2020-08-02T20:40:27Z</dcterms:created>
  <dc:creator>Daniela Gimeno</dc:creator>
  <dc:description/>
  <dc:language>ca-ES</dc:language>
  <cp:lastModifiedBy>Daniela</cp:lastModifiedBy>
  <dcterms:modified xsi:type="dcterms:W3CDTF">2020-08-06T10:32:42Z</dcterms:modified>
  <cp:revision>5</cp:revision>
  <dc:subject/>
  <dc:title>Presentación de PowerPoint</dc:title>
</cp:coreProperties>
</file>