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Agent-based RAG Chatbot with MCP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Multi-format Document QA with Context-Aware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Architecture with MCP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**Agents:** IngestionAgent and RetrievalAgent handle data parsing and question answering</a:t>
            </a:r>
          </a:p>
          <a:p>
            <a:r>
              <a:t>- **MCP (Model Context Protocol):** Facilitates context-sharing across agents</a:t>
            </a:r>
          </a:p>
          <a:p>
            <a:r>
              <a:t>- **RAG (Retrieval-Augmented Generation):** Combines vector search with LLM outputs</a:t>
            </a:r>
          </a:p>
          <a:p>
            <a:r>
              <a:t>- **Threaded Agent Execution:** Agents operate independently with shared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 Diagram with 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📁 Upload multi-format documents</a:t>
            </a:r>
          </a:p>
          <a:p>
            <a:r>
              <a:t>2. 🧠 IngestionAgent parses files &amp; creates vector store</a:t>
            </a:r>
          </a:p>
          <a:p>
            <a:r>
              <a:t>3. 🧵 MCP shares context between agents</a:t>
            </a:r>
          </a:p>
          <a:p>
            <a:r>
              <a:t>4. ❓ User asks question via UI</a:t>
            </a:r>
          </a:p>
          <a:p>
            <a:r>
              <a:t>5. 🔍 RetrievalAgent fetches context and generates response</a:t>
            </a:r>
          </a:p>
          <a:p>
            <a:r>
              <a:t>6. 🖥️ Response is displayed in Streamlit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🐍 Python 3.11</a:t>
            </a:r>
          </a:p>
          <a:p>
            <a:r>
              <a:t>- 🧠 Langchain, MCP, FAISS, SentenceTransformers</a:t>
            </a:r>
          </a:p>
          <a:p>
            <a:r>
              <a:t>- 📄 PyMuPDF, python-docx, python-pptx, pandas</a:t>
            </a:r>
          </a:p>
          <a:p>
            <a:r>
              <a:t>- 🖥️ Streamlit for UI</a:t>
            </a:r>
          </a:p>
          <a:p>
            <a:r>
              <a:t>- 📦 Git for version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+ UI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🔧 Integrating multiple document parsers</a:t>
            </a:r>
          </a:p>
          <a:p>
            <a:r>
              <a:t>- ⚠️ MCP module compatibility issues</a:t>
            </a:r>
          </a:p>
          <a:p>
            <a:r>
              <a:t>- 🧪 Handling large inputs and concurrency</a:t>
            </a:r>
          </a:p>
          <a:p>
            <a:r>
              <a:t>- 💻 Ensuring UI is responsive and intuitive</a:t>
            </a:r>
          </a:p>
          <a:p/>
          <a:p>
            <a:r>
              <a:t>👉 Add UI screenshots manually to this slide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🤖 Add authentication and document versioning</a:t>
            </a:r>
          </a:p>
          <a:p>
            <a:r>
              <a:t>- 🧵 More advanced conversation memory management</a:t>
            </a:r>
          </a:p>
          <a:p>
            <a:r>
              <a:t>- 🌍 Multilingual document QA</a:t>
            </a:r>
          </a:p>
          <a:p>
            <a:r>
              <a:t>- 📈 Deploy on cloud platforms with autoscaling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