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0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20.svg" ContentType="image/svg+xml"/>
  <Override PartName="/ppt/media/image22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36.svg" ContentType="image/svg+xml"/>
  <Override PartName="/ppt/media/image38.svg" ContentType="image/svg+xml"/>
  <Override PartName="/ppt/media/image4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27"/>
  </p:handoutMasterIdLst>
  <p:sldIdLst>
    <p:sldId id="302" r:id="rId3"/>
    <p:sldId id="535" r:id="rId4"/>
    <p:sldId id="2347" r:id="rId5"/>
    <p:sldId id="2348" r:id="rId6"/>
    <p:sldId id="2349" r:id="rId7"/>
    <p:sldId id="2350" r:id="rId8"/>
    <p:sldId id="2352" r:id="rId9"/>
    <p:sldId id="2353" r:id="rId10"/>
    <p:sldId id="2354" r:id="rId11"/>
    <p:sldId id="2356" r:id="rId12"/>
    <p:sldId id="2357" r:id="rId14"/>
    <p:sldId id="2358" r:id="rId15"/>
    <p:sldId id="2360" r:id="rId16"/>
    <p:sldId id="2368" r:id="rId17"/>
    <p:sldId id="2361" r:id="rId18"/>
    <p:sldId id="2370" r:id="rId19"/>
    <p:sldId id="2362" r:id="rId20"/>
    <p:sldId id="2371" r:id="rId21"/>
    <p:sldId id="2372" r:id="rId22"/>
    <p:sldId id="2364" r:id="rId23"/>
    <p:sldId id="2366" r:id="rId24"/>
    <p:sldId id="2374" r:id="rId25"/>
    <p:sldId id="2319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8" userDrawn="1">
          <p15:clr>
            <a:srgbClr val="A4A3A4"/>
          </p15:clr>
        </p15:guide>
        <p15:guide id="2" pos="2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2706" y="1140"/>
      </p:cViewPr>
      <p:guideLst>
        <p:guide orient="horz" pos="1698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ustomXml" Target="../customXml/item1.xml"/><Relationship Id="rId31" Type="http://schemas.openxmlformats.org/officeDocument/2006/relationships/customXmlProps" Target="../customXml/itemProps10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7.svg"/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3.svg"/><Relationship Id="rId3" Type="http://schemas.openxmlformats.org/officeDocument/2006/relationships/image" Target="../media/image32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8.svg"/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2.svg"/><Relationship Id="rId3" Type="http://schemas.openxmlformats.org/officeDocument/2006/relationships/image" Target="../media/image4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8.png"/><Relationship Id="rId2" Type="http://schemas.openxmlformats.org/officeDocument/2006/relationships/hyperlink" Target="https://github.com/sananradjabov/ANN-ActivationFunction-sigmoid-relu-tanh" TargetMode="External"/><Relationship Id="rId1" Type="http://schemas.openxmlformats.org/officeDocument/2006/relationships/hyperlink" Target="https://github.com/senanradjabov/ANN-ActivationFunction-sigmoid-relu-tanh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1165" y="2311400"/>
            <a:ext cx="6683375" cy="25057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: R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bov S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nan​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Qrup: M665a4​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F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nnin ad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: S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intellektin 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saslar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ö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vzu: M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xt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lif aktivl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əş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funksiyalar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indent="457200"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      (sigmoid, ReLU, tanh) m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qayis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li t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hlili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llim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: Abbasl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Cavid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1"/>
          <a:stretch>
            <a:fillRect/>
          </a:stretch>
        </p:blipFill>
        <p:spPr>
          <a:xfrm>
            <a:off x="431165" y="464820"/>
            <a:ext cx="2959735" cy="14649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330454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Backpropagation alqoritmi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– neyron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parametrl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 (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bias) 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gradient descent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sulu 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optimalla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lmas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istifad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olunur. Bu metod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nin proqnozlar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real 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aras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ndak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rqi (x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tan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) azald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model daha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qiq olur.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en-US" sz="1600" b="1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457200" algn="just">
              <a:buFont typeface="Arial" panose="020B0604020202020204" pitchFamily="34" charset="0"/>
              <a:buNone/>
            </a:pP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sas ideya</a:t>
            </a:r>
            <a:endParaRPr lang="en-US" altLang="ru-RU" sz="1600" b="1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1.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Forward pass (ir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li 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lm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):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   giri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qat-qat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hesablan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2.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Backward pass (geri yay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lma):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  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dak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ta geri istiqam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yay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  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yenil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X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tan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 geri yay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lmas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(Backpropagation) alqoritmi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4" name="Изображение 3" descr="Backpropagation-in-Neural-Network-1"/>
          <p:cNvPicPr>
            <a:picLocks noChangeAspect="1"/>
          </p:cNvPicPr>
          <p:nvPr/>
        </p:nvPicPr>
        <p:blipFill>
          <a:blip r:embed="rId1"/>
          <a:srcRect l="6133" r="3621"/>
          <a:stretch>
            <a:fillRect/>
          </a:stretch>
        </p:blipFill>
        <p:spPr>
          <a:xfrm>
            <a:off x="4471670" y="1720850"/>
            <a:ext cx="4133215" cy="2290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399034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Backpropagation alqoritminin add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mlar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endParaRPr lang="en-US" altLang="en-US" sz="1600" b="1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1. 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İ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li ke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id: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Giri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a do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ru hesablamalar apar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2.X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ta hesablanmas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: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itki funksiyas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real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aras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ndak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rq tap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3.Geri yay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lma: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 Z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ncir qaydas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error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dan geriy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4.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kil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rin yenil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si: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gradient descent 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biaslar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dirilir.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qs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dimiz: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w</a:t>
            </a:r>
            <a:r>
              <a:rPr lang="en-US" altLang="ru-RU" sz="1600" i="1" baseline="-25000">
                <a:solidFill>
                  <a:schemeClr val="tx2"/>
                </a:solidFill>
                <a:latin typeface="+mj-lt"/>
                <a:cs typeface="+mj-lt"/>
              </a:rPr>
              <a:t>i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-ni el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kdir ki, 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minimum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olsun.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X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tan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 geri yay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lmas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(Backpropagation) alqoritmi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2384804F-3998-4D57-9195-F3826E402611-7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60775" y="2206625"/>
            <a:ext cx="1746250" cy="454268"/>
          </a:xfrm>
          <a:prstGeom prst="rect">
            <a:avLst/>
          </a:prstGeom>
        </p:spPr>
      </p:pic>
      <p:pic>
        <p:nvPicPr>
          <p:cNvPr id="6" name="2384804F-3998-4D57-9195-F3826E402611-8" descr="C:/Users/receb/AppData/Local/Temp/wpp.UuyojY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1385" y="3795395"/>
            <a:ext cx="2222590" cy="499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272415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ctr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Chain rule</a:t>
            </a:r>
            <a:endParaRPr lang="en-US" altLang="ru-RU" sz="1800" b="1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ox qatl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bir qat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ışı</a:t>
            </a:r>
            <a:r>
              <a:rPr lang="en-US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dig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 qat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i oldu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una g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çə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kil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rin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sini hesablamaq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üçü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n</a:t>
            </a:r>
            <a:r>
              <a:rPr lang="ru-RU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kk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b funksiyan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 x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susi t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si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qaydas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dan istifad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olunur.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en-US" sz="1800" b="1">
              <a:solidFill>
                <a:schemeClr val="tx2"/>
              </a:solidFill>
              <a:latin typeface="+mj-lt"/>
              <a:cs typeface="+mj-lt"/>
              <a:sym typeface="+mn-ea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Xü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susi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ə: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X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tan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 geri yay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lmas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(Backpropagation) alqoritmi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4" name="2384804F-3998-4D57-9195-F3826E402611-9" descr="C:/Users/receb/AppData/Local/Temp/wpp.WwvEiq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43605" y="2129155"/>
            <a:ext cx="2256518" cy="555625"/>
          </a:xfrm>
          <a:prstGeom prst="rect">
            <a:avLst/>
          </a:prstGeom>
        </p:spPr>
      </p:pic>
      <p:pic>
        <p:nvPicPr>
          <p:cNvPr id="7" name="2384804F-3998-4D57-9195-F3826E402611-10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6300" y="3041650"/>
            <a:ext cx="1145268" cy="2274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285480" cy="355854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Sigmoid funksiyas</a:t>
            </a:r>
            <a:r>
              <a:rPr lang="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ru-RU" altLang="en-US" sz="1600">
                <a:solidFill>
                  <a:schemeClr val="tx2"/>
                </a:solidFill>
                <a:latin typeface="+mj-lt"/>
                <a:cs typeface="+mj-lt"/>
              </a:rPr>
              <a:t>:</a:t>
            </a: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 aral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ığı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: (0, 1)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  <a:sym typeface="+mn-ea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 h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hduddur — ehtimal kimi g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ik neyron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qat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nda (m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n, binary classification) uy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un 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nfi 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h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Gradientin itm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 problemi (vanishing gradient): Giri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ox 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ya ki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ik olduqda 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ra yax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nla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— bu da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sini yava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lad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 0-a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zli deyil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→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lim qeyri-sabit ola bil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Sigmoid funksiyas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6" name="2384804F-3998-4D57-9195-F3826E402611-11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77770" y="737870"/>
            <a:ext cx="1351915" cy="423545"/>
          </a:xfrm>
          <a:prstGeom prst="rect">
            <a:avLst/>
          </a:prstGeom>
        </p:spPr>
      </p:pic>
      <p:pic>
        <p:nvPicPr>
          <p:cNvPr id="8" name="2384804F-3998-4D57-9195-F3826E402611-12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9700" y="1295400"/>
            <a:ext cx="2222500" cy="236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Sigmoid funksiyas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ru-RU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endParaRPr lang="ru-RU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 descr="sigmoid_fun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" y="1118235"/>
            <a:ext cx="4409440" cy="2940050"/>
          </a:xfrm>
          <a:prstGeom prst="rect">
            <a:avLst/>
          </a:prstGeom>
        </p:spPr>
      </p:pic>
      <p:pic>
        <p:nvPicPr>
          <p:cNvPr id="4" name="Изображение 3" descr="sigmoid_derivative_fun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95" y="1174750"/>
            <a:ext cx="4324985" cy="28841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122285" cy="329819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ReLU  funksiyas</a:t>
            </a:r>
            <a:r>
              <a:rPr lang="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: </a:t>
            </a:r>
            <a:endParaRPr lang="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:</a:t>
            </a: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 aral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ığı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: [0, +∞)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Hesablama bax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ndan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ox sad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tlidir.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edir (gradient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 saxlan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r).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nfi 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h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Negativ giri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olur: bu, “dead neuron” problemin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 ola bil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lar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zli deyil – bu, 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zi hallarda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asimmetriya yarada bil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ReLU (Rectified Linear Unit) funksiyas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6" name="2384804F-3998-4D57-9195-F3826E402611-13" descr="C:/Users/receb/AppData/Local/Temp/wpp.XYtQCL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39620" y="872490"/>
            <a:ext cx="1463666" cy="203200"/>
          </a:xfrm>
          <a:prstGeom prst="rect">
            <a:avLst/>
          </a:prstGeom>
        </p:spPr>
      </p:pic>
      <p:pic>
        <p:nvPicPr>
          <p:cNvPr id="8" name="2384804F-3998-4D57-9195-F3826E402611-14" descr="C:/Users/receb/AppData/Local/Temp/wpp.WNTavC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2875" y="1205865"/>
            <a:ext cx="1576705" cy="4514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ReLU (Rectified Linear Unit) funksiyas</a:t>
            </a:r>
            <a:r>
              <a:rPr lang="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endParaRPr lang="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 descr="C:/Users/receb/Desktop/Projects/ActivationFunction/static/relu_function.pngrelu_function"/>
          <p:cNvPicPr>
            <a:picLocks noChangeAspect="1"/>
          </p:cNvPicPr>
          <p:nvPr/>
        </p:nvPicPr>
        <p:blipFill>
          <a:blip r:embed="rId1"/>
          <a:srcRect l="11" r="11"/>
          <a:stretch>
            <a:fillRect/>
          </a:stretch>
        </p:blipFill>
        <p:spPr>
          <a:xfrm>
            <a:off x="93980" y="1118870"/>
            <a:ext cx="4409440" cy="2940050"/>
          </a:xfrm>
          <a:prstGeom prst="rect">
            <a:avLst/>
          </a:prstGeom>
        </p:spPr>
      </p:pic>
      <p:pic>
        <p:nvPicPr>
          <p:cNvPr id="4" name="Изображение 3" descr="C:/Users/receb/Desktop/Projects/ActivationFunction/static/relu_derivative_function.pngrelu_derivative_function"/>
          <p:cNvPicPr>
            <a:picLocks noChangeAspect="1"/>
          </p:cNvPicPr>
          <p:nvPr/>
        </p:nvPicPr>
        <p:blipFill>
          <a:blip r:embed="rId2"/>
          <a:srcRect l="22" r="22"/>
          <a:stretch>
            <a:fillRect/>
          </a:stretch>
        </p:blipFill>
        <p:spPr>
          <a:xfrm>
            <a:off x="4557395" y="1174750"/>
            <a:ext cx="4324985" cy="28841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084820" cy="34397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ReLU funksiyas</a:t>
            </a:r>
            <a:r>
              <a:rPr lang="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: </a:t>
            </a:r>
            <a:endParaRPr lang="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:</a:t>
            </a: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aral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ığı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: (-1, 1)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Aktivasiyalar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ortalamas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ra yax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olur — bu, daha balansl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effektiv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 olur.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nfi 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h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gradientin z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ifl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 problemi qal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Sigmoid kimi doymu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sah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neyronun aktivliyi azal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bu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 z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ifl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Tanh (Hiperbolik tangens) funksiyas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6" name="2384804F-3998-4D57-9195-F3826E402611-15" descr="C:/Users/receb/AppData/Local/Temp/wpp.cYjcmw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79930" y="727075"/>
            <a:ext cx="1727950" cy="447040"/>
          </a:xfrm>
          <a:prstGeom prst="rect">
            <a:avLst/>
          </a:prstGeom>
        </p:spPr>
      </p:pic>
      <p:pic>
        <p:nvPicPr>
          <p:cNvPr id="8" name="2384804F-3998-4D57-9195-F3826E402611-16" descr="C:/Users/receb/AppData/Local/Temp/wpp.rRrGzY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9535" y="1297305"/>
            <a:ext cx="1403652" cy="21133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Tanh (Hiperbolik tangens) funksiyas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 descr="C:/Users/receb/Desktop/Projects/ActivationFunction/static/tanh_function.pngtanh_function"/>
          <p:cNvPicPr>
            <a:picLocks noChangeAspect="1"/>
          </p:cNvPicPr>
          <p:nvPr/>
        </p:nvPicPr>
        <p:blipFill>
          <a:blip r:embed="rId1"/>
          <a:srcRect l="11" r="11"/>
          <a:stretch>
            <a:fillRect/>
          </a:stretch>
        </p:blipFill>
        <p:spPr>
          <a:xfrm>
            <a:off x="93980" y="1118870"/>
            <a:ext cx="4409440" cy="2940050"/>
          </a:xfrm>
          <a:prstGeom prst="rect">
            <a:avLst/>
          </a:prstGeom>
        </p:spPr>
      </p:pic>
      <p:pic>
        <p:nvPicPr>
          <p:cNvPr id="4" name="Изображение 3" descr="C:/Users/receb/Desktop/Projects/ActivationFunction/static/tanh_derivative_function.pngtanh_derivative_function"/>
          <p:cNvPicPr>
            <a:picLocks noChangeAspect="1"/>
          </p:cNvPicPr>
          <p:nvPr/>
        </p:nvPicPr>
        <p:blipFill>
          <a:blip r:embed="rId2"/>
          <a:srcRect l="22" r="22"/>
          <a:stretch>
            <a:fillRect/>
          </a:stretch>
        </p:blipFill>
        <p:spPr>
          <a:xfrm>
            <a:off x="4557395" y="1174750"/>
            <a:ext cx="4324985" cy="28841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Sigmoid, Relu &amp; Tanh</a:t>
            </a:r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2" name="Изображение 1" descr="all_activations_and_derivativ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924560"/>
            <a:ext cx="8355965" cy="3342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749402" y="2310795"/>
            <a:ext cx="8261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Plan</a:t>
            </a:r>
            <a:endParaRPr lang="en-US" altLang="zh-CN" sz="2800" b="1" dirty="0">
              <a:solidFill>
                <a:schemeClr val="accent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1" name="矩形 70"/>
          <p:cNvSpPr/>
          <p:nvPr>
            <p:custDataLst>
              <p:tags r:id="rId1"/>
            </p:custDataLst>
          </p:nvPr>
        </p:nvSpPr>
        <p:spPr>
          <a:xfrm>
            <a:off x="5267687" y="950103"/>
            <a:ext cx="26892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  <a:sym typeface="+mn-ea"/>
              </a:rPr>
              <a:t>Artificial Neural Networks </a:t>
            </a:r>
            <a:endParaRPr lang="en-US" altLang="ru-RU" sz="1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2" name="椭圆 81"/>
          <p:cNvSpPr/>
          <p:nvPr>
            <p:custDataLst>
              <p:tags r:id="rId2"/>
            </p:custDataLst>
          </p:nvPr>
        </p:nvSpPr>
        <p:spPr>
          <a:xfrm>
            <a:off x="4614999" y="852903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0" name="椭圆 89"/>
          <p:cNvSpPr/>
          <p:nvPr>
            <p:custDataLst>
              <p:tags r:id="rId3"/>
            </p:custDataLst>
          </p:nvPr>
        </p:nvSpPr>
        <p:spPr>
          <a:xfrm>
            <a:off x="4614999" y="1746735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5" name="椭圆 94"/>
          <p:cNvSpPr/>
          <p:nvPr>
            <p:custDataLst>
              <p:tags r:id="rId4"/>
            </p:custDataLst>
          </p:nvPr>
        </p:nvSpPr>
        <p:spPr>
          <a:xfrm>
            <a:off x="4614999" y="2640567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0" name="椭圆 99"/>
          <p:cNvSpPr/>
          <p:nvPr>
            <p:custDataLst>
              <p:tags r:id="rId5"/>
            </p:custDataLst>
          </p:nvPr>
        </p:nvSpPr>
        <p:spPr>
          <a:xfrm>
            <a:off x="4614999" y="3534400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矩形 70"/>
          <p:cNvSpPr/>
          <p:nvPr>
            <p:custDataLst>
              <p:tags r:id="rId6"/>
            </p:custDataLst>
          </p:nvPr>
        </p:nvSpPr>
        <p:spPr>
          <a:xfrm>
            <a:off x="5279752" y="1845453"/>
            <a:ext cx="298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ru-RU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</a:t>
            </a:r>
            <a:endParaRPr lang="en-US" altLang="ru-RU" sz="1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矩形 70"/>
          <p:cNvSpPr/>
          <p:nvPr>
            <p:custDataLst>
              <p:tags r:id="rId7"/>
            </p:custDataLst>
          </p:nvPr>
        </p:nvSpPr>
        <p:spPr>
          <a:xfrm>
            <a:off x="5279752" y="2740803"/>
            <a:ext cx="298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ru-RU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</a:t>
            </a:r>
            <a:endParaRPr lang="en-US" altLang="ru-RU" sz="1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矩形 70"/>
          <p:cNvSpPr/>
          <p:nvPr>
            <p:custDataLst>
              <p:tags r:id="rId8"/>
            </p:custDataLst>
          </p:nvPr>
        </p:nvSpPr>
        <p:spPr>
          <a:xfrm>
            <a:off x="5303247" y="3631708"/>
            <a:ext cx="298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ru-RU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</a:t>
            </a:r>
            <a:endParaRPr lang="en-US" altLang="ru-RU" sz="1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7548245" cy="362585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Aktivasiya funksiyalar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Python-da NumPy vasit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realla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lmas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Aktivl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əş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funksiyalar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- Python code</a:t>
            </a:r>
            <a:endParaRPr 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7" name="Изображение 6" descr="activation_function_python"/>
          <p:cNvPicPr>
            <a:picLocks noChangeAspect="1"/>
          </p:cNvPicPr>
          <p:nvPr/>
        </p:nvPicPr>
        <p:blipFill>
          <a:blip r:embed="rId1"/>
          <a:srcRect l="9608" t="11741" r="10077" b="12296"/>
          <a:stretch>
            <a:fillRect/>
          </a:stretch>
        </p:blipFill>
        <p:spPr>
          <a:xfrm>
            <a:off x="382905" y="1301750"/>
            <a:ext cx="3999865" cy="2997835"/>
          </a:xfrm>
          <a:prstGeom prst="rect">
            <a:avLst/>
          </a:prstGeom>
        </p:spPr>
      </p:pic>
      <p:pic>
        <p:nvPicPr>
          <p:cNvPr id="3" name="Изображение 2" descr="code"/>
          <p:cNvPicPr>
            <a:picLocks noChangeAspect="1"/>
          </p:cNvPicPr>
          <p:nvPr/>
        </p:nvPicPr>
        <p:blipFill>
          <a:blip r:embed="rId2"/>
          <a:srcRect l="7965" t="10827" r="8165" b="10432"/>
          <a:stretch>
            <a:fillRect/>
          </a:stretch>
        </p:blipFill>
        <p:spPr>
          <a:xfrm>
            <a:off x="4543425" y="1320165"/>
            <a:ext cx="4318635" cy="29794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849630"/>
            <a:ext cx="8232140" cy="369189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dv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klind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mumi m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qayis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si</a:t>
            </a:r>
            <a:endParaRPr 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aphicFrame>
        <p:nvGraphicFramePr>
          <p:cNvPr id="3" name="Таблица 2"/>
          <p:cNvGraphicFramePr/>
          <p:nvPr>
            <p:custDataLst>
              <p:tags r:id="rId1"/>
            </p:custDataLst>
          </p:nvPr>
        </p:nvGraphicFramePr>
        <p:xfrm>
          <a:off x="382905" y="849630"/>
          <a:ext cx="8232140" cy="3691890"/>
        </p:xfrm>
        <a:graphic>
          <a:graphicData uri="http://schemas.openxmlformats.org/drawingml/2006/table">
            <a:tbl>
              <a:tblPr/>
              <a:tblGrid>
                <a:gridCol w="2058035"/>
                <a:gridCol w="2058035"/>
                <a:gridCol w="2058035"/>
                <a:gridCol w="2058035"/>
              </a:tblGrid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Xüsusiyyət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Sigmoid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Tanh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ReLU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Çıxış aralığı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(0; 1)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(-1; 1)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[0; ∞)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Sıfır mərkəzli?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Xeyr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Bəli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Xeyr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Maksimum törəmə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0.25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1 (yalnız (x &gt; 0))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Saturasiya (doyma)?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Bəli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Bəli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Yalnız (x &lt; 0)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Gradientin zəifləməsi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Güclü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Orta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Yox (pozitiv sahədə)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Dead neuron problemi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Yox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Yox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Bəli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Hesablama mürəkkəbliyi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Orta (exp)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Orta (exp)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Aşağı (maksimum)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Tətbiq sahələri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Çıxış, LSTM qapıları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RNN, LSTM daxili qat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Dərin gizli qatlar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>
            <a:hlinkClick r:id="rId1" tooltip="" action="ppaction://hlinkfile"/>
          </p:cNvPr>
          <p:cNvSpPr txBox="1"/>
          <p:nvPr/>
        </p:nvSpPr>
        <p:spPr>
          <a:xfrm>
            <a:off x="382905" y="4512310"/>
            <a:ext cx="7152005" cy="38671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hlinkClick r:id="rId2" tooltip="" action="ppaction://hlinkfile"/>
              </a:rPr>
              <a:t>Code: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hlinkClick r:id="rId2" tooltip="" action="ppaction://hlinkfile"/>
              </a:rPr>
              <a:t>https://github.com/sananradjabov/ANN-ActivationFunction-sigmoid-relu-tanh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qayis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si - Python</a:t>
            </a:r>
            <a:endParaRPr 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4" name="Изображение 3" descr="comparis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" y="1464310"/>
            <a:ext cx="9143365" cy="304800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382905" y="789305"/>
            <a:ext cx="8232140" cy="5949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Bu sad</a:t>
            </a:r>
            <a:r>
              <a:rPr lang="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PyTorch modeli Sigmoid, Tanh v</a:t>
            </a:r>
            <a:r>
              <a:rPr lang="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ReLU aktivasiya funksiyalar</a:t>
            </a:r>
            <a:r>
              <a:rPr lang="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n</a:t>
            </a:r>
            <a:r>
              <a:rPr lang="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rini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qayis</a:t>
            </a:r>
            <a:r>
              <a:rPr lang="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edir.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7"/>
          <p:cNvSpPr txBox="1"/>
          <p:nvPr/>
        </p:nvSpPr>
        <p:spPr>
          <a:xfrm>
            <a:off x="603250" y="1578610"/>
            <a:ext cx="3623945" cy="1986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Diqq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tiniz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ö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endParaRPr lang="en-US" altLang="ru-RU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əşə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kk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rl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r!</a:t>
            </a:r>
            <a:endParaRPr lang="en-US" altLang="ru-RU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>
              <a:lnSpc>
                <a:spcPct val="130000"/>
              </a:lnSpc>
            </a:pPr>
            <a:endParaRPr lang="en-US" altLang="ru-RU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405765" y="1542415"/>
            <a:ext cx="4979670" cy="20586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algn="just"/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S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ni neyron 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ri (Artificial Neural Networks – ANN) 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insan beynind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ki neyronlar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sinapslardan ilham alaraq yarad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riyazi modell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rdir. Bu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lumatlar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bul edir, emal edir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 Onlar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, adaptasiya ola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vv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lki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mun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saslanaraq yeni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lumatlara cavab ver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bilirl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pic>
        <p:nvPicPr>
          <p:cNvPr id="4" name="Изображение 3" descr="Pasted image 20251023103229"/>
          <p:cNvPicPr>
            <a:picLocks noChangeAspect="1"/>
          </p:cNvPicPr>
          <p:nvPr/>
        </p:nvPicPr>
        <p:blipFill>
          <a:blip r:embed="rId1"/>
          <a:srcRect l="1308" t="1704" r="24770" b="6654"/>
          <a:stretch>
            <a:fillRect/>
          </a:stretch>
        </p:blipFill>
        <p:spPr>
          <a:xfrm>
            <a:off x="5350510" y="1076325"/>
            <a:ext cx="3528060" cy="299085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405765" y="40703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neyron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9890" y="1012190"/>
            <a:ext cx="4674235" cy="38938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algn="just"/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Neyronlar bir-biri 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laq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li olduqlar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na g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, bir neyronun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laq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li neyrona 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lumat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kimi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bil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 Bel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likl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,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formala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ANN-l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 3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sas qatdan ibar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tdir: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: X xarakterli 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ri 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bul edir.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Gizli qat(lar): Hesablama aparan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sas hiss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dir.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: Proqnoz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ya 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rar burada verilir.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qatlar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say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neyronlar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miqdar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modelin 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 g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c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mumil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əş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dirm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 bacar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ığı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edir.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05765" y="40703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neyron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 descr="image001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125" y="1356995"/>
            <a:ext cx="4002405" cy="2429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1012190"/>
            <a:ext cx="3917950" cy="32689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algn="just"/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H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 bir 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ni neyron bir ne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bul edir (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1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,x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2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, . . . ,x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), bu 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uy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un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 (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w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1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,w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2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, . . . , w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)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yin edir, bunlar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toplayaraq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rin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bir bias (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)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lav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edir. Bu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aktivasiya funksiyas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tbiq olunaraq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(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) al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ANN riyazi interpretasiyas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sz="1800">
                <a:solidFill>
                  <a:schemeClr val="tx2"/>
                </a:solidFill>
                <a:latin typeface="+mj-lt"/>
                <a:cs typeface="+mj-lt"/>
              </a:rPr>
              <a:t>:</a:t>
            </a:r>
            <a:endParaRPr lang="en-US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05765" y="40703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neyron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4" name="Изображение 3" descr="1_AsjGnS6iOgsA5RecS_ig5Q"/>
          <p:cNvPicPr>
            <a:picLocks noChangeAspect="1"/>
          </p:cNvPicPr>
          <p:nvPr/>
        </p:nvPicPr>
        <p:blipFill>
          <a:blip r:embed="rId1"/>
          <a:srcRect l="9218" t="15074" r="13165" b="17358"/>
          <a:stretch>
            <a:fillRect/>
          </a:stretch>
        </p:blipFill>
        <p:spPr>
          <a:xfrm>
            <a:off x="4308475" y="1012190"/>
            <a:ext cx="4626610" cy="2429510"/>
          </a:xfrm>
          <a:prstGeom prst="rect">
            <a:avLst/>
          </a:prstGeom>
        </p:spPr>
      </p:pic>
      <p:pic>
        <p:nvPicPr>
          <p:cNvPr id="6" name="2384804F-3998-4D57-9195-F3826E402611-1" descr="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530" y="3441700"/>
            <a:ext cx="3072946" cy="6286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39757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algn="just"/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Aktivasiya funksiyas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neyron qat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nda 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tti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evrilm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sonra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tbiq olunan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neyronun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formala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ran 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qeyri-x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tti funksiyad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. Aktivasiya funksiyas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model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qeyri-x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ttilik g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tirir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mun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imkan verir. Praktikada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ox istifad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olunan aktivasiya funksiyaar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a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a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ğı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dak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lard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r: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Sigmoid: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0 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1 aras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nda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verir, ehtimallar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uy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undur.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ReLU: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nfi 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ri 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evirir, 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tli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min edir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tanh: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-1 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+1 aras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nda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verir,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dirilmi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siqnallarla daha balansl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neyron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2384804F-3998-4D57-9195-F3826E402611-2" descr="C:/Users/receb/AppData/Local/Temp/wpp.GFfLux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57295" y="3442970"/>
            <a:ext cx="1632857" cy="226786"/>
          </a:xfrm>
          <a:prstGeom prst="rect">
            <a:avLst/>
          </a:prstGeom>
        </p:spPr>
      </p:pic>
      <p:pic>
        <p:nvPicPr>
          <p:cNvPr id="7" name="2384804F-3998-4D57-9195-F3826E402611-3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4595" y="2533015"/>
            <a:ext cx="1508125" cy="472232"/>
          </a:xfrm>
          <a:prstGeom prst="rect">
            <a:avLst/>
          </a:prstGeom>
        </p:spPr>
      </p:pic>
      <p:pic>
        <p:nvPicPr>
          <p:cNvPr id="8" name="2384804F-3998-4D57-9195-F3826E402611-4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595" y="4178935"/>
            <a:ext cx="1927679" cy="4966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24872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algn="just"/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Aktivasiya funksiyalar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qayis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sin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ke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vv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 iki vacib anlay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ke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irm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 ist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yir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m: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  <a:sym typeface="+mn-ea"/>
              </a:rPr>
              <a:t>Qradient eni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  <a:sym typeface="+mn-ea"/>
              </a:rPr>
              <a:t>ş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  <a:sym typeface="+mn-ea"/>
              </a:rPr>
              <a:t>i (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Gradient Descent)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- itki funksiyas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J(w)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minimuma endirm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parametrleri 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w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istiqam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tli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nin (qradiyentin)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ksi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add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m-add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 yenil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optimalla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rma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suludur.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tan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 geri yay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lmas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 (Backpropagation) alqoritmi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-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nin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suludur.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neyron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40646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Qradient eni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i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— funksiyan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lokal 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minimumunu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ya 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maksimumunu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qradient boyunca h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 etm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tapma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suludur.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 i="1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funksiyas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qradienti onun qism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ibar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 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-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vektordur.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Gradient Descent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1"/>
          <a:srcRect l="10726" t="5040" r="4332" b="3255"/>
          <a:stretch>
            <a:fillRect/>
          </a:stretch>
        </p:blipFill>
        <p:spPr>
          <a:xfrm>
            <a:off x="1127760" y="1440815"/>
            <a:ext cx="3210560" cy="1960245"/>
          </a:xfrm>
          <a:prstGeom prst="rect">
            <a:avLst/>
          </a:prstGeom>
        </p:spPr>
      </p:pic>
      <p:pic>
        <p:nvPicPr>
          <p:cNvPr id="4" name="Изображение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24120" y="1353185"/>
            <a:ext cx="3415665" cy="2135505"/>
          </a:xfrm>
          <a:prstGeom prst="rect">
            <a:avLst/>
          </a:prstGeom>
        </p:spPr>
      </p:pic>
      <p:pic>
        <p:nvPicPr>
          <p:cNvPr id="6" name="2384804F-3998-4D57-9195-F3826E402611-5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7425" y="4237990"/>
            <a:ext cx="2378710" cy="442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3499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Ba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stur (Update qaydas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)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— prosesin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zi hiss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sidir: daha yax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hn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parametrl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yenil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rin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nec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ke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yi izah edir.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  <a:sym typeface="+mn-ea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Qradient funksiyan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n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tli art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m istiqam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tini g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rir. Dem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li, antiqradiyent onun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n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tli azalma istiqam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tini g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k.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Buna g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∇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J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nfi g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Burada </a:t>
            </a:r>
            <a:r>
              <a:rPr lang="zh-CN" altLang="en-US" sz="1600">
                <a:solidFill>
                  <a:schemeClr val="tx2"/>
                </a:solidFill>
                <a:latin typeface="+mj-lt"/>
                <a:cs typeface="+mj-lt"/>
              </a:rPr>
              <a:t>𝜂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tidir – daha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tli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ya daha yava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nziml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Qradienti (∇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J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) tapmaq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— 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 ist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ki 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w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J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-nin nec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diyini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etm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— qatlar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z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nciri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zr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geriy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“ke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liyik”.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Gradient Descent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7" name="2384804F-3998-4D57-9195-F3826E402611-6" descr="C:/Users/receb/AppData/Local/Temp/wpp.hvhBuL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71115" y="1630680"/>
            <a:ext cx="4001135" cy="3524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23.26251968503936,&quot;left&quot;:362.435748031496,&quot;top&quot;:30.507716535433065,&quot;width&quot;:308.5927559055118}"/>
</p:tagLst>
</file>

<file path=ppt/tags/tag2.xml><?xml version="1.0" encoding="utf-8"?>
<p:tagLst xmlns:p="http://schemas.openxmlformats.org/presentationml/2006/main">
  <p:tag name="KSO_WM_DIAGRAM_VIRTUALLY_FRAME" val="{&quot;height&quot;:323.26251968503936,&quot;left&quot;:362.435748031496,&quot;top&quot;:30.507716535433065,&quot;width&quot;:308.5927559055118}"/>
</p:tagLst>
</file>

<file path=ppt/tags/tag3.xml><?xml version="1.0" encoding="utf-8"?>
<p:tagLst xmlns:p="http://schemas.openxmlformats.org/presentationml/2006/main">
  <p:tag name="KSO_WM_DIAGRAM_VIRTUALLY_FRAME" val="{&quot;height&quot;:323.26251968503936,&quot;left&quot;:362.435748031496,&quot;top&quot;:30.507716535433065,&quot;width&quot;:308.5927559055118}"/>
</p:tagLst>
</file>

<file path=ppt/tags/tag4.xml><?xml version="1.0" encoding="utf-8"?>
<p:tagLst xmlns:p="http://schemas.openxmlformats.org/presentationml/2006/main">
  <p:tag name="KSO_WM_DIAGRAM_VIRTUALLY_FRAME" val="{&quot;height&quot;:323.26251968503936,&quot;left&quot;:362.435748031496,&quot;top&quot;:30.507716535433065,&quot;width&quot;:308.5927559055118}"/>
</p:tagLst>
</file>

<file path=ppt/tags/tag5.xml><?xml version="1.0" encoding="utf-8"?>
<p:tagLst xmlns:p="http://schemas.openxmlformats.org/presentationml/2006/main">
  <p:tag name="KSO_WM_DIAGRAM_VIRTUALLY_FRAME" val="{&quot;height&quot;:323.26251968503936,&quot;left&quot;:362.435748031496,&quot;top&quot;:30.507716535433065,&quot;width&quot;:308.5927559055118}"/>
</p:tagLst>
</file>

<file path=ppt/tags/tag6.xml><?xml version="1.0" encoding="utf-8"?>
<p:tagLst xmlns:p="http://schemas.openxmlformats.org/presentationml/2006/main">
  <p:tag name="KSO_WM_DIAGRAM_VIRTUALLY_FRAME" val="{&quot;height&quot;:323.26251968503936,&quot;left&quot;:362.435748031496,&quot;top&quot;:30.507716535433065,&quot;width&quot;:308.5927559055118}"/>
</p:tagLst>
</file>

<file path=ppt/tags/tag7.xml><?xml version="1.0" encoding="utf-8"?>
<p:tagLst xmlns:p="http://schemas.openxmlformats.org/presentationml/2006/main">
  <p:tag name="KSO_WM_DIAGRAM_VIRTUALLY_FRAME" val="{&quot;height&quot;:323.26251968503936,&quot;left&quot;:362.435748031496,&quot;top&quot;:30.507716535433065,&quot;width&quot;:308.5927559055118}"/>
</p:tagLst>
</file>

<file path=ppt/tags/tag8.xml><?xml version="1.0" encoding="utf-8"?>
<p:tagLst xmlns:p="http://schemas.openxmlformats.org/presentationml/2006/main">
  <p:tag name="KSO_WM_DIAGRAM_VIRTUALLY_FRAME" val="{&quot;height&quot;:323.26251968503936,&quot;left&quot;:362.435748031496,&quot;top&quot;:30.507716535433065,&quot;width&quot;:308.5927559055118}"/>
</p:tagLst>
</file>

<file path=ppt/tags/tag9.xml><?xml version="1.0" encoding="utf-8"?>
<p:tagLst xmlns:p="http://schemas.openxmlformats.org/presentationml/2006/main">
  <p:tag name="TABLE_ENDDRAG_ORIGIN_RECT" val="648*290"/>
  <p:tag name="TABLE_ENDDRAG_RECT" val="30*61*648*290"/>
</p:tagLst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0OS4xMDcxNDI4NTcxNDI4NTQsXCJ3aWR0aFwiOjI0MS45NjQyODU3MTQyODU3fSIsCgkiTGF0ZXgiIDogInogPSBcXHN1bV97aT0xfV5uIHdfaSBcXGNkb3QgaV9pICsgYiBcXHRleHR7IH0gPT4gXFx0ZXh0eyB9IFxcaGF0IHkgPSBmKHopIiwKCSJMYXRleEltZ0Jhc2U2NCIgOiAiUEhOMlp5QjRiV3h1Y3owaWFIUjBjRG92TDNkM2R5NTNNeTV2Y21jdk1qQXdNQzl6ZG1jaUlIZHBaSFJvUFNJek1TNHdOVFZsZUNJZ2FHVnBaMmgwUFNJMkxqTTFOR1Y0SWlCeWIyeGxQU0pwYldjaUlHWnZZM1Z6WVdKc1pUMGlabUZzYzJVaUlIWnBaWGRDYjNnOUlqQWdMVEUxTmpJdU5TQXhNemN5Tmk0eElESTRNRGd1TlNJZ2VHMXNibk02ZUd4cGJtczlJbWgwZEhBNkx5OTNkM2N1ZHpNdWIzSm5MekU1T1RrdmVHeHBibXNpSUdGeWFXRXRhR2xrWkdWdVBTSjBjblZsSWlCemRIbHNaVDBpZG1WeWRHbGpZV3d0WVd4cFoyNDZJQzB5TGpneE9XVjRPeUJ0WVhndGQybGtkR2c2SURrNEpUc2lQanhrWldaelBqeHdZWFJvSUdsa1BTSk5TbGd0TVRJeExWUkZXQzFKTFRGRU5EWTNJaUJrUFNKTk16UTNJRE16T0ZFek16Y2dNek00SURJNU5DQXpORGxVTWpNeElETTJNRkV5TVRFZ016WXdJREU1TnlBek5UWlVNVGMwSURNME5sUXhOaklnTXpNMVZERTFOU0F6TWpSTU1UVXpJRE15TUZFeE5UQWdNekUzSURFek9DQXpNVGRSTVRFM0lETXhOeUF4TVRjZ016STFVVEV4TnlBek16QWdNVEl3SURNek9WRXhNek1nTXpjNElERTJNeUEwTURaVU1qSTVJRFEwTUZFeU5ERWdORFF5SURJME5pQTBOREpSTWpjeElEUTBNaUF5T1RFZ05ESTFWRE15T1NBek9USlVNelkzSURNM05WRXpPRGtnTXpjMUlEUXhNU0EwTURoVU5ETTBJRFEwTVZFME16VWdORFF5SURRME9TQTBOREpJTkRZeVVUUTJPQ0EwTXpZZ05EWTRJRFF6TkZFME5qZ2dORE13SURRMk15QTBNakJVTkRRNUlETTVPVlEwTXpJZ016YzNWRFF4T0NBek5UaE1OREV4SURNME9WRXpOamdnTWprNElESTNOU0F5TVRSVU1UWXdJREV3Tmt3eE5EZ2dPVFJNTVRZeklEa3pVVEU0TlNBNU15QXlNamNnT0RKVU1qa3dJRGN4VVRNeU9DQTNNU0F6TmpBZ09UQlVOREF5SURFME1GRTBNRFlnTVRRNUlEUXdPU0F4TlRGVU5ESTBJREUxTTFFME5ETWdNVFV6SURRME15QXhORE5STkRReklERXpPQ0EwTkRJZ01UTTBVVFF5TlNBM01pQXpOellnTXpGVU1qYzRJQzB4TVZFeU5USWdMVEV4SURJek1pQTJWREU1TXlBME1GUXhOVFVnTlRkUk1URXhJRFUzSURjMklDMHpVVGN3SUMweE1TQTFPU0F0TVRGSU5UUklOREZSTXpVZ0xUVWdNelVnTFRKUk16VWdNVE1nT1RNZ09EUlJNVE15SURFeU9TQXlNalVnTWpFMFZETTBNQ0F6TWpKUk16VXlJRE16T0NBek5EY2dNek00V2lJdlBqeHdZWFJvSUdsa1BTSk5TbGd0TVRJeE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USXhMVlJGV0MxTVR5MHlNakV4SWlCa1BTSk5OakFnT1RRNFVUWXpJRGsxTUNBMk5qVWdPVFV3U0RFeU5qZE1NVE15TlNBNE1UVlJNVE00TkNBMk56Y2dNVE00T0NBMk5qbElNVE0wT0V3eE16UXhJRFk0TTFFeE16SXdJRGN5TkNBeE1qZzFJRGMyTVZFeE1qTTFJRGd3T1NBeE1UYzBJRGd6T0ZReE1ETXpJRGc0TVZRNE9ESWdPRGs0VkRZNU9TQTVNREpJTlRjMFNEVTBNMGd5TlRGTU1qVTVJRGc1TVZFM01qSWdNalU0SURjeU5DQXlOVEpSTnpJMUlESTFNQ0EzTWpRZ01qUTJVVGN5TVNBeU5ETWdORFl3SUMwMU5rd3hPVFlnTFRNMU5sRXhPVFlnTFRNMU55QTBNRGNnTFRNMU4xRTBOVGtnTFRNMU55QTFORGdnTFRNMU4xUTJOellnTFRNMU9GRTRNVElnTFRNMU9DQTRPVFlnTFRNMU0xUXhNRFl6SUMwek16SlVNVEl3TkNBdE1qZ3pWREV6TURjZ0xURTVObEV4TXpJNElDMHhOekFnTVRNME9DQXRNVEkwU0RFek9EaFJNVE00T0NBdE1USTFJREV6T0RFZ0xURTBOVlF4TXpVMklDMHlNVEJVTVRNeU5TQXRNamswVERFeU5qY2dMVFEwT1V3Mk5qWWdMVFExTUZFMk5DQXRORFV3SURZeElDMDBORGhSTlRVZ0xUUTBOaUExTlNBdE5ETTVVVFUxSUMwME16Y2dOVGNnTFRRek0wdzFPVEFnTVRjM1VUVTVNQ0F4TnpnZ05UVTNJREl5TWxRME5USWdNelkyVkRNeU1pQTFORFJNTlRZZ09UQTVURFUxSURreU5GRTFOU0E1TkRVZ05qQWdPVFE0V2lJdlBqeHdZWFJvSUdsa1BTSk5TbGd0TVRJeExWUkZXQzFKTFRGRU5EVTJJaUJrUFNKTk1UZzBJRFl3TUZFeE9EUWdOakkwSURJd015QTJOREpVTWpRM0lEWTJNVkV5TmpVZ05qWXhJREkzTnlBMk5EbFVNamt3SURZeE9WRXlPVEFnTlRrMklESTNNQ0ExTnpkVU1qSTJJRFUxTjFFeU1URWdOVFUzSURFNU9DQTFOamRVTVRnMElEWXdNRnBOTWpFZ01qZzNVVEl4SURJNU5TQXpNQ0F6TVRoVU5UUWdNelk1VkRrNElEUXlNRlF4TlRnZ05EUXlVVEU1TnlBME5ESWdNakl6SURReE9WUXlOVEFnTXpVM1VUSTFNQ0F6TkRBZ01qTTJJRE13TVZReE9UWWdNVGsyVkRFMU5DQTRNMUV4TkRrZ05qRWdNVFE1SURVeFVURTBPU0F5TmlBeE5qWWdNalpSTVRjMUlESTJJREU0TlNBeU9WUXlNRGdnTkROVU1qTTFJRGM0VkRJMk1DQXhNemRSTWpZeklERTBPU0F5TmpVZ01UVXhWREk0TWlBeE5UTlJNekF5SURFMU15QXpNRElnTVRRelVUTXdNaUF4TXpVZ01qa3pJREV4TWxReU5qZ2dOakZVTWpJeklERXhWREUyTVNBdE1URlJNVEk1SUMweE1TQXhNRElnTVRCVU56UWdOelJSTnpRZ09URWdOemtnTVRBMlZERXlNaUF5TWpCUk1UWXdJRE15TVNBeE5qWWdNelF4VkRFM015QXpPREJSTVRjeklEUXdOQ0F4TlRZZ05EQTBTREUxTkZFeE1qUWdOREEwSURrNUlETTNNVlEyTVNBeU9EZFJOakFnTWpnMklEVTVJREk0TkZRMU9DQXlPREZVTlRZZ01qYzVWRFV6SURJM09GUTBPU0F5TnpoVU5ERWdNamM0U0RJM1VUSXhJREk0TkNBeU1TQXlPRGRhSWk4K1BIQmhkR2dnYVdROUlrMUtXQzB4TWpF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4d1lYUm9JR2xrUFNKTlNsZ3RNVEl4TFZSRldDMUpMVEZFTkRWQ0lpQmtQU0pOTWpFZ01qZzNVVEl5SURJNU15QXlOQ0F6TUROVU16WWdNelF4VkRVMklETTRPRlE0T1NBME1qVlVNVE0xSURRME1sRXhOekVnTkRReUlERTVOU0EwTWpSVU1qSTFJRE01TUZReU16RWdNelk1VVRJek1TQXpOamNnTWpNeUlETTJOMHd5TkRNZ016YzRVVE13TkNBME5ESWdNemd5SURRME1sRTBNellnTkRReUlEUTJPU0EwTVRWVU5UQXpJRE16TmxRME5qVWdNVGM1VkRReU55QTFNbEUwTWpjZ01qWWdORFEwSURJMlVUUTFNQ0F5TmlBME5UTWdNamRSTkRneUlETXlJRFV3TlNBMk5WUTFOREFnTVRRMVVUVTBNaUF4TlRNZ05UWXdJREUxTTFFMU9EQWdNVFV6SURVNE1DQXhORFZSTlRnd0lERTBOQ0ExTnpZZ01UTXdVVFUyT0NBeE1ERWdOVFUwSURjelZEVXdPQ0F4TjFRME16a2dMVEV3VVRNNU1pQXRNVEFnTXpjeElERTNWRE0xTUNBM00xRXpOVEFnT1RJZ016ZzJJREU1TTFRME1qTWdNelExVVRReU15QTBNRFFnTXpjNUlEUXdORWd6TnpSUk1qZzRJRFF3TkNBeU1qa2dNekF6VERJeU1pQXlPVEZNTVRnNUlERTFOMUV4TlRZZ01qWWdNVFV4SURFMlVURXpPQ0F0TVRFZ01UQTRJQzB4TVZFNU5TQXRNVEVnT0RjZ0xUVlVOellnTjFRM05DQXhOMUUzTkNBek1DQXhNVElnTVRnd1ZERTFNaUF6TkROUk1UVXpJRE0wT0NBeE5UTWdNelkyVVRFMU15QTBNRFVnTVRJNUlEUXdOVkU1TVNBME1EVWdOallnTXpBMVVUWXdJREk0TlNBMk1DQXlPRFJSTlRnZ01qYzRJRFF4SURJM09FZ3lOMUV5TVNBeU9EUWdNakVnTWpnM1dpSXZQanh3WVhSb0lHbGtQU0pOU2xndE1USXhMVlJGV0MxSkxURkVORFkwSWlCa1BTSk5OVGd3SURNNE5WRTFPREFnTkRBMklEVTVPU0EwTWpSVU5qUXhJRFEwTTFFMk5Ua2dORFF6SURZM05DQTBNalZVTmprd0lETTJPRkUyT1RBZ016TTVJRFkzTVNBeU5UTlJOalUySURFNU55QTJORFFnTVRZeFZEWXdPU0E0TUZRMU5UUWdNVEpVTkRneUlDMHhNVkUwTXpnZ0xURXhJRFF3TkNBMVZETTFOU0EwT0ZFek5UUWdORGNnTXpVeUlEUTBVVE14TVNBdE1URWdNalV5SUMweE1WRXlNallnTFRFeElESXdNaUF0TlZReE5UVWdNVFJVTVRFNElEVXpWREV3TkNBeE1UWlJNVEEwSURFM01DQXhNemdnTWpZeVZERTNNeUF6TnpsUk1UY3pJRE00TUNBeE56TWdNemd4VVRFM015QXpPVEFnTVRjeklETTVNMVF4TmprZ05EQXdWREUxT0NBME1EUklNVFUwVVRFek1TQTBNRFFnTVRFeUlETTROVlE0TWlBek5EUlVOalVnTXpBeVZEVTNJREk0TUZFMU5TQXlOemdnTkRFZ01qYzRTREkzVVRJeElESTROQ0F5TVNBeU9EZFJNakVnTWpreklESTVJRE14TlZRMU1pQXpOalpVT1RZZ05ERTRWREUyTVNBME5ERlJNakEwSURRME1TQXlNamNnTkRFMlZESTFNQ0F6TlRoUk1qVXdJRE0wTUNBeU1UY2dNalV3VkRFNE5DQXhNVEZSTVRnMElEWTFJREl3TlNBME5sUXlOVGdnTWpaUk16QXhJREkySURNek5DQTROMHd6TXprZ09UWldNVEU1VVRNek9TQXhNaklnTXpNNUlERXlPRlF6TkRBZ01UTTJWRE0wTVNBeE5ETlVNelF5SURFMU1sUXpORFVnTVRZMVZETTBPQ0F4T0RKVU16VTBJREl3TmxRek5qSWdNak00VkRNM015QXlPREZSTkRBeUlETTVOU0EwTURZZ05EQTBVVFF4T1NBME16RWdORFE1SURRek1WRTBOamdnTkRNeElEUTNOU0EwTWpGVU5EZ3pJRFF3TWxFME9ETWdNemc1SURRMU5DQXlOelJVTkRJeUlERTBNbEUwTWpBZ01UTXhJRFF5TUNBeE1EZFdNVEF3VVRReU1DQTROU0EwTWpNZ056RlVORFF5SURReVZEUTROeUF5TmxFMU5UZ2dNallnTmpBd0lERTBPRkUyTURrZ01UY3hJRFl5TUNBeU1UTlVOak15SURJM00xRTJNeklnTXpBMklEWXhPU0F6TWpWVU5Ua3pJRE0xTjFRMU9EQWdNemcxV2lJdlBqeHdZWFJvSUdsa1BTSk5TbGd0TVRJeExWUkZXQzFPTFRJeVF6VWlJR1E5SWswM09DQXlOVEJSTnpnZ01qYzBJRGsxSURJNU1sUXhNemdnTXpFd1VURTJNaUF6TVRBZ01UZ3dJREk1TkZReE9Ua2dNalV4VVRFNU9TQXlNallnTVRneUlESXdPRlF4TXprZ01Ua3dWRGsySURJd04xUTNPQ0F5TlRCYUlpOCtQSEJoZEdnZ2FXUTlJazFLV0MweE1qRXRWRVZZTFU0dE1rSWlJR1E5SWswMU5pQXlNemRVTlRZZ01qVXdWRGN3SURJM01FZ3pOamxXTkRJd1RETTNNQ0ExTnpCUk16Z3dJRFU0TXlBek9Ea2dOVGd6VVRRd01pQTFPRE1nTkRBNUlEVTJPRll5TnpCSU56QTNVVGN5TWlBeU5qSWdOekl5SURJMU1GUTNNRGNnTWpNd1NEUXdPVll0TmpoUk5EQXhJQzA0TWlBek9URWdMVGd5U0RNNE9VZ3pPRGRSTXpjMUlDMDRNaUF6TmprZ0xUWTRWakl6TUVnM01GRTFOaUF5TXpjZ05UWWdNalV3V2lJdlBqeHdZWFJvSUdsa1BTSk5TbGd0TVRJeExWUkZXQzFKTFRGRU5EUkdJaUJrUFNKTk56TWdOalEzVVRjeklEWTFOeUEzTnlBMk56QlVPRGtnTmpnelVUa3dJRFk0TXlBeE5qRWdOamc0VkRJek5DQTJPVFJSTWpRMklEWTVOQ0F5TkRZZ05qZzFWREl4TWlBMU5ESlJNakEwSURVd09DQXhPVFVnTkRjeVZERTRNQ0EwTVRoTU1UYzJJRE01T1ZFeE56WWdNemsySURFNE1pQTBNREpSTWpNeElEUTBNaUF5T0RNZ05EUXlVVE0wTlNBME5ESWdNemd6SURNNU5sUTBNaklnTWpnd1VUUXlNaUF4TmprZ016UXpJRGM1VkRFM015QXRNVEZSTVRJeklDMHhNU0E0TWlBeU4xUTBNQ0F4TlRCV01UVTVVVFF3SURFNE1DQTBPQ0F5TVRkVU9UY2dOREUwVVRFME55QTJNVEVnTVRRM0lEWXlNMVF4TURrZ05qTTNVVEV3TkNBMk16Y2dNVEF4SURZek4wZzVObEU0TmlBMk16Y2dPRE1nTmpNM1ZEYzJJRFkwTUZRM015QTJORGRhVFRNek5pQXpNalZXTXpNeFVUTXpOaUEwTURVZ01qYzFJRFF3TlZFeU5UZ2dOREExSURJME1DQXpPVGRVTWpBM0lETTNObFF4T0RFZ016VXlWREUyTXlBek16Qk1NVFUzSURNeU1rd3hNellnTWpNMlVURXhOQ0F4TlRBZ01URTBJREV4TkZFeE1UUWdOallnTVRNNElEUXlVVEUxTkNBeU5pQXhOemdnTWpaUk1qRXhJREkySURJME5TQTFPRkV5TnpBZ09ERWdNamcxSURFeE5GUXpNVGdnTWpFNVVUTXpOaUF5T1RFZ016TTJJRE15TlZvaUx6NDhjR0YwYUNCcFpEMGlUVXBZTFRFeU1TMVVSVmd0VGkxQk1DSWdaRDBpSWk4K1BIQmhkR2dnYVdROUlrMUtXQzB4TWpFdFZFVllMVTR0TTBVaUlHUTlJazA0TkNBMU1qQlJPRFFnTlRJNElEZzRJRFV6TTFRNU5pQTFNemxNT1RrZ05UUXdVVEV3TmlBMU5EQWdNalV6SURRM01WUTFORFFnTXpNMFREWTROeUF5TmpWUk5qazBJREkyTUNBMk9UUWdNalV3VkRZNE55QXlNelZSTmpnMUlESXpNeUF6T1RVZ09UWk1NVEEzSUMwME1FZ3hNREZST0RNZ0xUTTRJRGd6SUMweU1GRTRNeUF0TVRrZ09ETWdMVEUzVVRneUlDMHhNQ0E1T0NBdE1WRXhNVGNnT1NBeU5EZ2dOekZSTXpJMklERXdPQ0F6TnpnZ01UTXlURFl5TmlBeU5UQk1NemM0SURNMk9GRTVNQ0ExTURRZ09EWWdOVEE1VVRnMElEVXhNeUE0TkNBMU1qQmFJaTgrUEhCaGRHZ2dhV1E5SWsxS1dDMHhNakV0VkVWWUxVa3RNVVEwTmpZaUlHUTlJazB5TVNBeU9EZFJNakVnTXpBeElETTJJRE16TlZRNE5DQTBNRFpVTVRVNElEUTBNbEV4T1RrZ05EUXlJREl5TkNBME1UbFVNalV3SURNMU5WRXlORGdnTXpNMklESTBOeUF6TXpSUk1qUTNJRE16TVNBeU16RWdNamc0VkRFNU9DQXhPVEZVTVRneUlERXdOVkV4T0RJZ05qSWdNVGsySURRMVZESXpPQ0F5TjFFeU5qRWdNamNnTWpneElETTRWRE14TWlBMk1WUXpNemtnT1RSUk16TTVJRGsxSURNME5DQXhNVFJVTXpVNElERTNNMVF6TnpjZ01qUTNVVFF4TlNBek9UY2dOREU1SURRd05GRTBNeklnTkRNeElEUTJNaUEwTXpGUk5EYzFJRFF6TVNBME9ETWdOREkwVkRRNU5DQTBNVEpVTkRrMklEUXdNMUUwT1RZZ016a3dJRFEwTnlBeE9UTlVNemt4SUMweU0xRXpOak1nTFRFd05pQXlPVFFnTFRFMU5WUXhOVFlnTFRJd05WRXhNVEVnTFRJd05TQTNOeUF0TVRnelZEUXpJQzB4TVRkUk5ETWdMVGsxSURVd0lDMDRNRlEyT1NBdE5UaFVPRGtnTFRRNFZERXdOaUF0TkRWUk1UVXdJQzAwTlNBeE5UQWdMVGczVVRFMU1DQXRNVEEzSURFek9DQXRNVEl5VkRFeE5TQXRNVFF5VkRFd01pQXRNVFEzVERrNUlDMHhORGhSTVRBeElDMHhOVE1nTVRFNElDMHhOakJVTVRVeUlDMHhOamRJTVRZd1VURTNOeUF0TVRZM0lERTROaUF0TVRZMVVUSXhPU0F0TVRVMklESTBOeUF0TVRJM1ZESTVNQ0F0TmpWVU16RXpJQzA1VkRNeU1TQXlNVXd6TVRVZ01UZFJNekE1SURFeklESTVOaUEyVkRJM01DQXRObEV5TlRBZ0xURXhJREl6TVNBdE1URlJNVGcxSUMweE1TQXhOVEFnTVRGVU1UQTBJRGd5VVRFd015QTRPU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NVEl4TFZSRldDMU9MVFZGSWlCa1BTSk5NVEV5SURVMk1Fd3lORGtnTmprMFRESTFOeUEyT0RaUk16ZzNJRFUyTWlBek9EY2dOVFl3VERNMk1TQTFNekZSTXpVNUlEVXpNaUF6TURNZ05UZ3hUREkxTUNBMk1qZE1NVGsxSURVNE1GRXhPRElnTlRZNUlERTJPU0ExTlRkVU1UUTRJRFV6T0V3eE5EQWdOVE15VVRFek9DQTFNekFnTVRJMUlEVTBOa3d4TVRJZ05UWXdXaUl2UGp4d1lYUm9JR2xrUFNKTlNsZ3RNVEl4TFZSRldDMUpMVEZFTkRVeklpQmtQU0pOTVRFNElDMHhOakpSTVRJd0lDMHhOaklnTVRJMElDMHhOalJVTVRNMUlDMHhOamRVTVRRM0lDMHhOamhSTVRZd0lDMHhOamdnTVRjeElDMHhOVFZVTVRnM0lDMHhNalpSTVRrM0lDMDVPU0F5TWpFZ01qZFVNalkzSURJMk4xUXlPRGtnTXpneVZqTTROVWd5TkRKUk1UazFJRE00TlNBeE9USWdNemczVVRFNE9DQXpPVEFnTVRnNElETTVOMHd4T1RVZ05ESTFVVEU1TnlBME16QWdNakF6SURRek1GUXlOVEFnTkRNeFVUSTVPQ0EwTXpFZ01qazRJRFF6TWxFeU9UZ2dORE0wSURNd055QTBPREpVTXpFNUlEVTBNRkV6TlRZZ056QTFJRFEyTlNBM01EVlJOVEF5SURjd015QTFNallnTmpnelZEVTFNQ0EyTXpCUk5UVXdJRFU1TkNBMU1qa2dOVGM0VkRRNE55QTFOakZSTkRReklEVTJNU0EwTkRNZ05qQXpVVFEwTXlBMk1qSWdORFUwSURZek5sUTBOemdnTmpVM1REUTROeUEyTmpKUk5EY3hJRFkyT0NBME5UY2dOalk0VVRRME5TQTJOamdnTkRNMElEWTFPRlEwTVRrZ05qTXdVVFF4TWlBMk1ERWdOREF6SURVMU1sUXpPRGNnTkRZNVZETTRNQ0EwTXpOUk16Z3dJRFF6TVNBME16VWdORE14VVRRNE1DQTBNekVnTkRnM0lEUXpNRlEwT1RnZ05ESTBVVFE1T1NBME1qQWdORGsySURRd04xUTBPVEVnTXpreFVUUTRPU0F6T0RZZ05EZ3lJRE00TmxRME1qZ2dNemcxU0RNM01rd3pORGtnTWpZelVUTXdNU0F4TlNBeU9ESWdMVFEzVVRJMU5TQXRNVE15SURJeE1pQXRNVGN6VVRFM05TQXRNakExSURFek9TQXRNakExVVRFd055QXRNakExSURneElDMHhPRFpVTlRVZ0xURXpNbEUxTlNBdE9UVWdOellnTFRjNFZERXhPQ0F0TmpGUk1UWXlJQzAyTVNBeE5qSWdMVEV3TTFFeE5qSWdMVEV5TWlBeE5URWdMVEV6TmxReE1qY2dMVEUxTjB3eE1UZ2dMVEUyTWxvaUx6NDhjR0YwYUNCcFpEMGlUVXBZTFRFeU1T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VRJe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wTmpjaUlIaHNhVzVyT21oeVpXWTlJaU5OU2xndE1USXhMVlJGV0MxSkxURkVORFkzSWk4K1BDOW5QanhuSUdSaGRHRXRiVzFzTFc1dlpHVTlJbTF2SWlCMGNtRnVjMlp2Y20wOUluUnlZVzV6YkdGMFpTZzNOREl1T0N3d0tTSStQSFZ6WlNCa1lYUmhMV005SWpORUlpQjRiR2x1YXpwb2NtVm1QU0lqVFVwWUxURXlNUzFVUlZndFRpMHpSQ0l2UGp3dlp6NDhaeUJrWVhSaExXMXRiQzF1YjJSbFBTSnRkVzVrWlhKdmRtVnlJaUIwY21GdWMyWnZjbTA5SW5SeVlXNXpiR0YwWlNneE56azRMallzTUNraVBqeG5JR1JoZEdFdGJXMXNMVzV2WkdVOUltMXZJajQ4ZFhObElHUmhkR0V0WXowaU1qSXhNU0lnZUd4cGJtczZhSEpsWmowaUkwMUtXQzB4TWpFdFZFVllMVXhQTFRJeU1URWlMejQ4TDJjK1BHY2daR0YwWVMxdGJXd3RibTlrWlQwaVZHVllRWFJ2YlNJZ2RISmhibk5tYjNKdFBTSjBjbUZ1YzJ4aGRHVW9NVFE0TGpJc0xURXdPRGN1T1NrZ2MyTmhiR1VvTUM0M01EY3BJaUJrWVhSaExXMXFlQzEwWlhoamJHRnpjejBpVDFKRUlqNDhaeUJrWVhSaExXMXRiQzF1YjJSbFBTSnRhU0krUEhWelpTQmtZWFJoTFdNOUlqRkVORFUySWlCNGJHbHVhenBvY21WbVBTSWpUVXBZTFRFeU1TMVVSVmd0U1MweFJEUTFOaUl2UGp3dlp6NDhaeUJrWVhSaExXMXRiQzF1YjJSbFBTSnRieUlnZEhKaGJuTm1iM0p0UFNKMGNtRnVjMnhoZEdVb016UTFMREFwSWo0OGRYTmxJR1JoZEdFdFl6MGlNMFFpSUhoc2FXNXJPbWh5WldZOUlpTk5TbGd0TVRJeExWUkZXQzFPTFRORUlpOCtQQzluUGp4bklHUmhkR0V0Ylcxc0xXNXZaR1U5SW0xdUlpQjBjbUZ1YzJadmNtMDlJblJ5WVc1emJHRjBaU2d4TVRJekxEQXBJajQ4ZFhObElHUmhkR0V0WXowaU16RWlJSGhzYVc1ck9taHlaV1k5SWlOTlNsZ3RNVEl4TFZSRldDMU9MVE14SWk4K1BDOW5Qand2Wno0OFp5QmtZWFJoTFcxdGJDMXViMlJsUFNKdGFTSWdkSEpoYm5ObWIzSnRQU0owY21GdWMyeGhkR1VvTlRBNUxqa3NNVEUxTUNrZ2MyTmhiR1VvTUM0M01EY3BJajQ4ZFhObElHUmhkR0V0WXowaU1VUTBOVUlpSUhoc2FXNXJPbWh5WldZOUlpTk5TbGd0TVRJeExWUkZXQzFKTFRGRU5EVkNJaTgrUEM5blBqd3ZaejQ4WnlCa1lYUmhMVzF0YkMxdWIyUmxQU0p0YzNWaUlpQjBjbUZ1YzJadmNtMDlJblJ5WVc1emJHRjBaU2d6TkRBNUxqSXNNQ2tpUGp4bklHUmhkR0V0Ylcxc0xXNXZaR1U5SW0xcElqNDhkWE5sSUdSaGRHRXRZejBpTVVRME5qUWlJSGhzYVc1ck9taHlaV1k5SWlOTlNsZ3RNVEl4TFZSRldDMUpMVEZFTkRZMElpOCtQQzluUGp4bklHUmhkR0V0Ylcxc0xXNXZaR1U5SW0xcElpQjBjbUZ1YzJadmNtMDlJblJ5WVc1emJHRjBaU2czTkRrc0xURTFNQ2tnYzJOaGJHVW9NQzQzTURjcElqNDhkWE5sSUdSaGRHRXRZejBpTVVRME5UWWlJSGhzYVc1ck9taHlaV1k5SWlOTlNsZ3RNVEl4TFZSRldDMUpMVEZFTkRVMklpOCtQQzluUGp3dlp6NDhaeUJrWVhSaExXMXRiQzF1YjJSbFBTSnRieUlnZEhKaGJuTm1iM0p0UFNKMGNtRnVjMnhoZEdVb05EWTNOQzQwTERBcElqNDhkWE5sSUdSaGRHRXRZejBpTWpKRE5TSWdlR3hwYm1zNmFISmxaajBpSTAxS1dDMHhNakV0VkVWWUxVNHRNakpETlNJdlBqd3ZaejQ4WnlCa1lYUmhMVzF0YkMxdWIyUmxQU0p0YzNWaUlpQjBjbUZ1YzJadmNtMDlJblJ5WVc1emJHRjBaU2cxTVRjMExqWXNNQ2tpUGp4bklHUmhkR0V0Ylcxc0xXNXZaR1U5SW0xcElqNDhkWE5sSUdSaGRHRXRZejBpTVVRME5UWWlJSGhzYVc1ck9taHlaV1k5SWlOTlNsZ3RNVEl4TFZSRldDMUpMVEZFTkRVMklpOCtQQzluUGp4bklHUmhkR0V0Ylcxc0xXNXZaR1U5SW0xcElpQjBjbUZ1YzJadmNtMDlJblJ5WVc1emJHRjBaU2d6Tnpnc0xURTFNQ2tnYzJOaGJHVW9NQzQzTURjcElqNDhkWE5sSUdSaGRHRXRZejBpTVVRME5UWWlJSGhzYVc1ck9taHlaV1k5SWlOTlNsZ3RNVEl4TFZSRldDMUpMVEZFTkRVMklpOCtQQzluUGp3dlp6NDhaeUJrWVhSaExXMXRiQzF1YjJSbFBTSnRieUlnZEhKaGJuTm1iM0p0UFNKMGNtRnVjMnhoZEdVb05qQTJPQzQ0TERBcElqNDhkWE5sSUdSaGRHRXRZejBpTWtJaUlIaHNhVzVyT21oeVpXWTlJaU5OU2xndE1USXhMVlJGV0MxT0xUSkNJaTgrUEM5blBqeG5JR1JoZEdFdGJXMXNMVzV2WkdVOUltMXBJaUIwY21GdWMyWnZjbTA5SW5SeVlXNXpiR0YwWlNnM01EWTVMREFwSWo0OGRYTmxJR1JoZEdFdFl6MGlNVVEwTkVZaUlIaHNhVzVyT21oeVpXWTlJaU5OU2xndE1USXhMVlJGV0MxSkxURkVORFJHSWk4K1BDOW5QanhuSUdSaGRHRXRiVzFzTFc1dlpHVTlJbTEwWlhoMElpQjBjbUZ1YzJadmNtMDlJblJ5WVc1emJHRjBaU2czTkRrNExEQXBJajQ4ZFhObElHUmhkR0V0WXowaVFUQWlJSGhzYVc1ck9taHlaV1k5SWlOTlNsZ3RNVEl4TFZSRldDMU9MVUV3SWk4K1BDOW5QanhuSUdSaGRHRXRiVzFzTFc1dlpHVTlJbTF2SWlCMGNtRnVjMlp2Y20wOUluUnlZVzV6YkdGMFpTZzRNREkxTGpnc01Da2lQanhuSUdSaGRHRXRiVzFzTFc1dlpHVTlJblJsZUhRaVBqeDFjMlVnWkdGMFlTMWpQU0l6UkNJZ2VHeHBibXM2YUhKbFpqMGlJMDFLV0MweE1qRXRWRVZZTFU0dE0wUWlMejQ4TDJjK1BHY2daR0YwWVMxdGJXd3RibTlrWlQwaWRHVjRkQ0lnZEhKaGJuTm1iM0p0UFNKMGNtRnVjMnhoZEdVb056YzRMREFwSWo0OGRYTmxJR1JoZEdFdFl6MGlNMFVpSUhoc2FXNXJPbWh5WldZOUlpTk5TbGd0TVRJeExWUkZXQzFPTFRORklpOCtQQzluUGp3dlp6NDhaeUJrWVhSaExXMXRiQzF1YjJSbFBTSnRkR1Y0ZENJZ2RISmhibk5tYjNKdFBTSjBjbUZ1YzJ4aGRHVW9PVGcxT1M0MkxEQXBJajQ4ZFhObElHUmhkR0V0WXowaVFUQWlJSGhzYVc1ck9taHlaV1k5SWlOTlNsZ3RNVEl4TFZSRldDMU9MVUV3SWk4K1BDOW5QanhuSUdSaGRHRXRiVzFzTFc1dlpHVTlJbFJsV0VGMGIyMGlJR1JoZEdFdGJXcDRMWFJsZUdOc1lYTnpQU0pQVWtRaUlIUnlZVzV6Wm05eWJUMGlkSEpoYm5Oc1lYUmxLREV3TVRBNUxqWXNNQ2tpUGp4bklHUmhkR0V0Ylcxc0xXNXZaR1U5SW0xdmRtVnlJajQ4WnlCa1lYUmhMVzF0YkMxdWIyUmxQU0p0YVNJK1BIVnpaU0JrWVhSaExXTTlJakZFTkRZMklpQjRiR2x1YXpwb2NtVm1QU0lqVFVwWUxURXlNUzFVUlZndFNTMHhSRFEyTmlJdlBqd3ZaejQ4WnlCa1lYUmhMVzF0YkMxdWIyUmxQU0p0YnlJZ2RISmhibk5tYjNKdFBTSjBjbUZ1YzJ4aGRHVW9NekF3TGpZc01UWXBJSFJ5WVc1emJHRjBaU2d0TWpVd0lEQXBJajQ4ZFhObElHUmhkR0V0WXowaU5VVWlJSGhzYVc1ck9taHlaV1k5SWlOTlNsZ3RNVEl4TFZSRldDMU9MVFZGSWk4K1BDOW5Qand2Wno0OEwyYytQR2NnWkdGMFlTMXRiV3d0Ym05a1pUMGliVzhpSUhSeVlXNXpabTl5YlQwaWRISmhibk5zWVhSbEtERXdPRGMzTGpNc01Da2lQangxYzJVZ1pHRjBZUzFqUFNJelJDSWdlR3hwYm1zNmFISmxaajBpSTAxS1dDMHhNakV0VkVWWUxVNHRNMFFpTHo0OEwyYytQR2NnWkdGMFlTMXRiV3d0Ym05a1pUMGliV2tpSUhSeVlXNXpabTl5YlQwaWRISmhibk5zWVhSbEtERXhPVE16TGpFc01Da2lQangxYzJVZ1pHRjBZUzFqUFNJeFJEUTFNeUlnZUd4cGJtczZhSEpsWmowaUkwMUtXQzB4TWpFdFZFVllMVWt0TVVRME5UTWlMejQ4TDJjK1BHY2daR0YwWVMxdGJXd3RibTlrWlQwaWJXOGlJSFJ5WVc1elptOXliVDBpZEhKaGJuTnNZWFJsS0RFeU5EZ3pMakVzTUNraVBqeDFjMlVnWkdGMFlTMWpQU0l5T0NJZ2VHeHBibXM2YUhKbFpqMGlJMDFLV0MweE1qRXRWRVZZTFU0dE1qZ2lMejQ4TDJjK1BHY2daR0YwWVMxdGJXd3RibTlrWlQwaWJXa2lJSFJ5WVc1elptOXliVDBpZEhKaGJuTnNZWFJsS0RFeU9EY3lMakVzTUNraVBqeDFjMlVnWkdGMFlTMWpQU0l4UkRRMk55SWdlR3hwYm1zNmFISmxaajBpSTAxS1dDMHhNakV0VkVWWUxVa3RNVVEwTmpjaUx6NDhMMmMrUEdjZ1pHRjBZUzF0Yld3dGJtOWtaVDBpYlc4aUlIUnlZVzV6Wm05eWJUMGlkSEpoYm5Oc1lYUmxLREV6TXpNM0xqRXNNQ2tpUGp4MWMyVWdaR0YwWVMxalBTSXlPU0lnZUd4cGJtczZhSEpsWmowaUkwMUtXQzB4TWpFdFZFVllMVTR0TWpraUx6NDhMMmMrUEM5blBqd3ZaejQ4TDNOMlp6ND0iLAoJIlJlYWxWaWV3U2l6ZUpzb24iIDogIntcImhlaWdodFwiOjk5MCxcIndpZHRoXCI6NDgzOX0iCn0K"/>
    </extobj>
    <extobj name="2384804F-3998-4D57-9195-F3826E402611-2">
      <extobjdata type="2384804F-3998-4D57-9195-F3826E402611" data="ewoJIkltZ1NldHRpbmdKc29uIiA6ICJ7XCJoZWlnaHRcIjoxNy44NTcxNDI4NTcxNDI4NTQsXCJ3aWR0aFwiOjEyOC41NzE0Mjg1NzE0Mjg1Nn0iLAoJIkxhdGV4IiA6ICJmKHopID0gbWF4KDAsIHopIiwKCSJMYXRleEltZ0Jhc2U2NCIgOiAiUEhOMlp5QjRiV3h1Y3owaWFIUjBjRG92TDNkM2R5NTNNeTV2Y21jdk1qQXdNQzl6ZG1jaUlIZHBaSFJvUFNJeE5pNDFNREZsZUNJZ2FHVnBaMmgwUFNJeUxqSTJNbVY0SWlCeWIyeGxQU0pwYldjaUlHWnZZM1Z6WVdKc1pUMGlabUZzYzJVaUlIWnBaWGRDYjNnOUlqQWdMVGMxTUNBM01qa3pMaklnTVRBd01DSWdlRzFzYm5NNmVHeHBibXM5SW1oMGRIQTZMeTkzZDNjdWR6TXViM0puTHpFNU9Ua3ZlR3hwYm1zaUlHRnlhV0V0YUdsa1pHVnVQU0owY25WbElpQnpkSGxzWlQwaWRtVnlkR2xqWVd3dFlXeHBaMjQ2SUMwd0xqVTJObVY0T3lCdFlYZ3RkMmxrZEdnNklEazRKVHNpUGp4a1pXWnpQanh3WVhSb0lHbGtQU0pOU2xndE55MVVSVmd0U1MweFJEUTFNeUlnWkQwaVRURXhPQ0F0TVRZeVVURXlNQ0F0TVRZeUlERXlOQ0F0TVRZMFZERXpOU0F0TVRZM1ZERTBOeUF0TVRZNFVURTJNQ0F0TVRZNElERTNNU0F0TVRVMVZERTROeUF0TVRJMlVURTVOeUF0T1RrZ01qSXhJREkzVkRJMk55QXlOamRVTWpnNUlETTRNbFl6T0RWSU1qUXlVVEU1TlNBek9EVWdNVGt5SURNNE4xRXhPRGdnTXprd0lERTRPQ0F6T1RkTU1UazFJRFF5TlZFeE9UY2dORE13SURJd015QTBNekJVTWpVd0lEUXpNVkV5T1RnZ05ETXhJREk1T0NBME16SlJNams0SURRek5DQXpNRGNnTkRneVZETXhPU0ExTkRCUk16VTJJRGN3TlNBME5qVWdOekExVVRVd01pQTNNRE1nTlRJMklEWTRNMVExTlRBZ05qTXdVVFUxTUNBMU9UUWdOVEk1SURVM09GUTBPRGNnTlRZeFVUUTBNeUExTmpFZ05EUXpJRFl3TTFFME5ETWdOakl5SURRMU5DQTJNelpVTkRjNElEWTFOMHcwT0RjZ05qWXlVVFEzTVNBMk5qZ2dORFUzSURZMk9GRTBORFVnTmpZNElEUXpOQ0EyTlRoVU5ERTVJRFl6TUZFME1USWdOakF4SURRd015QTFOVEpVTXpnM0lEUTJPVlF6T0RBZ05ETXpVVE00TUNBME16RWdORE0xSURRek1WRTBPREFnTkRNeElEUTROeUEwTXpCVU5EazRJRFF5TkZFME9Ua2dOREl3SURRNU5pQTBNRGRVTkRreElETTVNVkUwT0RrZ016ZzJJRFE0TWlBek9EWlVOREk0SURNNE5VZ3pOekpNTXpRNUlESTJNMUV6TURFZ01UVWdNamd5SUMwME4xRXlOVFVnTFRFek1pQXlNVElnTFRFM00xRXhOelVnTFRJd05TQXhNemtnTFRJd05WRXhNRGNnTFRJd05TQTRNU0F0TVRnMlZEVTFJQzB4TXpKUk5UVWdMVGsxSURjMklDMDNPRlF4TVRnZ0xUWXhVVEUyTWlBdE5qRWdNVFl5SUMweE1ETlJNVFl5SUMweE1qSWdNVFV4SUMweE16WlVNVEkzSUMweE5UZE1NVEU0SUMweE5qSmFJaTgrUEhCaGRHZ2dhV1E5SWsxS1dDMDN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M0xWUkZXQzFKTFRGRU5EWTNJaUJrUFNKTk16UTNJRE16T0ZFek16Y2dNek00SURJNU5DQXpORGxVTWpNeElETTJNRkV5TVRFZ016WXdJREU1TnlBek5UWlVNVGMwSURNME5sUXhOaklnTXpNMVZERTFOU0F6TWpSTU1UVXpJRE15TUZFeE5UQWdNekUzSURFek9DQXpNVGRSTVRFM0lETXhOeUF4TVRjZ016STFVVEV4TnlBek16QWdNVEl3SURNek9WRXhNek1nTXpjNElERTJNeUEwTURaVU1qSTVJRFEwTUZFeU5ERWdORFF5SURJME5pQTBOREpSTWpjeElEUTBNaUF5T1RFZ05ESTFWRE15T1NBek9USlVNelkzSURNM05WRXpPRGtnTXpjMUlEUXhNU0EwTURoVU5ETTBJRFEwTVZFME16VWdORFF5SURRME9TQTBOREpJTkRZeVVUUTJPQ0EwTXpZZ05EWTRJRFF6TkZFME5qZ2dORE13SURRMk15QTBNakJVTkRRNUlETTVPVlEwTXpJZ016YzNWRFF4T0NBek5UaE1OREV4SURNME9WRXpOamdnTWprNElESTNOU0F5TVRSVU1UWXdJREV3Tmt3eE5EZ2dPVFJNTVRZeklEa3pVVEU0TlNBNU15QXlNamNnT0RKVU1qa3dJRGN4VVRNeU9DQTNNU0F6TmpBZ09UQlVOREF5SURFME1GRTBNRFlnTVRRNUlEUXdPU0F4TlRGVU5ESTBJREUxTTFFME5ETWdNVFV6SURRME15QXhORE5STkRReklERXpPQ0EwTkRJZ01UTTBVVFF5TlNBM01pQXpOellnTXpGVU1qYzRJQzB4TVZFeU5USWdMVEV4SURJek1pQTJWREU1TXlBME1GUXhOVFVnTlRkUk1URXhJRFUzSURjMklDMHpVVGN3SUMweE1TQTFPU0F0TVRGSU5UUklOREZSTXpVZ0xUVWdNelVnTFRKUk16VWdNVE1nT1RNZ09EUlJNVE15SURFeU9TQXlNalVnTWpFMFZETTBNQ0F6TWpKUk16VXlJRE16T0NBek5EY2dNek00V2lJdlBqeHdZWFJvSUdsa1BTSk5TbGd0Tn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j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M0xWUkZXQzFKTFRGRU5EVkJJaUJrUFNKTk1qRWdNamczVVRJeUlESTVNeUF5TkNBek1ETlVNellnTXpReFZEVTJJRE00T0ZRNE9DQTBNalZVTVRNeUlEUTBNbFF4TnpVZ05ETTFWREl3TlNBME1UZFVNakl4SURNNU5WUXlNamtnTXpjMlRESXpNU0F6TmpsUk1qTXhJRE0yTnlBeU16SWdNelkzVERJME15QXpOemhSTXpBeklEUTBNaUF6T0RRZ05EUXlVVFF3TVNBME5ESWdOREUxSURRME1GUTBOREVnTkRNelZEUTJNQ0EwTWpOVU5EYzFJRFF4TVZRME9EVWdNems0VkRRNU15QXpPRFZVTkRrM0lETTNNMVExTURBZ016WTBWRFV3TWlBek5UZE1OVEV3SURNMk4xRTFOek1nTkRReUlEWTFPU0EwTkRKUk56RXpJRFEwTWlBM05EWWdOREUxVkRjNE1DQXpNelpSTnpnd0lESTROU0EzTkRJZ01UYzRWRGN3TkNBMU1GRTNNRFVnTXpZZ056QTVJRE14VkRjeU5DQXlObEUzTlRJZ01qWWdOemMySURVMlZEZ3hOU0F4TXpoUk9ERTRJREUwT1NBNE1qRWdNVFV4VkRnek55QXhOVE5ST0RVM0lERTFNeUE0TlRjZ01UUTFVVGcxTnlBeE5EUWdPRFV6SURFek1GRTRORFVnTVRBeElEZ3pNU0EzTTFRM09EVWdNVGRVTnpFMklDMHhNRkUyTmprZ0xURXdJRFkwT0NBeE4xUTJNamNnTnpOUk5qSTNJRGt5SURZMk15QXhPVE5VTnpBd0lETTBOVkUzTURBZ05EQTBJRFkxTmlBME1EUklOalV4VVRVMk5TQTBNRFFnTlRBMklETXdNMHcwT1RrZ01qa3hURFEyTmlBeE5UZFJORE16SURJMklEUXlPQ0F4TmxFME1UVWdMVEV4SURNNE5TQXRNVEZSTXpjeUlDMHhNU0F6TmpRZ0xUUlVNelV6SURoVU16VXdJREU0VVRNMU1DQXlPU0F6T0RRZ01UWXhURFF5TUNBek1EZFJOREl6SURNeU1pQTBNak1nTXpRMVVUUXlNeUEwTURRZ016YzVJRFF3TkVnek56UlJNamc0SURRd05DQXlNamtnTXpBelRESXlNaUF5T1RGTU1UZzVJREUxTjFFeE5UWWdNallnTVRVeElERTJVVEV6T0NBdE1URWdNVEE0SUMweE1WRTVOU0F0TVRFZ09EY2dMVFZVTnpZZ04xUTNOQ0F4TjFFM05DQXpNQ0F4TVRJZ01UZ3hVVEUxTVNBek16VWdNVFV4SURNME1sRXhOVFFnTXpVM0lERTFOQ0F6TmpsUk1UVTBJRFF3TlNBeE1qa2dOREExVVRFd055QTBNRFVnT1RJZ016YzNWRFk1SURNeE5sUTFOeUF5T0RCUk5UVWdNamM0SURReElESTNPRWd5TjFFeU1TQXlPRFFnTWpFZ01qZzNXaUl2UGp4d1lYUm9JR2xrUFNKTlNsZ3ROeT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jdFZFVllMVWt0TVVRME5qVWlJR1E5SWswMU1pQXlPRGxSTlRrZ016TXhJREV3TmlBek9EWlVNakl5SURRME1sRXlOVGNnTkRReUlESTROaUEwTWpSVU16STVJRE0zT1ZFek56RWdORFF5SURRek1DQTBOREpSTkRZM0lEUTBNaUEwT1RRZ05ESXdWRFV5TWlBek5qRlJOVEl5SURNek1pQTFNRGdnTXpFMFZEUTRNU0F5T1RKVU5EVTRJREk0T0ZFME16a2dNamc0SURReU55QXlPVGxVTkRFMUlETXlPRkUwTVRVZ016YzBJRFEyTlNBek9URlJORFUwSURRd05DQTBNalVnTkRBMFVUUXhNaUEwTURRZ05EQTJJRFF3TWxFek5qZ2dNemcySURNMU1DQXpNelpSTWprd0lERXhOU0F5T1RBZ056aFJNamt3SURVd0lETXdOaUF6T0ZRek5ERWdNalpSTXpjNElESTJJRFF4TkNBMU9WUTBOak1nTVRRd1VUUTJOaUF4TlRBZ05EWTVJREUxTVZRME9EVWdNVFV6U0RRNE9WRTFNRFFnTVRVeklEVXdOQ0F4TkRWUk5UQTBJREUwTkNBMU1ESWdNVE0wVVRRNE5pQTNOeUEwTkRBZ016TlVNek16SUMweE1WRXlOak1nTFRFeElESXlOeUExTWxFeE9EWWdMVEV3SURFek15QXRNVEJJTVRJM1VUYzRJQzB4TUNBMU55QXhObFF6TlNBM01WRXpOU0F4TURNZ05UUWdNVEl6VkRrNUlERTBNMUV4TkRJZ01UUXpJREUwTWlBeE1ERlJNVFF5SURneElERXpNQ0EyTmxReE1EY2dORFpVT1RRZ05ERk1PVEVnTkRCUk9URWdNemtnT1RjZ016WlVNVEV6SURJNVZERXpNaUF5TmxFeE5qZ2dNallnTVRrMElEY3hVVEl3TXlBNE55QXlNVGNnTVRNNVZESTBOU0F5TkRkVU1qWXhJRE14TTFFeU5qWWdNelF3SURJMk5pQXpOVEpSTWpZMklETTRNQ0F5TlRFZ016a3lWREl4TnlBME1EUlJNVGMzSURRd05DQXhORElnTXpjeVZEa3pJREk1TUZFNU1TQXlPREVnT0RnZ01qZ3dWRGN5SURJM09FZzFPRkUxTWlBeU9EUWdOVElnTWpnNVdpSXZQanh3WVhSb0lHbGtQU0pOU2xndE55MVVSVmd0VGkwek1DSWdaRDBpVFRrMklEVTROVkV4TlRJZ05qWTJJREkwT1NBMk5qWlJNamszSURZMk5pQXpORFVnTmpRd1ZEUXlNeUExTkRoUk5EWXdJRFEyTlNBME5qQWdNekl3VVRRMk1DQXhOalVnTkRFM0lEZ3pVVE01TnlBME1TQXpOaklnTVRaVU16QXhJQzB4TlZReU5UQWdMVEl5VVRJeU5DQXRNaklnTVRrNElDMHhObFF4TXpjZ01UWlVPRElnT0ROUk16a2dNVFkxSURNNUlETXlNRkV6T1NBME9UUWdPVFlnTlRnMVdrMHpNakVnTlRrM1VUSTVNU0EyTWprZ01qVXdJRFl5T1ZFeU1EZ2dOakk1SURFM09DQTFPVGRSTVRVeklEVTNNU0F4TkRVZ05USTFWREV6TnlBek16TlJNVE0zSURFM05TQXhORFVnTVRJMVZERTRNU0EwTmxFeU1Ea2dNVFlnTWpVd0lERTJVVEk1TUNBeE5pQXpNVGdnTkRaUk16UTNJRGMySURNMU5DQXhNekJVTXpZeUlETXpNMUV6TmpJZ05EYzRJRE0xTkNBMU1qUlVNekl4SURVNU4xb2lMejQ4Y0dGMGFDQnBaRDBpVFVwWUxUY3RWRVZZTFU0dE1rTWlJR1E5SWswM09DQXpOVlEzT0NBMk1GUTVOQ0F4TUROVU1UTTNJREV5TVZFeE5qVWdNVEl4SURFNE55QTVObFF5TVRBZ09GRXlNVEFnTFRJM0lESXdNU0F0TmpCVU1UZ3dJQzB4TVRkVU1UVTBJQzB4TlRoVU1UTXdJQzB4T0RWVU1URTNJQzB4T1RSUk1URXpJQzB4T1RRZ01UQTBJQzB4T0RWVU9UVWdMVEUzTWxFNU5TQXRNVFk0SURFd05pQXRNVFUyVkRFek1TQXRNVEkyVkRFMU55QXROelpVTVRjeklDMHpWamxNTVRjeUlEaFJNVGN3SURjZ01UWTNJRFpVTVRZeElETlVNVFV5SURGVU1UUXdJREJSTVRFeklEQWdPVFlnTVRkYUlpOCtQQzlrWldaelBqeG5JSE4wY205clpUMGlZM1Z5Y21WdWRFTnZiRzl5SWlCbWFXeHNQU0pqZFhKeVpXNTBRMjlzYjNJaUlITjBjbTlyWlMxM2FXUjBhRDBpTUNJZ2RISmhibk5tYjNKdFBTSnpZMkZzWlNneExDMHhLU0krUEdjZ1pHRjBZUzF0Yld3dGJtOWtaVDBpYldGMGFDSStQR2NnWkdGMFlTMXRiV3d0Ym05a1pUMGliV2tpUGp4MWMyVWdaR0YwWVMxalBTSXhSRFExTXlJZ2VHeHBibXM2YUhKbFpqMGlJMDFLV0MwM0xWUkZXQzFKTFRGRU5EVXpJaTgrUEM5blBqeG5JR1JoZEdFdGJXMXNMVzV2WkdVOUltMXZJaUIwY21GdWMyWnZjbTA5SW5SeVlXNXpiR0YwWlNnMU5UQXNNQ2tpUGp4MWMyVWdaR0YwWVMxalBTSXlPQ0lnZUd4cGJtczZhSEpsWmowaUkwMUtXQzAzTFZSRldDMU9MVEk0SWk4K1BDOW5QanhuSUdSaGRHRXRiVzFzTFc1dlpHVTlJbTFwSWlCMGNtRnVjMlp2Y20wOUluUnlZVzV6YkdGMFpTZzVNemtzTUNraVBqeDFjMlVnWkdGMFlTMWpQU0l4UkRRMk55SWdlR3hwYm1zNmFISmxaajBpSTAxS1dDMDNMVlJGV0MxSkxURkVORFkzSWk4K1BDOW5QanhuSUdSaGRHRXRiVzFzTFc1dlpHVTlJbTF2SWlCMGNtRnVjMlp2Y20wOUluUnlZVzV6YkdGMFpTZ3hOREEwTERBcElqNDhkWE5sSUdSaGRHRXRZejBpTWpraUlIaHNhVzVyT21oeVpXWTlJaU5OU2xndE55MVVSVmd0VGkweU9TSXZQand2Wno0OFp5QmtZWFJoTFcxdGJDMXViMlJsUFNKdGJ5SWdkSEpoYm5ObWIzSnRQU0owY21GdWMyeGhkR1VvTWpBM01DNDRMREFwSWo0OGRYTmxJR1JoZEdFdFl6MGlNMFFpSUhoc2FXNXJPbWh5WldZOUlpTk5TbGd0TnkxVVJWZ3RUaTB6UkNJdlBqd3ZaejQ4WnlCa1lYUmhMVzF0YkMxdWIyUmxQU0p0YVNJZ2RISmhibk5tYjNKdFBTSjBjbUZ1YzJ4aGRHVW9NekV5Tmk0MkxEQXBJajQ4ZFhObElHUmhkR0V0WXowaU1VUTBOVUVpSUhoc2FXNXJPbWh5WldZOUlpTk5TbGd0TnkxVVJWZ3RTUzB4UkRRMVFTSXZQand2Wno0OFp5QmtZWFJoTFcxdGJDMXViMlJsUFNKdGFTSWdkSEpoYm5ObWIzSnRQU0owY21GdWMyeGhkR1VvTkRBd05DNDJMREFwSWo0OGRYTmxJR1JoZEdFdFl6MGlNVVEwTkVVaUlIaHNhVzVyT21oeVpXWTlJaU5OU2xndE55MVVSVmd0U1MweFJEUTBSU0l2UGp3dlp6NDhaeUJrWVhSaExXMXRiQzF1YjJSbFBTSnRhU0lnZEhKaGJuTm1iM0p0UFNKMGNtRnVjMnhoZEdVb05EVXpNeTQyTERBcElqNDhkWE5sSUdSaGRHRXRZejBpTVVRME5qVWlJSGhzYVc1ck9taHlaV1k5SWlOTlNsZ3ROeTFVUlZndFNTMHhSRFEyTlNJdlBqd3ZaejQ4WnlCa1lYUmhMVzF0YkMxdWIyUmxQU0p0YnlJZ2RISmhibk5tYjNKdFBTSjBjbUZ1YzJ4aGRHVW9OVEV3TlM0MkxEQXBJajQ4ZFhObElHUmhkR0V0WXowaU1qZ2lJSGhzYVc1ck9taHlaV1k5SWlOTlNsZ3ROeTFVUlZndFRpMHlPQ0l2UGp3dlp6NDhaeUJrWVhSaExXMXRiQzF1YjJSbFBTSnRiaUlnZEhKaGJuTm1iM0p0UFNKMGNtRnVjMnhoZEdVb05UUTVOQzQyTERBcElqNDhkWE5sSUdSaGRHRXRZejBpTXpBaUlIaHNhVzVyT21oeVpXWTlJaU5OU2xndE55MVVSVmd0VGkwek1DSXZQand2Wno0OFp5QmtZWFJoTFcxdGJDMXViMlJsUFNKdGJ5SWdkSEpoYm5ObWIzSnRQU0owY21GdWMyeGhkR1VvTlRrNU5DNDJMREFwSWo0OGRYTmxJR1JoZEdFdFl6MGlNa01pSUhoc2FXNXJPbWh5WldZOUlpTk5TbGd0TnkxVVJWZ3RUaTB5UXlJdlBqd3ZaejQ4WnlCa1lYUmhMVzF0YkMxdWIyUmxQU0p0YVNJZ2RISmhibk5tYjNKdFBTSjBjbUZ1YzJ4aGRHVW9OalF6T1M0eUxEQXBJajQ4ZFhObElHUmhkR0V0WXowaU1VUTBOamNpSUhoc2FXNXJPbWh5WldZOUlpTk5TbGd0TnkxVVJWZ3RTUzB4UkRRMk55SXZQand2Wno0OFp5QmtZWFJoTFcxdGJDMXViMlJsUFNKdGJ5SWdkSEpoYm5ObWIzSnRQU0owY21GdWMyeGhkR1VvTmprd05DNHlMREFwSWo0OGRYTmxJR1JoZEdFdFl6MGlNamtpSUhoc2FXNXJPbWh5WldZOUlpTk5TbGd0TnkxVVJWZ3RUaTB5T1NJdlBqd3ZaejQ4TDJjK1BDOW5Qand2YzNablBnPT0iLAoJIlJlYWxWaWV3U2l6ZUpzb24iIDogIntcImhlaWdodFwiOjM1Ny4xNDI4NjgwNDE5OTIyLFwid2lkdGhcIjoyNTcxLjQyODUyNzgzMjAzMTJ9Igp9Cg=="/>
    </extobj>
    <extobj name="2384804F-3998-4D57-9195-F3826E402611-3">
      <extobjdata type="2384804F-3998-4D57-9195-F3826E402611" data="ewoJIkltZ1NldHRpbmdKc29uIiA6ICJ7XCJoZWlnaHRcIjozNy40OTk5OTk5OTk5OTk5OSxcIndpZHRoXCI6MTE4Ljc0OTk5OTk5OTk5OTk5fSIsCgkiTGF0ZXgiIDogIlxcc2lnbWEoeikgPSBcXGZyYWN7MX17MSArIGVeey16fX0iLAoJIkxhdGV4SW1nQmFzZTY0IiA6ICJQSE4yWnlCNGJXeHVjejBpYUhSMGNEb3ZMM2QzZHk1M015NXZjbWN2TWpBd01DOXpkbWNpSUhkcFpIUm9QU0l4TlM0eU5EUmxlQ0lnYUdWcFoyaDBQU0kwTGpjM05HVjRJaUJ5YjJ4bFBTSnBiV2NpSUdadlkzVnpZV0pzWlQwaVptRnNjMlVpSUhacFpYZENiM2c5SWpBZ0xURXpORElnTmpjek55NDVJREl4TVRBaUlIaHRiRzV6T25oc2FXNXJQU0pvZEhSd09pOHZkM2QzTG5jekxtOXlaeTh4T1RrNUwzaHNhVzVySWlCaGNtbGhMV2hwWkdSbGJqMGlkSEoxWlNJZ2MzUjViR1U5SW5abGNuUnBZMkZzTFdGc2FXZHVPaUF0TVM0M016aGxlRHNnYldGNExYZHBaSFJvT2lBNU9DVTdJajQ4WkdWbWN6NDhjR0YwYUNCcFpEMGlUVXBZTFRJdFZFVllMVWt0TVVRM01FVWlJR1E5SWsweE9EUWdMVEV4VVRFeE5pQXRNVEVnTnpRZ016UlVNekVnTVRRM1VUTXhJREkwTnlBeE1EUWdNek16VkRJM05DQTBNekJSTWpjMUlEUXpNU0EwTVRRZ05ETXhTRFUxTWxFMU5UTWdORE13SURVMU5TQTBNamxVTlRVNUlEUXlOMVExTmpJZ05ESTFWRFUyTlNBME1qSlVOVFkzSURReU1GUTFOamtnTkRFMlZEVTNNQ0EwTVRKVU5UY3hJRFF3TjFRMU56SWdOREF4VVRVM01pQXpOVGNnTlRBM0lETTFOMUUxTURBZ016VTNJRFE1TUNBek5UZFVORGMySURNMU9FZzBNVFpNTkRJeElETTBPRkUwTXprZ016RXdJRFF6T1NBeU5qTlJORE01SURFMU15QXpOVGtnTnpGVU1UZzBJQzB4TVZwTk16WXhJREkzT0ZFek5qRWdNelU0SURJM05pQXpOVGhSTVRVeUlETTFPQ0F4TVRVZ01UZzBVVEV4TkNBeE9EQWdNVEUwSURFM09GRXhNRFlnTVRReElERXdOaUF4TVRkUk1UQTJJRFkzSURFek1TQTBOMVF4T0RnZ01qWlJNalF5SURJMklESTROeUEzTTFFek1UWWdNVEF6SURNek5DQXhOVE5VTXpVMklESXpNMVF6TmpFZ01qYzRXaUl2UGp4d1lYUm9JR2xrUFNKTlNsZ3RN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pMVVSVmd0U1MweFJEUTJOeUlnWkQwaVRUTTBOeUF6TXpoUk16TTNJRE16T0NBeU9UUWdNelE1VkRJek1TQXpOakJSTWpFeElETTJNQ0F4T1RjZ016VTJWREUzTkNBek5EWlVNVFl5SURNek5WUXhOVFVnTXpJMFRERTFNeUF6TWpCUk1UVXdJRE14TnlBeE16Z2dNekUzVVRFeE55QXpNVGNnTVRFM0lETXlOVkV4TVRjZ016TXdJREV5TUNBek16bFJNVE16SURNM09DQXhOak1nTkRBMlZESXlPU0EwTkRCUk1qUXhJRFEwTWlBeU5EWWdORFF5VVRJM01TQTBORElnTWpreElEUXlOVlF6TWprZ016a3lWRE0yTnlBek56VlJNemc1SURNM05TQTBNVEVnTkRBNFZEUXpOQ0EwTkRGUk5ETTFJRFEwTWlBME5Ea2dORFF5U0RRMk1sRTBOamdnTkRNMklEUTJPQ0EwTXpSUk5EWTRJRFF6TUNBME5qTWdOREl3VkRRME9TQXpPVGxVTkRNeUlETTNOMVEwTVRnZ016VTRURFF4TVNBek5EbFJNelk0SURJNU9DQXlOelVnTWpFMFZERTJNQ0F4TURaTU1UUTRJRGswVERFMk15QTVNMUV4T0RVZ09UTWdNakkzSURneVZESTVNQ0EzTVZFek1qZ2dOekVnTXpZd0lEa3dWRFF3TWlBeE5EQlJOREEySURFME9TQTBNRGtnTVRVeFZEUXlOQ0F4TlROUk5EUXpJREUxTXlBME5ETWdNVFF6VVRRME15QXhNemdnTkRReUlERXpORkUwTWpVZ056SWdNemMySURNeFZESTNPQ0F0TVRGUk1qVXlJQzB4TVNBeU16SWdObFF4T1RNZ05EQlVNVFUxSURVM1VURXhNU0ExTnlBM05pQXRNMUUzTUNBdE1URWdOVGtnTFRFeFNEVTBTRFF4VVRNMUlDMDFJRE0xSUMweVVUTTFJREV6SURreklEZzBVVEV6TWlBeE1qa2dNakkxSURJeE5GUXpOREFnTXpJeVVUTTFNaUF6TXpnZ016UTNJRE16T0ZvaUx6NDhjR0YwYUNCcFpEMGlUVXBZTFRJ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eU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p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5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SXRWRVZZTFVrdE1VUTBOVElpSUdROUlrMHpPU0F4TmpoUk16a2dNakkxSURVNElESTNNbFF4TURjZ016VXdWREUzTkNBME1ESlVNalEwSURRek0xUXpNRGNnTkRReVNETXhNRkV6TlRVZ05EUXlJRE00T0NBME1qQlVOREl4SURNMU5WRTBNakVnTWpZMUlETXhNQ0F5TXpkUk1qWXhJREl5TkNBeE56WWdNakl6VVRFek9TQXlNak1nTVRNNElESXlNVkV4TXpnZ01qRTVJREV6TWlBeE9EWlVNVEkxSURFeU9GRXhNalVnT0RFZ01UUTJJRFUwVkRJd09TQXlObFF6TURJZ05EVlVNemswSURFeE1WRTBNRE1nTVRJeElEUXdOaUF4TWpGUk5ERXdJREV5TVNBME1Ua2dNVEV5VkRReU9TQTVPRlEwTWpBZ09ESlVNemt3SURVMVZETTBOQ0F5TkZReU9ERWdMVEZVTWpBMUlDMHhNVkV4TWpZZ0xURXhJRGd6SURReVZETTVJREUyT0ZwTk16Y3pJRE0xTTFFek5qY2dOREExSURNd05TQTBNRFZSTWpjeUlEUXdOU0F5TkRRZ016a3hWREU1T1NBek5UZFVNVGN3SURNeE5sUXhOVFFnTWpnd1ZERTBPU0F5TmpGUk1UUTVJREkyTUNBeE5qa2dNall3VVRJNE1pQXlOakFnTXpJM0lESTRORlF6TnpNZ016VXpXaUl2UGp4d1lYUm9JR2xrUFNKTlNsZ3RNaTFVUlZndFRpMHlNakV5SWlCa1BTSk5PRFFnTWpNM1ZEZzBJREkxTUZRNU9DQXlOekJJTmpjNVVUWTVOQ0F5TmpJZ05qazBJREkxTUZRMk56a2dNak13U0RrNFVUZzBJREl6TnlBNE5DQXlOVEJhSWk4K1BDOWtaV1p6UGp4bklITjBjbTlyWlQwaVkzVnljbVZ1ZEVOdmJHOXlJaUJtYVd4c1BTSmpkWEp5Wlc1MFEyOXNiM0lpSUhOMGNtOXJaUzEzYVdSMGFEMGlNQ0lnZEhKaGJuTm1iM0p0UFNKelkyRnNaU2d4TEMweEtTSStQR2NnWkdGMFlTMXRiV3d0Ym05a1pUMGliV0YwYUNJK1BHY2daR0YwWVMxdGJXd3RibTlrWlQwaWJXa2lQangxYzJVZ1pHRjBZUzFqUFNJeFJEY3dSU0lnZUd4cGJtczZhSEpsWmowaUkwMUtXQzB5TFZSRldDMUpMVEZFTnpCRklpOCtQQzluUGp4bklHUmhkR0V0Ylcxc0xXNXZaR1U5SW0xdklpQjBjbUZ1YzJadmNtMDlJblJ5WVc1emJHRjBaU2cxTnpFc01Da2lQangxYzJVZ1pHRjBZUzFqUFNJeU9DSWdlR3hwYm1zNmFISmxaajBpSTAxS1dDMHlMVlJGV0MxT0xUSTRJaTgrUEM5blBqeG5JR1JoZEdFdGJXMXNMVzV2WkdVOUltMXBJaUIwY21GdWMyWnZjbTA5SW5SeVlXNXpiR0YwWlNnNU5qQXNNQ2tpUGp4MWMyVWdaR0YwWVMxalBTSXhSRFEyTnlJZ2VHeHBibXM2YUhKbFpqMGlJMDFLV0MweUxWUkZXQzFKTFRGRU5EWTNJaTgrUEM5blBqeG5JR1JoZEdFdGJXMXNMVzV2WkdVOUltMXZJaUIwY21GdWMyWnZjbTA5SW5SeVlXNXpiR0YwWlNneE5ESTFMREFwSWo0OGRYTmxJR1JoZEdFdFl6MGlNamtpSUhoc2FXNXJPbWh5WldZOUlpTk5TbGd0TWkxVVJWZ3RUaTB5T1NJdlBqd3ZaejQ4WnlCa1lYUmhMVzF0YkMxdWIyUmxQU0p0YnlJZ2RISmhibk5tYjNKdFBTSjBjbUZ1YzJ4aGRHVW9NakE1TVM0NExEQXBJajQ4ZFhObElHUmhkR0V0WXowaU0wUWlJSGhzYVc1ck9taHlaV1k5SWlOTlNsZ3RNaTFVUlZndFRpMHpSQ0l2UGp3dlp6NDhaeUJrWVhSaExXMXRiQzF1YjJSbFBTSnRabkpoWXlJZ2RISmhibk5tYjNKdFBTSjBjbUZ1YzJ4aGRHVW9NekUwTnk0MkxEQXBJajQ4WnlCa1lYUmhMVzF0YkMxdWIyUmxQU0p0YmlJZ2RISmhibk5tYjNKdFBTSjBjbUZ1YzJ4aGRHVW9NVFUwTlM0eUxEWTNOaWtpUGp4MWMyVWdaR0YwWVMxalBTSXpNU0lnZUd4cGJtczZhSEpsWmowaUkwMUtXQzB5TFZSRldDMU9MVE14SWk4K1BDOW5QanhuSUdSaGRHRXRiVzFzTFc1dlpHVTlJbTF5YjNjaUlIUnlZVzV6Wm05eWJUMGlkSEpoYm5Oc1lYUmxLREl5TUN3dE5qZzJLU0krUEdjZ1pHRjBZUzF0Yld3dGJtOWtaVDBpYlc0aVBqeDFjMlVnWkdGMFlTMWpQU0l6TVNJZ2VHeHBibXM2YUhKbFpqMGlJMDFLV0MweUxWUkZXQzFPTFRNeElpOCtQQzluUGp4bklHUmhkR0V0Ylcxc0xXNXZaR1U5SW0xdklpQjBjbUZ1YzJadmNtMDlJblJ5WVc1emJHRjBaU2czTWpJdU1pd3dLU0krUEhWelpTQmtZWFJoTFdNOUlqSkNJaUI0YkdsdWF6cG9jbVZtUFNJalRVcFlMVEl0VkVWWUxVNHRNa0lpTHo0OEwyYytQR2NnWkdGMFlTMXRiV3d0Ym05a1pUMGliWE4xY0NJZ2RISmhibk5tYjNKdFBTSjBjbUZ1YzJ4aGRHVW9NVGN5TWk0MExEQXBJajQ4WnlCa1lYUmhMVzF0YkMxdWIyUmxQU0p0YVNJK1BIVnpaU0JrWVhSaExXTTlJakZFTkRVeUlpQjRiR2x1YXpwb2NtVm1QU0lqVFVwWUxUSXRWRVZZTFVrdE1VUTBOVElpTHo0OEwyYytQR2NnWkdGMFlTMXRiV3d0Ym05a1pUMGlWR1ZZUVhSdmJTSWdkSEpoYm5ObWIzSnRQU0owY21GdWMyeGhkR1VvTkRrNUxESTRPU2tnYzJOaGJHVW9NQzQzTURjcElpQmtZWFJoTFcxcWVDMTBaWGhqYkdGemN6MGlUMUpFSWo0OFp5QmtZWFJoTFcxdGJDMXViMlJsUFNKdGJ5SStQSFZ6WlNCa1lYUmhMV005SWpJeU1USWlJSGhzYVc1ck9taHlaV1k5SWlOTlNsZ3RNaTFVUlZndFRpMHlNakV5SWk4K1BDOW5QanhuSUdSaGRHRXRiVzFzTFc1dlpHVTlJbTFwSWlCMGNtRnVjMlp2Y20wOUluUnlZVzV6YkdGMFpTZzNOemdzTUNraVBqeDFjMlVnWkdGMFlTMWpQU0l4UkRRMk55SWdlR3hwYm1zNmFISmxaajBpSTAxS1dDMHlMVlJGV0MxSkxURkVORFkzSWk4K1BDOW5Qand2Wno0OEwyYytQQzluUGp4eVpXTjBJSGRwWkhSb1BTSXpNelV3TGpRaUlHaGxhV2RvZEQwaU5qQWlJSGc5SWpFeU1DSWdlVDBpTWpJd0lpOCtQQzluUGp3dlp6NDhMMmMrUEM5emRtYysiLAoJIlJlYWxWaWV3U2l6ZUpzb24iIDogIntcImhlaWdodFwiOjc0NCxcIndpZHRoXCI6MjM3NX0iCn0K"/>
    </extobj>
    <extobj name="2384804F-3998-4D57-9195-F3826E402611-4">
      <extobjdata type="2384804F-3998-4D57-9195-F3826E402611" data="ewoJIkltZ1NldHRpbmdKc29uIiA6ICJ7XCJoZWlnaHRcIjozOS4yODU3MTQyODU3MTQyODUsXCJ3aWR0aFwiOjE1MS43ODU3MTQyODU3MTQyOH0iLAoJIkxhdGV4IiA6ICJ0YW5oKHopID0gXFxmcmFje2VeeiAtIGVeey16fX17ZV56ICsgZV57LXp9fSIsCgkiTGF0ZXhJbWdCYXNlNjQiIDogIlBITjJaeUI0Yld4dWN6MGlhSFIwY0RvdkwzZDNkeTUzTXk1dmNtY3ZNakF3TUM5emRtY2lJSGRwWkhSb1BTSXhPUzQwT0RGbGVDSWdhR1ZwWjJoMFBTSTFMakF5TVdWNElpQnliMnhsUFNKcGJXY2lJR1p2WTNWellXSnNaVDBpWm1Gc2MyVWlJSFpwWlhkQ2IzZzlJakFnTFRFME5URXVNaUE0TmpFd0xqY2dNakl4T1M0eUlpQjRiV3h1Y3pwNGJHbHVhejBpYUhSMGNEb3ZMM2QzZHk1M015NXZjbWN2TVRrNU9TOTRiR2x1YXlJZ1lYSnBZUzFvYVdSa1pXNDlJblJ5ZFdVaUlITjBlV3hsUFNKMlpYSjBhV05oYkMxaGJHbG5iam9nTFRFdU56TTRaWGc3SUcxaGVDMTNhV1IwYURvZ09UZ2xPeUkrUEdSbFpuTStQSEJoZEdnZ2FXUTlJazFLV0MweU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aT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J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lMVlJGV0MxSkxUSXhNRVVpSUdROUlrMHhNemNnTmpnelVURXpPQ0EyT0RNZ01qQTVJRFk0T0ZReU9ESWdOamswVVRJNU5DQTJPVFFnTWprMElEWTROVkV5T1RRZ05qYzBJREkxT0NBMU16UlJNakl3SURNNE5pQXlNakFnTXpnelVUSXlNQ0F6T0RFZ01qSTNJRE00T0ZFeU9EZ2dORFF5SURNMU55QTBOREpSTkRFeElEUTBNaUEwTkRRZ05ERTFWRFEzT0NBek16WlJORGM0SURJNE5TQTBOREFnTVRjNFZEUXdNaUExTUZFME1ETWdNellnTkRBM0lETXhWRFF5TWlBeU5sRTBOVEFnTWpZZ05EYzBJRFUyVkRVeE15QXhNemhSTlRFMklERTBPU0ExTVRrZ01UVXhWRFV6TlNBeE5UTlJOVFUxSURFMU15QTFOVFVnTVRRMVVUVTFOU0F4TkRRZ05UVXhJREV6TUZFMU16VWdOekVnTlRBd0lETXpVVFEyTmlBdE1UQWdOREU1SUMweE1FZzBNVFJSTXpZM0lDMHhNQ0F6TkRZZ01UZFVNekkxSURjMFVUTXlOU0E1TUNBek5qRWdNVGt5VkRNNU9DQXpORFZSTXprNElEUXdOQ0F6TlRRZ05EQTBTRE0wT1ZFeU5qWWdOREEwSURJd05TQXpNRFpNTVRrNElESTVNMHd4TmpRZ01UVTRVVEV6TWlBeU9DQXhNamNnTVRaUk1URTBJQzB4TVNBNE15QXRNVEZSTmprZ0xURXhJRFU1SUMweVZEUTRJREUyVVRRNElETXdJREV5TVNBek1qQk1NVGsxSURZeE5sRXhPVFVnTmpJNUlERTRPQ0EyTXpKVU1UUTVJRFl6TjBneE1qaFJNVEl5SURZME15QXhNaklnTmpRMVZERXlOQ0EyTmpSUk1USTVJRFk0TXlBeE16Y2dOamd6V2lJdlBqeHdZWFJvSUdsa1BTSk5TbGd0TW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aTFVUlZndFNTMHhSRFEyTnlJZ1pEMGlUVE0wTnlBek16aFJNek0zSURNek9DQXlPVFFnTXpRNVZESXpNU0F6TmpCUk1qRXhJRE0yTUNBeE9UY2dNelUyVkRFM05DQXpORFpVTVRZeUlETXpOVlF4TlRVZ016STBUREUxTXlBek1qQlJNVFV3SURNeE55QXhNemdnTXpFM1VURXhOeUF6TVRjZ01URTNJRE15TlZFeE1UY2dNek13SURFeU1DQXpNemxSTVRNeklETTNPQ0F4TmpNZ05EQTJWREl5T1NBME5EQlJNalF4SURRME1pQXlORFlnTkRReVVUSTNNU0EwTkRJZ01qa3hJRFF5TlZRek1qa2dNemt5VkRNMk55QXpOelZSTXpnNUlETTNOU0EwTVRFZ05EQTRWRFF6TkNBME5ERlJORE0xSURRME1pQTBORGtnTkRReVNEUTJNbEUwTmpnZ05ETTJJRFEyT0NBME16UlJORFk0SURRek1DQTBOak1nTkRJd1ZEUTBPU0F6T1RsVU5ETXlJRE0zTjFRME1UZ2dNelU0VERReE1TQXpORGxSTXpZNElESTVPQ0F5TnpVZ01qRTBWREUyTUNBeE1EWk1NVFE0SURrMFRERTJNeUE1TTFFeE9EVWdPVE1nTWpJM0lEZ3lWREk1TUNBM01WRXpNamdnTnpFZ016WXdJRGt3VkRRd01pQXhOREJSTkRBMklERTBPU0EwTURrZ01UVXhWRFF5TkNBeE5UTlJORFF6SURFMU15QTBORE1nTVRRelVUUTBNeUF4TXpnZ05EUXlJREV6TkZFME1qVWdOeklnTXpjMklETXhWREkzT0NBdE1URlJNalV5SUMweE1TQXlNeklnTmxReE9UTWdOREJVTVRVMUlEVTNVVEV4TVNBMU55QTNOaUF0TTFFM01DQXRNVEVnTlRrZ0xURXhTRFUwU0RReFVUTTFJQzAxSURNMUlDMHlVVE0xSURFeklEa3pJRGcwVVRFek1pQXhNamtnTWpJMUlESXhORlF6TkRBZ016SXlVVE0xTWlBek16Z2dNelEzSURNek9Gb2lMejQ4Y0dGMGFDQnBaRDBpVFVwWUxUSX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l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aTFVUlZndFNTMHhSRFExTWlJZ1pEMGlUVE01SURFMk9GRXpPU0F5TWpVZ05UZ2dNamN5VkRFd055QXpOVEJVTVRjMElEUXdNbFF5TkRRZ05ETXpWRE13TnlBME5ESklNekV3VVRNMU5TQTBORElnTXpnNElEUXlNRlEwTWpFZ016VTFVVFF5TVNBeU5qVWdNekV3SURJek4xRXlOakVnTWpJMElERTNOaUF5TWpOUk1UTTVJREl5TXlBeE16Z2dNakl4VVRFek9DQXlNVGtnTVRNeUlERTRObFF4TWpVZ01USTRVVEV5TlNBNE1TQXhORFlnTlRSVU1qQTVJREkyVkRNd01pQTBOVlF6T1RRZ01URXhVVFF3TXlBeE1qRWdOREEySURFeU1WRTBNVEFnTVRJeElEUXhPU0F4TVRKVU5ESTVJRGs0VkRReU1DQTRNbFF6T1RBZ05UVlVNelEwSURJMFZESTRNU0F0TVZReU1EVWdMVEV4VVRFeU5pQXRNVEVnT0RNZ05ESlVNemtnTVRZNFdrMHpOek1nTXpVelVUTTJOeUEwTURVZ016QTFJRFF3TlZFeU56SWdOREExSURJME5DQXpPVEZVTVRrNUlETTFOMVF4TnpBZ016RTJWREUxTkNBeU9EQlVNVFE1SURJMk1WRXhORGtnTWpZd0lERTJPU0F5TmpCUk1qZ3lJREkyTUNBek1qY2dNamcwVkRNM015QXpOVE5hSWk4K1BIQmhkR2dnYVdROUlrMUtXQzB5TFZSRldDMU9MVEl5TVRJaUlHUTlJazA0TkNBeU16ZFVPRFFnTWpVd1ZEazRJREkzTUVnMk56bFJOamswSURJMk1pQTJPVFFnTWpVd1ZEWTNPU0F5TXpCSU9UaFJPRFFnTWpNM0lEZzBJREkxTUZvaUx6NDhjR0YwYUNCcFpEMGlUVXBZTFRJdFZFVllMVTR0TWtJaUlHUTlJazAxTmlBeU16ZFVOVFlnTWpVd1ZEY3dJREkzTUVnek5qbFdOREl3VERNM01DQTFOekJSTXpnd0lEVTRNeUF6T0RrZ05UZ3pVVFF3TWlBMU9ETWdOREE1SURVMk9GWXlOekJJTnpBM1VUY3lNaUF5TmpJZ056SXlJREkxTUZRM01EY2dNak13U0RRd09WWXROamhSTkRBeElDMDRNaUF6T1RFZ0xUZ3lTRE00T1Vnek9EZFJNemMxSUMwNE1pQXpOamtnTFRZNFZqSXpNRWczTUZFMU5pQXlNemNnTlRZZ01qVXdXaUl2UGp3dlpHVm1jejQ4WnlCemRISnZhMlU5SW1OMWNuSmxiblJEYjJ4dmNpSWdabWxzYkQwaVkzVnljbVZ1ZEVOdmJHOXlJaUJ6ZEhKdmEyVXRkMmxrZEdnOUlqQWlJSFJ5WVc1elptOXliVDBpYzJOaGJHVW9NU3d0TVNraVBqeG5JR1JoZEdFdGJXMXNMVzV2WkdVOUltMWhkR2dpUGp4bklHUmhkR0V0Ylcxc0xXNXZaR1U5SW0xcElqNDhkWE5sSUdSaGRHRXRZejBpTVVRME5qRWlJSGhzYVc1ck9taHlaV1k5SWlOTlNsZ3RNaTFVUlZndFNTMHhSRFEyTVNJdlBqd3ZaejQ4WnlCa1lYUmhMVzF0YkMxdWIyUmxQU0p0YVNJZ2RISmhibk5tYjNKdFBTSjBjbUZ1YzJ4aGRHVW9Nell4TERBcElqNDhkWE5sSUdSaGRHRXRZejBpTVVRME5FVWlJSGhzYVc1ck9taHlaV1k5SWlOTlNsZ3RNaTFVUlZndFNTMHhSRFEwUlNJdlBqd3ZaejQ4WnlCa1lYUmhMVzF0YkMxdWIyUmxQU0p0YVNJZ2RISmhibk5tYjNKdFBTSjBjbUZ1YzJ4aGRHVW9PRGt3TERBcElqNDhkWE5sSUdSaGRHRXRZejBpTVVRME5VSWlJSGhzYVc1ck9taHlaV1k5SWlOTlNsZ3RNaTFVUlZndFNTMHhSRFExUWlJdlBqd3ZaejQ4WnlCa1lYUmhMVzF0YkMxdWIyUmxQU0p0YVNJZ2RISmhibk5tYjNKdFBTSjBjbUZ1YzJ4aGRHVW9NVFE1TUN3d0tTSStQSFZ6WlNCa1lYUmhMV005SWpJeE1FVWlJSGhzYVc1ck9taHlaV1k5SWlOTlNsZ3RNaTFVUlZndFNTMHlNVEJGSWk4K1BDOW5QanhuSUdSaGRHRXRiVzFzTFc1dlpHVTlJbTF2SWlCMGNtRnVjMlp2Y20wOUluUnlZVzV6YkdGMFpTZ3lNRFkyTERBcElqNDhkWE5sSUdSaGRHRXRZejBpTWpnaUlIaHNhVzVyT21oeVpXWTlJaU5OU2xndE1pMVVSVmd0VGkweU9DSXZQand2Wno0OFp5QmtZWFJoTFcxdGJDMXViMlJsUFNKdGFTSWdkSEpoYm5ObWIzSnRQU0owY21GdWMyeGhkR1VvTWpRMU5Td3dLU0krUEhWelpTQmtZWFJoTFdNOUlqRkVORFkzSWlCNGJHbHVhenBvY21WbVBTSWpUVXBZTFRJdFZFVllMVWt0TVVRME5qY2lMejQ4TDJjK1BHY2daR0YwWVMxdGJXd3RibTlrWlQwaWJXOGlJSFJ5WVc1elptOXliVDBpZEhKaGJuTnNZWFJsS0RJNU1qQXNNQ2tpUGp4MWMyVWdaR0YwWVMxalBTSXlPU0lnZUd4cGJtczZhSEpsWmowaUkwMUtXQzB5TFZSRldDMU9MVEk1SWk4K1BDOW5QanhuSUdSaGRHRXRiVzFzTFc1dlpHVTlJbTF2SWlCMGNtRnVjMlp2Y20wOUluUnlZVzV6YkdGMFpTZ3pOVGcyTGpnc01Da2lQangxYzJVZ1pHRjBZUzFqUFNJelJDSWdlR3hwYm1zNmFISmxaajBpSTAxS1dDMHlMVlJGV0MxT0xUTkVJaTgrUEM5blBqeG5JR1JoZEdFdGJXMXNMVzV2WkdVOUltMW1jbUZqSWlCMGNtRnVjMlp2Y20wOUluUnlZVzV6YkdGMFpTZzBOalF5TGpZc01Da2lQanhuSUdSaGRHRXRiVzFzTFc1dlpHVTlJbTF5YjNjaUlIUnlZVzV6Wm05eWJUMGlkSEpoYm5Oc1lYUmxLREl5TUN3Mk56WXBJajQ4WnlCa1lYUmhMVzF0YkMxdWIyUmxQU0p0YzNWd0lqNDhaeUJrWVhSaExXMXRiQzF1YjJSbFBTSnRhU0krUEhWelpTQmtZWFJoTFdNOUlqRkVORFV5SWlCNGJHbHVhenBvY21WbVBTSWpUVXBZTFRJdFZFVllMVWt0TVVRME5USWlMejQ4TDJjK1BHY2daR0YwWVMxdGJXd3RibTlrWlQwaWJXa2lJSFJ5WVc1elptOXliVDBpZEhKaGJuTnNZWFJsS0RRNU9Td3pOak1wSUhOallXeGxLREF1TnpBM0tTSStQSFZ6WlNCa1lYUmhMV005SWpGRU5EWTNJaUI0YkdsdWF6cG9jbVZtUFNJalRVcFlMVEl0VkVWWUxVa3RNVVEwTmpjaUx6NDhMMmMrUEM5blBqeG5JR1JoZEdFdGJXMXNMVzV2WkdVOUltMXZJaUIwY21GdWMyWnZjbTA5SW5SeVlXNXpiR0YwWlNneE1UQXdMREFwSWo0OGRYTmxJR1JoZEdFdFl6MGlNakl4TWlJZ2VHeHBibXM2YUhKbFpqMGlJMDFLV0MweUxWUkZXQzFPTFRJeU1USWlMejQ4TDJjK1BHY2daR0YwWVMxdGJXd3RibTlrWlQwaWJYTjFjQ0lnZEhKaGJuTm1iM0p0UFNKMGNtRnVjMnhoZEdVb01qRXdNQzR5TERBcElqNDhaeUJrWVhSaExXMXRiQzF1YjJSbFBTSnRhU0krUEhWelpTQmtZWFJoTFdNOUlqRkVORFV5SWlCNGJHbHVhenBvY21WbVBTSWpUVXBZTFRJdFZFVllMVWt0TVVRME5USWlMejQ4TDJjK1BHY2daR0YwWVMxdGJXd3RibTlrWlQwaVZHVllRWFJ2YlNJZ2RISmhibk5tYjNKdFBTSjBjbUZ1YzJ4aGRHVW9ORGs1TERNMk15a2djMk5oYkdVb01DNDNNRGNwSWlCa1lYUmhMVzFxZUMxMFpYaGpiR0Z6Y3owaVQxSkVJajQ4WnlCa1lYUmhMVzF0YkMxdWIyUmxQU0p0YnlJK1BIVnpaU0JrWVhSaExXTTlJakl5TVRJaUlIaHNhVzVyT21oeVpXWTlJaU5OU2xndE1pMVVSVmd0VGkweU1qRXlJaTgrUEM5blBqeG5JR1JoZEdFdGJXMXNMVzV2WkdVOUltMXBJaUIwY21GdWMyWnZjbTA5SW5SeVlXNXpiR0YwWlNnM056Z3NNQ2tpUGp4MWMyVWdaR0YwWVMxalBTSXhSRFEyTnlJZ2VHeHBibXM2YUhKbFpqMGlJMDFLV0MweUxWUkZXQzFKTFRGRU5EWTNJaTgrUEM5blBqd3ZaejQ4TDJjK1BDOW5QanhuSUdSaGRHRXRiVzFzTFc1dlpHVTlJbTF5YjNjaUlIUnlZVzV6Wm05eWJUMGlkSEpoYm5Oc1lYUmxLREl5TUN3dE5qZzJLU0krUEdjZ1pHRjBZUzF0Yld3dGJtOWtaVDBpYlhOMWNDSStQR2NnWkdGMFlTMXRiV3d0Ym05a1pUMGliV2tpUGp4MWMyVWdaR0YwWVMxalBTSXhSRFExTWlJZ2VHeHBibXM2YUhKbFpqMGlJMDFLV0MweUxWUkZXQzFKTFRGRU5EVXlJaTgrUEM5blBqeG5JR1JoZEdFdGJXMXNMVzV2WkdVOUltMXBJaUIwY21GdWMyWnZjbTA5SW5SeVlXNXpiR0YwWlNnME9Ua3NNamc1S1NCelkyRnNaU2d3TGpjd055a2lQangxYzJVZ1pHRjBZUzFqUFNJeFJEUTJOeUlnZUd4cGJtczZhSEpsWmowaUkwMUtXQzB5TFZSRldDMUpMVEZFTkRZM0lpOCtQQzluUGp3dlp6NDhaeUJrWVhSaExXMXRiQzF1YjJSbFBTSnRieUlnZEhKaGJuTm1iM0p0UFNKMGNtRnVjMnhoZEdVb01URXdNQ3d3S1NJK1BIVnpaU0JrWVhSaExXTTlJakpDSWlCNGJHbHVhenBvY21WbVBTSWpUVXBZTFRJdFZFVllMVTR0TWtJaUx6NDhMMmMrUEdjZ1pHRjBZUzF0Yld3dGJtOWtaVDBpYlhOMWNDSWdkSEpoYm5ObWIzSnRQU0owY21GdWMyeGhkR1VvTWpFd01DNHlMREFwSWo0OFp5QmtZWFJoTFcxdGJDMXViMlJsUFNKdGFTSStQSFZ6WlNCa1lYUmhMV005SWpGRU5EVXlJaUI0YkdsdWF6cG9jbVZtUFNJalRVcFlMVEl0VkVWWUxVa3RNVVEwTlRJaUx6NDhMMmMrUEdjZ1pHRjBZUzF0Yld3dGJtOWtaVDBpVkdWWVFYUnZiU0lnZEhKaGJuTm1iM0p0UFNKMGNtRnVjMnhoZEdVb05EazVMREk0T1NrZ2MyTmhiR1VvTUM0M01EY3BJaUJrWVhSaExXMXFlQzEwWlhoamJHRnpjejBpVDFKRUlqNDhaeUJrWVhSaExXMXRiQzF1YjJSbFBTSnRieUkrUEhWelpTQmtZWFJoTFdNOUlqSXlNVElpSUhoc2FXNXJPbWh5WldZOUlpTk5TbGd0TWkxVVJWZ3RUaTB5TWpFeUlpOCtQQzluUGp4bklHUmhkR0V0Ylcxc0xXNXZaR1U5SW0xcElpQjBjbUZ1YzJadmNtMDlJblJ5WVc1emJHRjBaU2czTnpnc01Da2lQangxYzJVZ1pHRjBZUzFqUFNJeFJEUTJOeUlnZUd4cGJtczZhSEpsWmowaUkwMUtXQzB5TFZSRldDMUpMVEZFTkRZM0lpOCtQQzluUGp3dlp6NDhMMmMrUEM5blBqeHlaV04wSUhkcFpIUm9QU0l6TnpJNExqSWlJR2hsYVdkb2REMGlOakFpSUhnOUlqRXlNQ0lnZVQwaU1qSXdJaTgrUEM5blBqd3ZaejQ4TDJjK1BDOXpkbWMrIiwKCSJSZWFsVmlld1NpemVKc29uIiA6ICJ7XCJoZWlnaHRcIjo3ODIsXCJ3aWR0aFwiOjMwMzZ9Igp9Cg=="/>
    </extobj>
    <extobj name="2384804F-3998-4D57-9195-F3826E402611-5">
      <extobjdata type="2384804F-3998-4D57-9195-F3826E402611" data="ewoJIkltZ1NldHRpbmdKc29uIiA6ICJ7XCJoZWlnaHRcIjo0MC4xNzg1NzE0Mjg1NzE0MixcIndpZHRoXCI6MjE2LjA3MTQyODU3MTQyODU2fSIsCgkiTGF0ZXgiIDogIlxcbmFibGEgZih4LCB5LCB6KSA9IChcXGZyYWN7XFxwYXJ0aWFsIGZ9e1xccGFydGlhbCB4fSwgXFxmcmFje1xccGFydGlhbCBmfXtcXHBhcnRpYWwgeX0sIFxcZnJhY3tcXHBhcnRpYWwgZn17XFxwYXJ0aWFsIHp9KSIsCgkiTGF0ZXhJbWdCYXNlNjQiIDogIlBITjJaeUI0Yld4dWN6MGlhSFIwY0RvdkwzZDNkeTUzTXk1dmNtY3ZNakF3TUM5emRtY2lJSGRwWkhSb1BTSXlOeTQzTlRabGVDSWdhR1ZwWjJoMFBTSTFMakUyTTJWNElpQnliMnhsUFNKcGJXY2lJR1p2WTNWellXSnNaVDBpWm1Gc2MyVWlJSFpwWlhkQ2IzZzlJakFnTFRFek9URWdNVEl5TmpndU1pQXlNamd5SWlCNGJXeHVjenA0YkdsdWF6MGlhSFIwY0RvdkwzZDNkeTUzTXk1dmNtY3ZNVGs1T1M5NGJHbHVheUlnWVhKcFlTMW9hV1JrWlc0OUluUnlkV1VpSUhOMGVXeGxQU0oyWlhKMGFXTmhiQzFoYkdsbmJqb2dMVEl1TURFMlpYZzdJRzFoZUMxM2FXUjBhRG9nT1RnbE95SStQR1JsWm5NK1BIQmhkR2dnYVdROUlrMUtXQzB5TFZSRldDMU9MVEl5TURjaUlHUTlJazAwTmlBMk56WlJORFlnTmpjNUlEVXhJRFk0TTBnM09ERlJOemcySURZM09TQTNPRFlnTmpjMlVUYzROaUEyTnpRZ05qRTNJRE15TmxRME5EUWdMVEkyVVRRek9TQXRNek1nTkRFMklDMHpNMVF6T0RnZ0xUSTJVVE00TlNBdE1qSWdNakUySURNeU5sUTBOaUEyTnpaYVRUWTVOeUExT1RaUk5qazNJRFU1TnlBME5EVWdOVGszVkRFNU15QTFPVFpSTVRrMUlEVTVNU0F6TVRrZ016TTJWRFEwTlNBNE1FdzJPVGNnTlRrMldpSXZQanh3WVhSb0lHbGtQU0pOU2xndE1pMVVSVmd0U1MweFJEUTFNeUlnWkQwaVRURXhPQ0F0TVRZeVVURXlNQ0F0TVRZeUlERXlOQ0F0TVRZMFZERXpOU0F0TVRZM1ZERTBOeUF0TVRZNFVURTJNQ0F0TVRZNElERTNNU0F0TVRVMVZERTROeUF0TVRJMlVURTVOeUF0T1RrZ01qSXhJREkzVkRJMk55QXlOamRVTWpnNUlETTRNbFl6T0RWSU1qUXlVVEU1TlNBek9EVWdNVGt5SURNNE4xRXhPRGdnTXprd0lERTRPQ0F6T1RkTU1UazFJRFF5TlZFeE9UY2dORE13SURJd015QTBNekJVTWpVd0lEUXpNVkV5T1RnZ05ETXhJREk1T0NBME16SlJNams0SURRek5DQXpNRGNnTkRneVZETXhPU0ExTkRCUk16VTJJRGN3TlNBME5qVWdOekExVVRVd01pQTNNRE1nTlRJMklEWTRNMVExTlRBZ05qTXdVVFUxTUNBMU9UUWdOVEk1SURVM09GUTBPRGNnTlRZeFVUUTBNeUExTmpFZ05EUXpJRFl3TTFFME5ETWdOakl5SURRMU5DQTJNelpVTkRjNElEWTFOMHcwT0RjZ05qWXlVVFEzTVNBMk5qZ2dORFUzSURZMk9GRTBORFVnTmpZNElEUXpOQ0EyTlRoVU5ERTVJRFl6TUZFME1USWdOakF4SURRd015QTFOVEpVTXpnM0lEUTJPVlF6T0RBZ05ETXpVVE00TUNBME16RWdORE0xSURRek1WRTBPREFnTkRNeElEUTROeUEwTXpCVU5EazRJRFF5TkZFME9Ua2dOREl3SURRNU5pQTBNRGRVTkRreElETTVNVkUwT0RrZ016ZzJJRFE0TWlBek9EWlVOREk0SURNNE5VZ3pOekpNTXpRNUlESTJNMUV6TURFZ01UVWdNamd5SUMwME4xRXlOVFVnTFRFek1pQXlNVElnTFRFM00xRXhOelVnTFRJd05TQXhNemtnTFRJd05WRXhNRGNnTFRJd05TQTRNU0F0TVRnMlZEVTFJQzB4TXpKUk5UVWdMVGsxSURjMklDMDNPRlF4TVRnZ0xUWXhVVEUyTWlBdE5qRWdNVFl5SUMweE1ETlJNVFl5SUMweE1qSWdNVFV4SUMweE16WlVNVEkzSUMweE5UZE1NVEU0SUMweE5qSmFJaTgrUEhCaGRHZ2dhV1E5SWsxS1dDMHl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UxWUkZXQzFKTFRGRU5EWTFJaUJrUFNKTk5USWdNamc1VVRVNUlETXpNU0F4TURZZ016ZzJWREl5TWlBME5ESlJNalUzSURRME1pQXlPRFlnTkRJMFZETXlPU0F6TnpsUk16Y3hJRFEwTWlBME16QWdORFF5VVRRMk55QTBORElnTkRrMElEUXlNRlExTWpJZ016WXhVVFV5TWlBek16SWdOVEE0SURNeE5GUTBPREVnTWpreVZEUTFPQ0F5T0RoUk5ETTVJREk0T0NBME1qY2dNams1VkRReE5TQXpNamhSTkRFMUlETTNOQ0EwTmpVZ016a3hVVFExTkNBME1EUWdOREkxSURRd05GRTBNVElnTkRBMElEUXdOaUEwTURKUk16WTRJRE00TmlBek5UQWdNek0yVVRJNU1DQXhNVFVnTWprd0lEYzRVVEk1TUNBMU1DQXpNRFlnTXpoVU16UXhJREkyVVRNM09DQXlOaUEwTVRRZ05UbFVORFl6SURFME1GRTBOallnTVRVd0lEUTJPU0F4TlRGVU5EZzFJREUxTTBnME9EbFJOVEEwSURFMU15QTFNRFFnTVRRMVVUVXdOQ0F4TkRRZ05UQXlJREV6TkZFME9EWWdOemNnTkRRd0lETXpWRE16TXlBdE1URlJNall6SUMweE1TQXlNamNnTlRKUk1UZzJJQzB4TUNBeE16TWdMVEV3U0RFeU4xRTNPQ0F0TVRBZ05UY2dNVFpVTXpVZ056RlJNelVnTVRBeklEVTBJREV5TTFRNU9TQXhORE5STVRReUlERTBNeUF4TkRJZ01UQXhVVEUwTWlBNE1TQXhNekFnTmpaVU1UQTNJRFEyVkRrMElEUXhURGt4SURRd1VUa3hJRE01SURrM0lETTJWREV4TXlBeU9WUXhNeklnTWpaUk1UWTRJREkySURFNU5DQTNNVkV5TURNZ09EY2dNakUzSURFek9WUXlORFVnTWpRM1ZESTJNU0F6TVROUk1qWTJJRE0wTUNBeU5qWWdNelV5VVRJMk5pQXpPREFnTWpVeElETTVNbFF5TVRjZ05EQTBVVEUzTnlBME1EUWdNVFF5SURNM01sUTVNeUF5T1RCUk9URWdNamd4SURnNElESTRNRlEzTWlBeU56aElOVGhSTlRJZ01qZzBJRFV5SURJNE9Wb2lMejQ4Y0dGMGFDQnBaRDBpVFVwWUxUSXRWRVZZTFU0dE1rTWlJR1E5SWswM09DQXpOVlEzT0NBMk1GUTVOQ0F4TUROVU1UTTNJREV5TVZFeE5qVWdNVEl4SURFNE55QTVObFF5TVRBZ09GRXlNVEFnTFRJM0lESXdNU0F0TmpCVU1UZ3dJQzB4TVRkVU1UVTBJQzB4TlRoVU1UTXdJQzB4T0RWVU1URTNJQzB4T1RSUk1URXpJQzB4T1RRZ01UQTBJQzB4T0RWVU9UVWdMVEUzTWxFNU5TQXRNVFk0SURFd05pQXRNVFUyVkRFek1TQXRNVEkyVkRFMU55QXROelpVTVRjeklDMHpWamxNTVRjeUlEaFJNVGN3SURjZ01UWTNJRFpVTVRZeElETlVNVFV5SURGVU1UUXdJREJSTVRFeklEQWdPVFlnTVRkYUlpOCtQSEJoZEdnZ2FXUTlJazFLV0MweUxWUkZXQzFKTFRGRU5EWTJJaUJrUFNKTk1qRWdNamczVVRJeElETXdNU0F6TmlBek16VlVPRFFnTkRBMlZERTFPQ0EwTkRKUk1UazVJRFEwTWlBeU1qUWdOREU1VkRJMU1DQXpOVFZSTWpRNElETXpOaUF5TkRjZ016TTBVVEkwTnlBek16RWdNak14SURJNE9GUXhPVGdnTVRreFZERTRNaUF4TURWUk1UZ3lJRFl5SURFNU5pQTBOVlF5TXpnZ01qZFJNall4SURJM0lESTRNU0F6T0ZRek1USWdOakZVTXpNNUlEazBVVE16T1NBNU5TQXpORFFnTVRFMFZETTFPQ0F4TnpOVU16YzNJREkwTjFFME1UVWdNemszSURReE9TQTBNRFJSTkRNeUlEUXpNU0EwTmpJZ05ETXhVVFEzTlNBME16RWdORGd6SURReU5GUTBPVFFnTkRFeVZEUTVOaUEwTUROUk5EazJJRE01TUNBME5EY2dNVGt6VkRNNU1TQXRNak5STXpZeklDMHhNRFlnTWprMElDMHhOVFZVTVRVMklDMHlNRFZSTVRFeElDMHlNRFVnTnpjZ0xURTRNMVEwTXlBdE1URTNVVFF6SUMwNU5TQTFNQ0F0T0RCVU5qa2dMVFU0VkRnNUlDMDBPRlF4TURZZ0xUUTFVVEUxTUNBdE5EVWdNVFV3SUMwNE4xRXhOVEFnTFRFd055QXhNemdnTFRFeU1sUXhNVFVnTFRFME1sUXhNRElnTFRFME4wdzVPU0F0TVRRNFVURXdNU0F0TVRVeklERXhPQ0F0TVRZd1ZERTFNaUF0TVRZM1NERTJNRkV4TnpjZ0xURTJOeUF4T0RZZ0xURTJOVkV5TVRrZ0xURTFOaUF5TkRjZ0xURXlOMVF5T1RBZ0xUWTFWRE14TXlBdE9WUXpNakVnTWpGTU16RTFJREUzVVRNd09TQXhNeUF5T1RZZ05sUXlOekFnTFRaUk1qVXdJQzB4TVNBeU16RWdMVEV4VVRFNE5TQXRNVEVnTVRVd0lERXhWREV3TkNBNE1sRXhNRE1nT0Rr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JdFZFVllMVWt0TVVRME5qY2lJR1E5SWswek5EY2dNek00VVRNek55QXpNemdnTWprMElETTBPVlF5TXpFZ016WXdVVEl4TVNBek5qQWdNVGszSURNMU5sUXhOelFnTXpRMlZERTJNaUF6TXpWVU1UVTFJRE15TkV3eE5UTWdNekl3VVRFMU1DQXpNVGNnTVRNNElETXhOMUV4TVRjZ016RTNJREV4TnlBek1qVlJNVEUzSURNek1DQXhNakFnTXpNNVVURXpNeUF6TnpnZ01UWXpJRFF3TmxReU1qa2dORFF3VVRJME1TQTBORElnTWpRMklEUTBNbEV5TnpFZ05EUXlJREk1TVNBME1qVlVNekk1SURNNU1sUXpOamNnTXpjMVVUTTRPU0F6TnpVZ05ERXhJRFF3T0ZRME16UWdORFF4VVRRek5TQTBORElnTkRRNUlEUTBNa2cwTmpKUk5EWTRJRFF6TmlBME5qZ2dORE0wVVRRMk9DQTBNekFnTkRZeklEUXlNRlEwTkRrZ016azVWRFF6TWlBek56ZFVOREU0SURNMU9FdzBNVEVnTXpRNVVUTTJPQ0F5T1RnZ01qYzFJREl4TkZReE5qQWdNVEEyVERFME9DQTVORXd4TmpNZ09UTlJNVGcxSURreklESXlOeUE0TWxReU9UQWdOekZSTXpJNElEY3hJRE0yTUNBNU1GUTBNRElnTVRRd1VUUXdOaUF4TkRrZ05EQTVJREUxTVZRME1qUWdNVFV6VVRRME15QXhOVE1nTkRReklERTBNMUUwTkRNZ01UTTRJRFEwTWlBeE16UlJOREkxSURjeUlETTNOaUF6TVZReU56Z2dMVEV4VVRJMU1pQXRNVEVnTWpNeUlEWlVNVGt6SURRd1ZERTFOU0ExTjFFeE1URWdOVGNnTnpZZ0xUTlJOekFnTFRFeElEVTVJQzB4TVVnMU5FZzBNVkV6TlNBdE5TQXpOU0F0TWxFek5TQXhNeUE1TXlBNE5GRXhNeklnTVRJNUlESXlOU0F5TVRSVU16UXdJRE15TWxFek5USWdNek00SURNME55QXpNemhhSWk4K1BIQmhkR2dnYVdROUlrMUtXQzB5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W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JdFZFVllMVWt0TVVRM01UVWlJR1E5SWsweU1ESWdOVEE0VVRFM09TQTFNRGdnTVRZNUlEVXlNRlF4TlRnZ05UUTNVVEUxT0NBMU5UY2dNVFkwSURVM04xUXhPRFVnTmpJMFZESXpNQ0EyTnpWVU16QXhJRGN4TUV3ek16TWdOekUxU0RNME5WRXpOemdnTnpFMUlETTROQ0EzTVRSUk5EUTNJRGN3TXlBME9Ea2dOall4VkRVME9TQTFOamhVTlRZMklEUTFOMUUxTmpZZ016WXlJRFV4T1NBeU5EQlVOREF5SURVelVUTXlNU0F0TWpJZ01qSXpJQzB5TWxFeE1qTWdMVEl5SURjeklEVTJVVFF5SURFd01pQTBNaUF4TkRoV01UVTVVVFF5SURJM05pQXhNamtnTXpjd1ZETXlNaUEwTmpWUk16Z3pJRFEyTlNBME1UUWdORE0wVkRRMU5TQXpOamRNTkRVNElETTNPRkUwTnpnZ05EWXhJRFEzT0NBMU1UVlJORGM0SURZd015QTBNemNnTmpNNVZETTBOQ0EyTnpaUk1qWTJJRFkzTmlBeU1qTWdOakV5VVRJMk5DQTJNRFlnTWpZMElEVTNNbEV5TmpRZ05UUTNJREkwTmlBMU1qaFVNakF5SURVd09GcE5ORE13SURNd05sRTBNekFnTXpjeUlEUXdNU0EwTURCVU16TXpJRFF5T0ZFeU56QWdOREk0SURJeU1pQXpPREpSTVRrM0lETTFOQ0F4T0RNZ016SXpWREUxTUNBeU1qRlJNVE15SURFME9TQXhNeklnTVRFMlVURXpNaUF5TVNBeU16SWdNakZSTWpRMElESXhJREkxTUNBeU1sRXpNamNnTXpVZ016YzBJREV4TWxFek9Ea2dNVE0zSURRd09TQXhPVFpVTkRNd0lETXdObG9pTHo0OEwyUmxabk0rUEdjZ2MzUnliMnRsUFNKamRYSnlaVzUwUTI5c2IzSWlJR1pwYkd3OUltTjFjbkpsYm5SRGIyeHZjaUlnYzNSeWIydGxMWGRwWkhSb1BTSXdJaUIwY21GdWMyWnZjbTA5SW5OallXeGxLREVzTFRFcElqNDhaeUJrWVhSaExXMXRiQzF1YjJSbFBTSnRZWFJvSWo0OFp5QmtZWFJoTFcxdGJDMXViMlJsUFNKdGFTSStQSFZ6WlNCa1lYUmhMV005SWpJeU1EY2lJSGhzYVc1ck9taHlaV1k5SWlOTlNsZ3RNaTFVUlZndFRpMHlNakEzSWk4K1BDOW5QanhuSUdSaGRHRXRiVzFzTFc1dlpHVTlJbTFwSWlCMGNtRnVjMlp2Y20wOUluUnlZVzV6YkdGMFpTZzRNek1zTUNraVBqeDFjMlVnWkdGMFlTMWpQU0l4UkRRMU15SWdlR3hwYm1zNmFISmxaajBpSTAxS1dDMHlMVlJGV0MxSkxURkVORFV6SWk4K1BDOW5QanhuSUdSaGRHRXRiVzFzTFc1dlpHVTlJbTF2SWlCMGNtRnVjMlp2Y20wOUluUnlZVzV6YkdGMFpTZ3hNemd6TERBcElqNDhkWE5sSUdSaGRHRXRZejBpTWpnaUlIaHNhVzVyT21oeVpXWTlJaU5OU2xndE1pMVVSVmd0VGkweU9DSXZQand2Wno0OFp5QmtZWFJoTFcxdGJDMXViMlJsUFNKdGFTSWdkSEpoYm5ObWIzSnRQU0owY21GdWMyeGhkR1VvTVRjM01pd3dLU0krUEhWelpTQmtZWFJoTFdNOUlqRkVORFkxSWlCNGJHbHVhenBvY21WbVBTSWpUVXBZTFRJdFZFVllMVWt0TVVRME5qVWlMejQ4TDJjK1BHY2daR0YwWVMxdGJXd3RibTlrWlQwaWJXOGlJSFJ5WVc1elptOXliVDBpZEhKaGJuTnNZWFJsS0RJek5EUXNNQ2tpUGp4MWMyVWdaR0YwWVMxalBTSXlReUlnZUd4cGJtczZhSEpsWmowaUkwMUtXQzB5TFZSRldDMU9MVEpESWk4K1BDOW5QanhuSUdSaGRHRXRiVzFzTFc1dlpHVTlJbTFwSWlCMGNtRnVjMlp2Y20wOUluUnlZVzV6YkdGMFpTZ3lOemc0TGpjc01Da2lQangxYzJVZ1pHRjBZUzFqUFNJeFJEUTJOaUlnZUd4cGJtczZhSEpsWmowaUkwMUtXQzB5TFZSRldDMUpMVEZFTkRZMklpOCtQQzluUGp4bklHUmhkR0V0Ylcxc0xXNXZaR1U5SW0xdklpQjBjbUZ1YzJadmNtMDlJblJ5WVc1emJHRjBaU2d6TWpjNExqY3NNQ2tpUGp4MWMyVWdaR0YwWVMxalBTSXlReUlnZUd4cGJtczZhSEpsWmowaUkwMUtXQzB5TFZSRldDMU9MVEpESWk4K1BDOW5QanhuSUdSaGRHRXRiVzFzTFc1dlpHVTlJbTFwSWlCMGNtRnVjMlp2Y20wOUluUnlZVzV6YkdGMFpTZ3pOekl6TGpNc01Da2lQangxYzJVZ1pHRjBZUzFqUFNJeFJEUTJOeUlnZUd4cGJtczZhSEpsWmowaUkwMUtXQzB5TFZSRldDMUpMVEZFTkRZM0lpOCtQQzluUGp4bklHUmhkR0V0Ylcxc0xXNXZaR1U5SW0xdklpQjBjbUZ1YzJadmNtMDlJblJ5WVc1emJHRjBaU2cwTVRnNExqTXNNQ2tpUGp4MWMyVWdaR0YwWVMxalBTSXlPU0lnZUd4cGJtczZhSEpsWmowaUkwMUtXQzB5TFZSRldDMU9MVEk1SWk4K1BDOW5QanhuSUdSaGRHRXRiVzFzTFc1dlpHVTlJbTF2SWlCMGNtRnVjMlp2Y20wOUluUnlZVzV6YkdGMFpTZzBPRFUxTGpFc01Da2lQangxYzJVZ1pHRjBZUzFqUFNJelJDSWdlR3hwYm1zNmFISmxaajBpSTAxS1dDMHlMVlJGV0MxT0xUTkVJaTgrUEM5blBqeG5JR1JoZEdFdGJXMXNMVzV2WkdVOUltMXZJaUIwY21GdWMyWnZjbTA5SW5SeVlXNXpiR0YwWlNnMU9URXdMamtzTUNraVBqeDFjMlVnWkdGMFlTMWpQU0l5T0NJZ2VHeHBibXM2YUhKbFpqMGlJMDFLV0MweUxWUkZXQzFPTFRJNElpOCtQQzluUGp4bklHUmhkR0V0Ylcxc0xXNXZaR1U5SW0xbWNtRmpJaUIwY21GdWMyWnZjbTA5SW5SeVlXNXpiR0YwWlNnMk1qazVMamtzTUNraVBqeG5JR1JoZEdFdGJXMXNMVzV2WkdVOUltMXliM2NpSUhSeVlXNXpabTl5YlQwaWRISmhibk5zWVhSbEtESXpNU3cyTnpZcElqNDhaeUJrWVhSaExXMXRiQzF1YjJSbFBTSnRhU0krUEhWelpTQmtZWFJoTFdNOUlqRkVOekUxSWlCNGJHbHVhenBvY21WbVBTSWpUVXBZTFRJdFZFVllMVWt0TVVRM01UVWlMejQ4TDJjK1BHY2daR0YwWVMxdGJXd3RibTlrWlQwaWJXa2lJSFJ5WVc1elptOXliVDBpZEhKaGJuTnNZWFJsS0RVMk5pd3dLU0krUEhWelpTQmtZWFJoTFdNOUlqRkVORFV6SWlCNGJHbHVhenBvY21WbVBTSWpUVXBZTFRJdFZFVllMVWt0TVVRME5UTWlMejQ4TDJjK1BDOW5QanhuSUdSaGRHRXRiVzFzTFc1dlpHVTlJbTF5YjNjaUlIUnlZVzV6Wm05eWJUMGlkSEpoYm5Oc1lYUmxLREl5TUN3dE5qZzJLU0krUEdjZ1pHRjBZUzF0Yld3dGJtOWtaVDBpYldraVBqeDFjMlVnWkdGMFlTMWpQU0l4UkRjeE5TSWdlR3hwYm1zNmFISmxaajBpSTAxS1dDMHlMVlJGV0MxSkxURkVOekUxSWk4K1BDOW5QanhuSUdSaGRHRXRiVzFzTFc1dlpHVTlJbTFwSWlCMGNtRnVjMlp2Y20wOUluUnlZVzV6YkdGMFpTZzFOallzTUNraVBqeDFjMlVnWkdGMFlTMWpQU0l4UkRRMk5TSWdlR3hwYm1zNmFISmxaajBpSTAxS1dDMHlMVlJGV0MxSkxURkVORFkxSWk4K1BDOW5Qand2Wno0OGNtVmpkQ0IzYVdSMGFEMGlNVE16T0NJZ2FHVnBaMmgwUFNJMk1DSWdlRDBpTVRJd0lpQjVQU0l5TWpBaUx6NDhMMmMrUEdjZ1pHRjBZUzF0Yld3dGJtOWtaVDBpYlc4aUlIUnlZVzV6Wm05eWJUMGlkSEpoYm5Oc1lYUmxLRGM0TnpjdU9Td3dLU0krUEhWelpTQmtZWFJoTFdNOUlqSkRJaUI0YkdsdWF6cG9jbVZtUFNJalRVcFlMVEl0VkVWWUxVNHRNa01pTHo0OEwyYytQR2NnWkdGMFlTMXRiV3d0Ym05a1pUMGliV1p5WVdNaUlIUnlZVzV6Wm05eWJUMGlkSEpoYm5Oc1lYUmxLRGd6TWpJdU5pd3dLU0krUEdjZ1pHRjBZUzF0Yld3dGJtOWtaVDBpYlhKdmR5SWdkSEpoYm5ObWIzSnRQU0owY21GdWMyeGhkR1VvTWpJd0xEWTNOaWtpUGp4bklHUmhkR0V0Ylcxc0xXNXZaR1U5SW0xcElqNDhkWE5sSUdSaGRHRXRZejBpTVVRM01UVWlJSGhzYVc1ck9taHlaV1k5SWlOTlNsZ3RNaTFVUlZndFNTMHhSRGN4TlNJdlBqd3ZaejQ4WnlCa1lYUmhMVzF0YkMxdWIyUmxQU0p0YVNJZ2RISmhibk5tYjNKdFBTSjBjbUZ1YzJ4aGRHVW9OVFkyTERBcElqNDhkWE5sSUdSaGRHRXRZejBpTVVRME5UTWlJSGhzYVc1ck9taHlaV1k5SWlOTlNsZ3RNaTFVUlZndFNTMHhSRFExTXlJdlBqd3ZaejQ4TDJjK1BHY2daR0YwWVMxdGJXd3RibTlrWlQwaWJYSnZkeUlnZEhKaGJuTm1iM0p0UFNKMGNtRnVjMnhoZEdVb01qVXdMQzAyT0RZcElqNDhaeUJrWVhSaExXMXRiQzF1YjJSbFBTSnRhU0krUEhWelpTQmtZWFJoTFdNOUlqRkVOekUxSWlCNGJHbHVhenBvY21WbVBTSWpUVXBZTFRJdFZFVllMVWt0TVVRM01UVWlMejQ4TDJjK1BHY2daR0YwWVMxdGJXd3RibTlrWlQwaWJXa2lJSFJ5WVc1elptOXliVDBpZEhKaGJuTnNZWFJsS0RVMk5pd3dLU0krUEhWelpTQmtZWFJoTFdNOUlqRkVORFkySWlCNGJHbHVhenBvY21WbVBTSWpUVXBZTFRJdFZFVllMVWt0TVVRME5qWWlMejQ4TDJjK1BDOW5Qanh5WldOMElIZHBaSFJvUFNJeE16RTJJaUJvWldsbmFIUTlJall3SWlCNFBTSXhNakFpSUhrOUlqSXlNQ0l2UGp3dlp6NDhaeUJrWVhSaExXMXRiQzF1YjJSbFBTSnRieUlnZEhKaGJuTm1iM0p0UFNKMGNtRnVjMnhoZEdVb09UZzNPQzQyTERBcElqNDhkWE5sSUdSaGRHRXRZejBpTWtNaUlIaHNhVzVyT21oeVpXWTlJaU5OU2xndE1pMVVSVmd0VGkweVF5SXZQand2Wno0OFp5QmtZWFJoTFcxdGJDMXViMlJsUFNKdFpuSmhZeUlnZEhKaGJuTm1iM0p0UFNKMGNtRnVjMnhoZEdVb01UQXpNak11TWl3d0tTSStQR2NnWkdGMFlTMXRiV3d0Ym05a1pUMGliWEp2ZHlJZ2RISmhibk5tYjNKdFBTSjBjbUZ1YzJ4aGRHVW9Nakl3TERZM05pa2lQanhuSUdSaGRHRXRiVzFzTFc1dlpHVTlJbTFwSWo0OGRYTmxJR1JoZEdFdFl6MGlNVVEzTVRVaUlIaHNhVzVyT21oeVpXWTlJaU5OU2xndE1pMVVSVmd0U1MweFJEY3hOU0l2UGp3dlp6NDhaeUJrWVhSaExXMXRiQzF1YjJSbFBTSnRhU0lnZEhKaGJuTm1iM0p0UFNKMGNtRnVjMnhoZEdVb05UWTJMREFwSWo0OGRYTmxJR1JoZEdFdFl6MGlNVVEwTlRNaUlIaHNhVzVyT21oeVpXWTlJaU5OU2xndE1pMVVSVmd0U1MweFJEUTFNeUl2UGp3dlp6NDhMMmMrUEdjZ1pHRjBZUzF0Yld3dGJtOWtaVDBpYlhKdmR5SWdkSEpoYm5ObWIzSnRQU0owY21GdWMyeGhkR1VvTWpZeUxqVXNMVFk0TmlraVBqeG5JR1JoZEdFdGJXMXNMVzV2WkdVOUltMXBJajQ4ZFhObElHUmhkR0V0WXowaU1VUTNNVFVpSUhoc2FXNXJPbWh5WldZOUlpTk5TbGd0TWkxVVJWZ3RTUzB4UkRjeE5TSXZQand2Wno0OFp5QmtZWFJoTFcxdGJDMXViMlJsUFNKdGFTSWdkSEpoYm5ObWIzSnRQU0owY21GdWMyeGhkR1VvTlRZMkxEQXBJajQ4ZFhObElHUmhkR0V0WXowaU1VUTBOamNpSUhoc2FXNXJPbWh5WldZOUlpTk5TbGd0TWkxVVJWZ3RTUzB4UkRRMk55SXZQand2Wno0OEwyYytQSEpsWTNRZ2QybGtkR2c5SWpFek1UWWlJR2hsYVdkb2REMGlOakFpSUhnOUlqRXlNQ0lnZVQwaU1qSXdJaTgrUEM5blBqeG5JR1JoZEdFdGJXMXNMVzV2WkdVOUltMXZJaUIwY21GdWMyWnZjbTA5SW5SeVlXNXpiR0YwWlNneE1UZzNPUzR5TERBcElqNDhkWE5sSUdSaGRHRXRZejBpTWpraUlIaHNhVzVyT21oeVpXWTlJaU5OU2xndE1pMVVSVmd0VGkweU9TSXZQand2Wno0OEwyYytQQzluUGp3dmMzWm5QZz09IiwKCSJSZWFsVmlld1NpemVKc29uIiA6ICJ7XCJoZWlnaHRcIjo4MDQsXCJ3aWR0aFwiOjQzMjF9Igp9Cg=="/>
    </extobj>
    <extobj name="2384804F-3998-4D57-9195-F3826E402611-6">
      <extobjdata type="2384804F-3998-4D57-9195-F3826E402611" data="ewoJIkltZ1NldHRpbmdKc29uIiA6ICJ7XCJoZWlnaHRcIjoxNy44NTcxNDI4NTcxNDI4NTQsXCJ3aWR0aFwiOjIwMi42Nzg1NzE0Mjg1NzE0Mn0iLAoJIkxhdGV4IiA6ICJ3X3tuZXd9ID0gd197b2xkfSAgLSBcXGV0YSBcXGNkb3QgXFxuYWJsYSBKKHdfe29sZH0pIiwKCSJMYXRleEltZ0Jhc2U2NCIgOiAiUEhOMlp5QjRiV3h1Y3owaWFIUjBjRG92TDNkM2R5NTNNeTV2Y21jdk1qQXdNQzl6ZG1jaUlIZHBaSFJvUFNJeU5pNHdOakpsZUNJZ2FHVnBaMmgwUFNJeUxqSTJNbVY0SWlCeWIyeGxQU0pwYldjaUlHWnZZM1Z6WVdKc1pUMGlabUZzYzJVaUlIWnBaWGRDYjNnOUlqQWdMVGMxTUNBeE1UVXhPUzR5SURFd01EQWlJSGh0Ykc1ek9uaHNhVzVyUFNKb2RIUndPaTh2ZDNkM0xuY3pMbTl5Wnk4eE9UazVMM2hzYVc1cklpQmhjbWxoTFdocFpHUmxiajBpZEhKMVpTSWdjM1I1YkdVOUluWmxjblJwWTJGc0xXRnNhV2R1T2lBdE1DNDFOalpsZURzZ2JXRjRMWGRwWkhSb09pQTVPQ1U3SWo0OFpHVm1jejQ4Y0dGMGFDQnBaRDBpVFVwWUxUSXpMVlJGV0MxSkxURkVORFkwSWlCa1BTSk5OVGd3SURNNE5WRTFPREFnTkRBMklEVTVPU0EwTWpSVU5qUXhJRFEwTTFFMk5Ua2dORFF6SURZM05DQTBNalZVTmprd0lETTJPRkUyT1RBZ016TTVJRFkzTVNBeU5UTlJOalUySURFNU55QTJORFFnTVRZeFZEWXdPU0E0TUZRMU5UUWdNVEpVTkRneUlDMHhNVkUwTXpnZ0xURXhJRFF3TkNBMVZETTFOU0EwT0ZFek5UUWdORGNnTXpVeUlEUTBVVE14TVNBdE1URWdNalV5SUMweE1WRXlNallnTFRFeElESXdNaUF0TlZReE5UVWdNVFJVTVRFNElEVXpWREV3TkNBeE1UWlJNVEEwSURFM01DQXhNemdnTWpZeVZERTNNeUF6TnpsUk1UY3pJRE00TUNBeE56TWdNemd4VVRFM015QXpPVEFnTVRjeklETTVNMVF4TmprZ05EQXdWREUxT0NBME1EUklNVFUwVVRFek1TQTBNRFFnTVRFeUlETTROVlE0TWlBek5EUlVOalVnTXpBeVZEVTNJREk0TUZFMU5TQXlOemdnTkRFZ01qYzRTREkzVVRJeElESTROQ0F5TVNBeU9EZFJNakVnTWpreklESTVJRE14TlZRMU1pQXpOalpVT1RZZ05ERTRWREUyTVNBME5ERlJNakEwSURRME1TQXlNamNnTkRFMlZESTFNQ0F6TlRoUk1qVXdJRE0wTUNBeU1UY2dNalV3VkRFNE5DQXhNVEZSTVRnMElEWTFJREl3TlNBME5sUXlOVGdnTWpaUk16QXhJREkySURNek5DQTROMHd6TXprZ09UWldNVEU1VVRNek9TQXhNaklnTXpNNUlERXlPRlF6TkRBZ01UTTJWRE0wTVNBeE5ETlVNelF5SURFMU1sUXpORFVnTVRZMVZETTBPQ0F4T0RKVU16VTBJREl3TmxRek5qSWdNak00VkRNM015QXlPREZSTkRBeUlETTVOU0EwTURZZ05EQTBVVFF4T1NBME16RWdORFE1SURRek1WRTBOamdnTkRNeElEUTNOU0EwTWpGVU5EZ3pJRFF3TWxFME9ETWdNemc1SURRMU5DQXlOelJVTkRJeUlERTBNbEUwTWpBZ01UTXhJRFF5TUNBeE1EZFdNVEF3VVRReU1DQTROU0EwTWpNZ056RlVORFF5SURReVZEUTROeUF5TmxFMU5UZ2dNallnTmpBd0lERTBPRkUyTURrZ01UY3hJRFl5TUNBeU1UTlVOak15SURJM00xRTJNeklnTXpBMklEWXhPU0F6TWpWVU5Ua3pJRE0xTjFRMU9EQWdNemcxV2lJdlBqeHdZWFJvSUdsa1BTSk5TbGd0TWpN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lNeTFVUlZndFNTMHhSRFExTWlJZ1pEMGlUVE01SURFMk9GRXpPU0F5TWpVZ05UZ2dNamN5VkRFd055QXpOVEJVTVRjMElEUXdNbFF5TkRRZ05ETXpWRE13TnlBME5ESklNekV3VVRNMU5TQTBORElnTXpnNElEUXlNRlEwTWpFZ016VTFVVFF5TVNBeU5qVWdNekV3SURJek4xRXlOakVnTWpJMElERTNOaUF5TWpOUk1UTTVJREl5TXlBeE16Z2dNakl4VVRFek9DQXlNVGtnTVRNeUlERTRObFF4TWpVZ01USTRVVEV5TlNBNE1TQXhORFlnTlRSVU1qQTVJREkyVkRNd01pQTBOVlF6T1RRZ01URXhVVFF3TXlBeE1qRWdOREEySURFeU1WRTBNVEFnTVRJeElEUXhPU0F4TVRKVU5ESTVJRGs0VkRReU1DQTRNbFF6T1RBZ05UVlVNelEwSURJMFZESTRNU0F0TVZReU1EVWdMVEV4VVRFeU5pQXRNVEVnT0RNZ05ESlVNemtnTVRZNFdrMHpOek1nTXpVelVUTTJOeUEwTURVZ016QTFJRFF3TlZFeU56SWdOREExSURJME5DQXpPVEZVTVRrNUlETTFOMVF4TnpBZ016RTJWREUxTkNBeU9EQlVNVFE1SURJMk1WRXhORGtnTWpZd0lERTJPU0F5TmpCUk1qZ3lJREkyTUNBek1qY2dNamcwVkRNM015QXpOVE5hSWk4K1BIQmhkR2dnYVdROUlrMUtXQzB5TX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JekxWUkZXQzFKTFRGRU5EVkRJaUJrUFNKTk1qQXhJQzB4TVZFeE1qWWdMVEV4SURnd0lETTRWRE0wSURFMU5sRXpOQ0F5TWpFZ05qUWdNamM1VkRFME5pQXpPREJSTWpJeUlEUTBNU0F6TURFZ05EUXhVVE16TXlBME5ERWdNelF4SURRME1GRXpOVFFnTkRNM0lETTJOeUEwTXpOVU5EQXlJRFF4TjFRME16Z2dNemczVkRRMk5DQXpNemhVTkRjMklESTJPRkUwTnpZZ01UWXhJRE01TUNBM05WUXlNREVnTFRFeFdrMHhNakVnTVRJd1VURXlNU0EzTUNBeE5EY2dORGhVTWpBMklESTJVVEkxTUNBeU5pQXlPRGtnTlRoVU16VXhJREUwTWxFek5qQWdNVFl6SURNM05DQXlNVFpVTXpnNElETXdPRkV6T0RnZ016VXlJRE0zTUNBek56VlJNelEySURRd05TQXpNRFlnTkRBMVVUSTBNeUEwTURVZ01UazFJRE0wTjFFeE5UZ2dNekF6SURFME1DQXlNekJVTVRJeElERXlNRm9pTHo0OGNHRjBhQ0JwWkQwaVRVcFlMVEl6TFZSRldDMUpMVEZFTkRVNUlpQmtQU0pOTVRFM0lEVTVVVEV4TnlBeU5pQXhORElnTWpaUk1UYzVJREkySURJd05TQXhNekZSTWpFeElERTFNU0F5TVRVZ01UVXlVVEl4TnlBeE5UTWdNakkxSURFMU0wZ3lNamxSTWpNNElERTFNeUF5TkRFZ01UVXpWREkwTmlBeE5URlVNalE0SURFME5GRXlORGNnTVRNNElESTBOU0F4TWpoVU1qTTBJRGt3VkRJeE5DQTBNMVF4T0RNZ05sUXhNemNnTFRFeFVURXdNU0F0TVRFZ056QWdNVEZVTXpnZ09EVlJNemdnT1RjZ016a2dNVEF5VERFd05DQXpOakJSTVRZM0lEWXhOU0F4TmpjZ05qSXpVVEUyTnlBMk1qWWdNVFkySURZeU9GUXhOaklnTmpNeVZERTFOeUEyTXpSVU1UUTVJRFl6TlZReE5ERWdOak0yVkRFek1pQTJNemRVTVRJeUlEWXpOMUV4TVRJZ05qTTNJREV3T1NBMk16ZFVNVEF4SURZek9GUTVOU0EyTkRGVU9UUWdOalEzVVRrMElEWTBPU0E1TmlBMk5qRlJNVEF4SURZNE1DQXhNRGNnTmpneVZERTNPU0EyT0RoUk1UazBJRFk0T1NBeU1UTWdOamt3VkRJME15QTJPVE5VTWpVMElEWTVORkV5TmpZZ05qazBJREkyTmlBMk9EWlJNalkySURZM05TQXhPVE1nTXpnMlZERXhPQ0E0TTFFeE1UZ2dPREVnTVRFNElEYzFWREV4TnlBMk5WWTFPVm9pTHo0OGNHRjBhQ0JwWkQwaVRVcFlMVEl6TFZSRldDMUpMVEZFTkRVeElpQmtQU0pOTXpZMklEWTRNMUV6TmpjZ05qZ3pJRFF6T0NBMk9EaFVOVEV4SURZNU5GRTFNak1nTmprMElEVXlNeUEyT0RaUk5USXpJRFkzT1NBME5UQWdNemcwVkRNM05TQTRNMVF6TnpRZ05qaFJNemMwSURJMklEUXdNaUF5TmxFME1URWdNamNnTkRJeUlETTFVVFEwTXlBMU5TQTBOak1nTVRNeFVUUTJPU0F4TlRFZ05EY3pJREUxTWxFME56VWdNVFV6SURRNE15QXhOVE5JTkRnM1NEUTVNVkUxTURZZ01UVXpJRFV3TmlBeE5EVlJOVEEySURFME1DQTFNRE1nTVRJNVVUUTVNQ0EzT1NBME56TWdORGhVTkRRMUlEaFVOREUzSUMwNFVUUXdPU0F0TVRBZ016a3pJQzB4TUZFek5Ua2dMVEV3SURNek5pQTFWRE13TmlBek5rd3pNREFnTlRGUk1qazVJRFV5SURJNU5pQTFNRkV5T1RRZ05EZ2dNamt5SURRMlVUSXpNeUF0TVRBZ01UY3lJQzB4TUZFeE1UY2dMVEV3SURjMUlETXdWRE16SURFMU4xRXpNeUF5TURVZ05UTWdNalUxVkRFd01TQXpOREZSTVRRNElETTVPQ0F4T1RVZ05ESXdWREk0TUNBME5ESlJNek0ySURRME1pQXpOalFnTkRBd1VUTTJPU0F6T1RRZ016WTVJRE01TmxFek56QWdOREF3SURNNU5pQTFNRFZVTkRJMElEWXhObEUwTWpRZ05qSTVJRFF4TnlBMk16SlVNemM0SURZek4wZ3pOVGRSTXpVeElEWTBNeUF6TlRFZ05qUTFWRE0xTXlBMk5qUlJNelU0SURZNE15QXpOallnTmpneldrMHpOVElnTXpJMlVUTXlPU0EwTURVZ01qYzNJRFF3TlZFeU5ESWdOREExSURJeE1DQXpOelJVTVRZd0lESTVNMUV4TXpFZ01qRTBJREV4T1NBeE1qbFJNVEU1SURFeU5pQXhNVGtnTVRFNFZERXhPQ0F4TURaUk1URTRJRFl4SURFek5pQTBORlF4TnprZ01qWlJNak16SURJMklESTVNQ0E1T0V3eU9UZ2dNVEE1VERNMU1pQXpNalphSWk4K1BIQmhkR2dnYVdROUlrMUtXQzB5TXkxVVJWZ3RUaTB5TWpFeUlpQmtQU0pOT0RRZ01qTTNWRGcwSURJMU1GUTVPQ0F5TnpCSU5qYzVVVFk1TkNBeU5qSWdOamswSURJMU1GUTJOemtnTWpNd1NEazRVVGcwSURJek55QTROQ0F5TlRCYUlpOCtQSEJoZEdnZ2FXUTlJazFLV0MweU15MVVSVmd0U1MweFJEY3dNaUlnWkQwaVRUSXhJREk0TjFFeU1pQXlPVEFnTWpNZ01qazFWREk0SURNeE4xUXpPQ0F6TkRoVU5UTWdNemd4VkRjeklEUXhNVlE1T1NBME16TlVNVE15SURRME1sRXhOVFlnTkRReUlERTNOU0EwTXpWVU1qQTFJRFF4TjFReU1qRWdNemsxVkRJeU9TQXpOelpNTWpNeElETTJPVkV5TXpFZ016WTNJREl6TWlBek5qZE1NalF6SURNM09GRXpNRFFnTkRReUlETTRNaUEwTkRKUk5ETTJJRFEwTWlBME5qa2dOREUxVkRVd015QXpNelpXTXpJMlVUVXdNeUF6TURJZ05ETTVJRFV6VVRNNE1TQXRNVGd5SURNM055QXRNVGc1VVRNMk5DQXRNakUySURNek1pQXRNakUyVVRNeE9TQXRNakUySURNeE1DQXRNakE0VkRJNU9TQXRNVGcyVVRJNU9TQXRNVGMzSURNMU9DQTFOMHcwTWpBZ016QTNVVFF5TXlBek1qSWdOREl6SURNME5WRTBNak1nTkRBMElETTNPU0EwTURSSU16YzBVVEk0T0NBME1EUWdNakk1SURNd00wd3lNaklnTWpreFRERTRPU0F4TlRkUk1UVTJJREkySURFMU1TQXhObEV4TXpnZ0xURXhJREV3T0NBdE1URlJPVFVnTFRFeElEZzNJQzAxVkRjMklEZFVOelFnTVRkUk56UWdNekFnTVRFMElERTRPVlF4TlRRZ016WTJVVEUxTkNBME1EVWdNVEk0SURRd05WRXhNRGNnTkRBMUlEa3lJRE0zTjFRMk9DQXpNVFpVTlRjZ01qZ3dVVFUxSURJM09DQTBNU0F5TnpoSU1qZFJNakVnTWpnMElESXhJREk0TjFvaUx6NDhjR0YwYUNCcFpEMGlUVXBZTFRJekxWUkZXQzFPTFRJeVF6VWlJR1E5SWswM09DQXlOVEJSTnpnZ01qYzBJRGsxSURJNU1sUXhNemdnTXpFd1VURTJNaUF6TVRBZ01UZ3dJREk1TkZReE9Ua2dNalV4VVRFNU9TQXlNallnTVRneUlESXdPRlF4TXprZ01Ua3dWRGsySURJd04xUTNPQ0F5TlRCYUlpOCtQSEJoZEdnZ2FXUTlJazFLV0MweU15MVVSVmd0VGkweU1qQTNJaUJrUFNKTk5EWWdOamMyVVRRMklEWTNPU0ExTVNBMk9ETklOemd4VVRjNE5pQTJOemtnTnpnMklEWTNObEUzT0RZZ05qYzBJRFl4TnlBek1qWlVORFEwSUMweU5sRTBNemtnTFRNeklEUXhOaUF0TXpOVU16ZzRJQzB5TmxFek9EVWdMVEl5SURJeE5pQXpNalpVTkRZZ05qYzJXazAyT1RjZ05UazJVVFk1TnlBMU9UY2dORFExSURVNU4xUXhPVE1nTlRrMlVURTVOU0ExT1RFZ016RTVJRE16TmxRME5EVWdPREJNTmprM0lEVTVObG9pTHo0OGNHRjBhQ0JwWkQwaVRVcFlMVEl6TFZSRldDMUpMVEZFTkRORUlpQmtQU0pOTkRRM0lEWXlOVkUwTkRjZ05qTTNJRE0xTkNBMk16ZElNekk1VVRNeU15QTJORElnTXpJeklEWTBOVlF6TWpVZ05qWTBVVE15T1NBMk56Y2dNek0xSURZNE0wZ3pOVEpSTXpreklEWTRNU0EwT1RnZ05qZ3hVVFUwTVNBMk9ERWdOVFk0SURZNE1WUTJNRFVnTmpneVZEWXhPU0EyT0RKUk5qTXpJRFk0TWlBMk16TWdOamN5VVRZek15QTJOekFnTmpNd0lEWTFPRkUyTWpZZ05qUXlJRFl5TXlBMk5EQlVOakEwSURZek4xRTFOVElnTmpNM0lEVTBOU0EyTWpOUk5UUXhJRFl4TUNBME9ETWdNemMyVVRReU1DQXhNamdnTkRFNUlERXlOMUV6T1RjZ05qUWdNek16SURJeFZERTVOU0F0TWpKUk1UTTNJQzB5TWlBNU55QTRWRFUzSURnNFVUVTNJREV6TUNBNE1DQXhOVEpVTVRNeUlERTNORkV4TnpjZ01UYzBJREU0TWlBeE16QlJNVGd5SURrNElERTJOQ0E0TUZReE1qTWdOVFpSTVRFMUlEVTBJREV4TlNBMU0xUXhNaklnTkRSUk1UUTRJREUxSURFNU55QXhOVkV5TXpVZ01UVWdNamN4SURRM1ZETXlOQ0F4TXpCUk16STRJREUwTWlBek9EY2dNemd3VkRRME55QTJNalZhSWk4K1BIQmhkR2dnYVdROUlrMUtXQzB5TX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ak1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DOWtaV1p6UGp4bklITjBjbTlyWlQwaVkzVnljbVZ1ZEVOdmJHOXlJaUJtYVd4c1BTSmpkWEp5Wlc1MFEyOXNiM0lpSUhOMGNtOXJaUzEzYVdSMGFEMGlNQ0lnZEhKaGJuTm1iM0p0UFNKelkyRnNaU2d4TEMweEtTSStQR2NnWkdGMFlTMXRiV3d0Ym05a1pUMGliV0YwYUNJK1BHY2daR0YwWVMxdGJXd3RibTlrWlQwaWJYTjFZaUkrUEdjZ1pHRjBZUzF0Yld3dGJtOWtaVDBpYldraVBqeDFjMlVnWkdGMFlTMWpQU0l4UkRRMk5DSWdlR3hwYm1zNmFISmxaajBpSTAxS1dDMHlNeTFVUlZndFNTMHhSRFEyTkNJdlBqd3ZaejQ4WnlCa1lYUmhMVzF0YkMxdWIyUmxQU0pVWlZoQmRHOXRJaUIwY21GdWMyWnZjbTA5SW5SeVlXNXpiR0YwWlNnM05Ea3NMVEUxTUNrZ2MyTmhiR1VvTUM0M01EY3BJaUJrWVhSaExXMXFlQzEwWlhoamJHRnpjejBpVDFKRUlqNDhaeUJrWVhSaExXMXRiQzF1YjJSbFBTSnRhU0krUEhWelpTQmtZWFJoTFdNOUlqRkVORFZDSWlCNGJHbHVhenBvY21WbVBTSWpUVXBZTFRJekxWUkZXQzFKTFRGRU5EVkNJaTgrUEM5blBqeG5JR1JoZEdFdGJXMXNMVzV2WkdVOUltMXBJaUIwY21GdWMyWnZjbTA5SW5SeVlXNXpiR0YwWlNnMk1EQXNNQ2tpUGp4MWMyVWdaR0YwWVMxalBTSXhSRFExTWlJZ2VHeHBibXM2YUhKbFpqMGlJMDFLV0MweU15MVVSVmd0U1MweFJEUTFNaUl2UGp3dlp6NDhaeUJrWVhSaExXMXRiQzF1YjJSbFBTSnRhU0lnZEhKaGJuTm1iM0p0UFNKMGNtRnVjMnhoZEdVb01UQTJOaXd3S1NJK1BIVnpaU0JrWVhSaExXTTlJakZFTkRZMElpQjRiR2x1YXpwb2NtVm1QU0lqVFVwWUxUSXpMVlJGV0MxSkxURkVORFkwSWk4K1BDOW5Qand2Wno0OEwyYytQR2NnWkdGMFlTMXRiV3d0Ym05a1pUMGliVzhpSUhSeVlXNXpabTl5YlQwaWRISmhibk5zWVhSbEtESXpNell1T0N3d0tTSStQSFZ6WlNCa1lYUmhMV005SWpORUlpQjRiR2x1YXpwb2NtVm1QU0lqVFVwWUxUSXpMVlJGV0MxT0xUTkVJaTgrUEM5blBqeG5JR1JoZEdFdGJXMXNMVzV2WkdVOUltMXpkV0lpSUhSeVlXNXpabTl5YlQwaWRISmhibk5zWVhSbEtETXpPVEl1Tml3d0tTSStQR2NnWkdGMFlTMXRiV3d0Ym05a1pUMGliV2tpUGp4MWMyVWdaR0YwWVMxalBTSXhSRFEyTkNJZ2VHeHBibXM2YUhKbFpqMGlJMDFLV0MweU15MVVSVmd0U1MweFJEUTJOQ0l2UGp3dlp6NDhaeUJrWVhSaExXMXRiQzF1YjJSbFBTSlVaVmhCZEc5dElpQjBjbUZ1YzJadmNtMDlJblJ5WVc1emJHRjBaU2czTkRrc0xURTFNQ2tnYzJOaGJHVW9NQzQzTURjcElpQmtZWFJoTFcxcWVDMTBaWGhqYkdGemN6MGlUMUpFSWo0OFp5QmtZWFJoTFcxdGJDMXViMlJsUFNKdGFTSStQSFZ6WlNCa1lYUmhMV005SWpGRU5EVkRJaUI0YkdsdWF6cG9jbVZtUFNJalRVcFlMVEl6TFZSRldDMUpMVEZFTkRWRElpOCtQQzluUGp4bklHUmhkR0V0Ylcxc0xXNXZaR1U5SW0xcElpQjBjbUZ1YzJadmNtMDlJblJ5WVc1emJHRjBaU2cwT0RVc01Da2lQangxYzJVZ1pHRjBZUzFqUFNJeFJEUTFPU0lnZUd4cGJtczZhSEpsWmowaUkwMUtXQzB5TXkxVVJWZ3RTUzB4UkRRMU9TSXZQand2Wno0OFp5QmtZWFJoTFcxdGJDMXViMlJsUFNKdGFTSWdkSEpoYm5ObWIzSnRQU0owY21GdWMyeGhkR1VvTnpnekxEQXBJajQ4ZFhObElHUmhkR0V0WXowaU1VUTBOVEVpSUhoc2FXNXJPbWh5WldZOUlpTk5TbGd0TWpNdFZFVllMVWt0TVVRME5URWlMejQ4TDJjK1BDOW5Qand2Wno0OFp5QmtZWFJoTFcxdGJDMXViMlJsUFNKdGJ5SWdkSEpoYm5ObWIzSnRQU0owY21GdWMyeGhkR1VvTlRNek5TNHlMREFwSWo0OGRYTmxJR1JoZEdFdFl6MGlNakl4TWlJZ2VHeHBibXM2YUhKbFpqMGlJMDFLV0MweU15MVVSVmd0VGkweU1qRXlJaTgrUEM5blBqeG5JR1JoZEdFdGJXMXNMVzV2WkdVOUltMXBJaUIwY21GdWMyWnZjbTA5SW5SeVlXNXpiR0YwWlNnMk16TTFMalFzTUNraVBqeDFjMlVnWkdGMFlTMWpQU0l4UkRjd01pSWdlR3hwYm1zNmFISmxaajBpSTAxS1dDMHlNeTFVUlZndFNTMHhSRGN3TWlJdlBqd3ZaejQ4WnlCa1lYUmhMVzF0YkMxdWIyUmxQU0p0YnlJZ2RISmhibk5tYjNKdFBTSjBjbUZ1YzJ4aGRHVW9OekExTkM0MkxEQXBJajQ4ZFhObElHUmhkR0V0WXowaU1qSkROU0lnZUd4cGJtczZhSEpsWmowaUkwMUtXQzB5TXkxVVJWZ3RUaTB5TWtNMUlpOCtQQzluUGp4bklHUmhkR0V0Ylcxc0xXNXZaR1U5SW0xcElpQjBjbUZ1YzJadmNtMDlJblJ5WVc1emJHRjBaU2czTlRVMExqa3NNQ2tpUGp4MWMyVWdaR0YwWVMxalBTSXlNakEzSWlCNGJHbHVhenBvY21WbVBTSWpUVXBZTFRJekxWUkZXQzFPTFRJeU1EY2lMejQ4TDJjK1BHY2daR0YwWVMxdGJXd3RibTlrWlQwaWJXa2lJSFJ5WVc1elptOXliVDBpZEhKaGJuTnNZWFJsS0Rnek9EY3VPU3d3S1NJK1BIVnpaU0JrWVhSaExXTTlJakZFTkRORUlpQjRiR2x1YXpwb2NtVm1QU0lqVFVwWUxUSXpMVlJGV0MxSkxURkVORE5FSWk4K1BDOW5QanhuSUdSaGRHRXRiVzFzTFc1dlpHVTlJbTF2SWlCMGNtRnVjMlp2Y20wOUluUnlZVzV6YkdGMFpTZzVNREl3TGprc01Da2lQangxYzJVZ1pHRjBZUzFqUFNJeU9DSWdlR3hwYm1zNmFISmxaajBpSTAxS1dDMHlNeTFVUlZndFRpMHlPQ0l2UGp3dlp6NDhaeUJrWVhSaExXMXRiQzF1YjJSbFBTSnRjM1ZpSWlCMGNtRnVjMlp2Y20wOUluUnlZVzV6YkdGMFpTZzVOREE1TGprc01Da2lQanhuSUdSaGRHRXRiVzFzTFc1dlpHVTlJbTFwSWo0OGRYTmxJR1JoZEdFdFl6MGlNVVEwTmpRaUlIaHNhVzVyT21oeVpXWTlJaU5OU2xndE1qTXRWRVZZTFVrdE1VUTBOalFpTHo0OEwyYytQR2NnWkdGMFlTMXRiV3d0Ym05a1pUMGlWR1ZZUVhSdmJTSWdkSEpoYm5ObWIzSnRQU0owY21GdWMyeGhkR1VvTnpRNUxDMHhOVEFwSUhOallXeGxLREF1TnpBM0tTSWdaR0YwWVMxdGFuZ3RkR1Y0WTJ4aGMzTTlJazlTUkNJK1BHY2daR0YwWVMxdGJXd3RibTlrWlQwaWJXa2lQangxYzJVZ1pHRjBZUzFqUFNJeFJEUTFReUlnZUd4cGJtczZhSEpsWmowaUkwMUtXQzB5TXkxVVJWZ3RTUzB4UkRRMVF5SXZQand2Wno0OFp5QmtZWFJoTFcxdGJDMXViMlJsUFNKdGFTSWdkSEpoYm5ObWIzSnRQU0owY21GdWMyeGhkR1VvTkRnMUxEQXBJajQ4ZFhObElHUmhkR0V0WXowaU1VUTBOVGtpSUhoc2FXNXJPbWh5WldZOUlpTk5TbGd0TWpNdFZFVllMVWt0TVVRME5Ua2lMejQ4TDJjK1BHY2daR0YwWVMxdGJXd3RibTlrWlQwaWJXa2lJSFJ5WVc1elptOXliVDBpZEhKaGJuTnNZWFJsS0RjNE15d3dLU0krUEhWelpTQmtZWFJoTFdNOUlqRkVORFV4SWlCNGJHbHVhenBvY21WbVBTSWpUVXBZTFRJekxWUkZXQzFKTFRGRU5EVXhJaTgrUEM5blBqd3ZaejQ4TDJjK1BHY2daR0YwWVMxdGJXd3RibTlrWlQwaWJXOGlJSFJ5WVc1elptOXliVDBpZEhKaGJuTnNZWFJsS0RFeE1UTXdMaklzTUNraVBqeDFjMlVnWkdGMFlTMWpQU0l5T1NJZ2VHeHBibXM2YUhKbFpqMGlJMDFLV0MweU15MVVSVmd0VGkweU9TSXZQand2Wno0OEwyYytQQzluUGp3dmMzWm5QZz09IiwKCSJSZWFsVmlld1NpemVKc29uIiA6ICJ7XCJoZWlnaHRcIjozNTcuMTQyODY4MDQxOTkyMixcIndpZHRoXCI6NDA1My41NzE0NzIxNjc5Njg4fSIKfQo="/>
    </extobj>
    <extobj name="2384804F-3998-4D57-9195-F3826E402611-7">
      <extobjdata type="2384804F-3998-4D57-9195-F3826E402611" data="ewoJIkltZ1NldHRpbmdKc29uIiA6ICJ7XCJoZWlnaHRcIjozNS43MTQyODU3MTQyODU3MSxcIndpZHRoXCI6MTM3LjV9IiwKCSJMYXRleCIgOiAiTG9zcyA9IFxcZnJhY3sxfXsyfSAoeSAtIFxcaGF0e3l9KV4yIiwKCSJMYXRleEltZ0Jhc2U2NCIgOiAiUEhOMlp5QjRiV3h1Y3owaWFIUjBjRG92TDNkM2R5NTNNeTV2Y21jdk1qQXdNQzl6ZG1jaUlIZHBaSFJvUFNJeE55NDJNelZsZUNJZ2FHVnBaMmgwUFNJMExqVTRPR1Y0SWlCeWIyeGxQU0pwYldjaUlHWnZZM1Z6WVdKc1pUMGlabUZzYzJVaUlIWnBaWGRDYjNnOUlqQWdMVEV6TkRJZ056YzVOQzQySURJd01qZ2lJSGh0Ykc1ek9uaHNhVzVyUFNKb2RIUndPaTh2ZDNkM0xuY3pMbTl5Wnk4eE9UazVMM2hzYVc1cklpQmhjbWxoTFdocFpHUmxiajBpZEhKMVpTSWdjM1I1YkdVOUluWmxjblJwWTJGc0xXRnNhV2R1T2lBdE1TNDFOVEpsZURzZ2JXRjRMWGRwWkhSb09pQTVPQ1U3SWo0OFpHVm1jejQ4Y0dGMGFDQnBaRDBpVFVwWUxURXdOaTFVUlZndFNTMHhSRFF6UmlJZ1pEMGlUVEl5T0NBMk16ZFJNVGswSURZek55QXhPVElnTmpReFVURTVNU0EyTkRNZ01Ua3hJRFkwT1ZFeE9URWdOamN6SURJd01pQTJPREpSTWpBMElEWTRNeUF5TVRjZ05qZ3pVVEkzTVNBMk9EQWdNelEwSURZNE1GRTBPRFVnTmpnd0lEVXdOaUEyT0ROSU5URTRVVFV5TkNBMk56Y2dOVEkwSURZM05GUTFNaklnTmpVMlVUVXhOeUEyTkRFZ05URXpJRFl6TjBnME56VlJOREEySURZek5pQXpPVFFnTmpJNFVUTTROeUEyTWpRZ016Z3dJRFl3TUZRek1UTWdNek0yVVRJNU55QXlOekVnTWpjNUlERTVPRlF5TlRJZ09EaE1NalF6SURVeVVUSTBNeUEwT0NBeU5USWdORGhVTXpFeElEUTJTRE15T0ZFek5qQWdORFlnTXpjNUlEUTNWRFF5T0NBMU5GUTBOemdnTnpKVU5USXlJREV3TmxRMU5qUWdNVFl4VVRVNE1DQXhPVEVnTlRrMElESXlPRlEyTVRFZ01qY3dVVFl4TmlBeU56TWdOakk0SURJM00wZzJOREZSTmpRM0lESTJOQ0EyTkRjZ01qWXlWRFl5TnlBeU1ETlVOVGd6SURnelZEVTFOeUE1VVRVMU5TQTBJRFUxTXlBelZEVXpOeUF3VkRRNU5DQXRNVkUwT0RNZ0xURWdOREU0SUMweFZESTVOQ0F3U0RFeE5sRXpNaUF3SURNeUlERXdVVE15SURFM0lETTBJREkwVVRNNUlEUXpJRFEwSURRMVVUUTRJRFEySURVNUlEUTJTRFkxVVRreUlEUTJJREV5TlNBME9WRXhNemtnTlRJZ01UUTBJRFl4VVRFME55QTJOU0F5TVRZZ016TTVWREk0TlNBMk1qaFJNamcxSURZek5TQXlNamdnTmpNM1dpSXZQanh3WVhSb0lHbGtQU0pOU2xndE1UQTJMVlJGV0MxSkxURkVORFZESWlCa1BTSk5NakF4SUMweE1WRXhNallnTFRFeElEZ3dJRE00VkRNMElERTFObEV6TkNBeU1qRWdOalFnTWpjNVZERTBOaUF6T0RCUk1qSXlJRFEwTVNBek1ERWdORFF4VVRNek15QTBOREVnTXpReElEUTBNRkV6TlRRZ05ETTNJRE0yTnlBME16TlVOREF5SURReE4xUTBNemdnTXpnM1ZEUTJOQ0F6TXpoVU5EYzJJREkyT0ZFME56WWdNVFl4SURNNU1DQTNOVlF5TURFZ0xURXhXazB4TWpFZ01USXdVVEV5TVNBM01DQXhORGNnTkRoVU1qQTJJREkyVVRJMU1DQXlOaUF5T0RrZ05UaFVNelV4SURFME1sRXpOakFnTVRZeklETTNOQ0F5TVRaVU16ZzRJRE13T0ZFek9EZ2dNelV5SURNM01DQXpOelZSTXpRMklEUXdOU0F6TURZZ05EQTFVVEkwTXlBME1EVWdNVGsxSURNME4xRXhOVGdnTXpBeklERTBNQ0F5TXpCVU1USXhJREV5TUZvaUx6NDhjR0YwYUNCcFpEMGlUVXBZTFRFd05p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Fd05pMVVSVmd0VGkwelJDSWdaRDBpVFRVMklETTBOMUUxTmlBek5qQWdOekFnTXpZM1NEY3dOMUUzTWpJZ016VTVJRGN5TWlBek5EZFJOekl5SURNek5pQTNNRGdnTXpJNFRETTVNQ0F6TWpkSU56SlJOVFlnTXpNeUlEVTJJRE0wTjFwTk5UWWdNVFV6VVRVMklERTJPQ0EzTWlBeE56TklOekE0VVRjeU1pQXhOak1nTnpJeUlERTFNMUUzTWpJZ01UUXdJRGN3TnlBeE16TklOekJSTlRZZ01UUXdJRFUySURFMU0xb2lMejQ4Y0dGMGFDQnBaRDBpVFVwWUxURXdOaTFVUlZndFRpMHpNU0lnWkQwaVRUSXhNeUExTnpoTU1qQXdJRFUzTTFFeE9EWWdOVFk0SURFMk1DQTFOak5VTVRBeUlEVTFOa2c0TTFZMk1ESklNVEF5VVRFME9TQTJNRFFnTVRnNUlEWXhOMVF5TkRVZ05qUXhWREkzTXlBMk5qTlJNamMxSURZMk5pQXlPRFVnTmpZMlVUSTVOQ0EyTmpZZ016QXlJRFkyTUZZek5qRk1NekF6SURZeFVUTXhNQ0ExTkNBek1UVWdOVEpVTXpNNUlEUTRWRFF3TVNBME5rZzBNamRXTUVnME1UWlJNemsxSURNZ01qVTNJRE5STVRJeElETWdNVEF3SURCSU9EaFdORFpJTVRFMFVURXpOaUEwTmlBeE5USWdORFpVTVRjM0lEUTNWREU1TXlBMU1GUXlNREVnTlRKVU1qQTNJRFUzVkRJeE15QTJNVlkxTnpoYUlpOCtQSEJoZEdnZ2FXUTlJazFLV0MweE1EWX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Y0dGMGFDQnBaRDBpVFVwWUxURXdO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UQTJMVlJGV0MxSkxURkVORFkySWlCa1BTSk5NakVnTWpnM1VUSXhJRE13TVNBek5pQXpNelZVT0RRZ05EQTJWREUxT0NBME5ESlJNVGs1SURRME1pQXlNalFnTkRFNVZESTFNQ0F6TlRWUk1qUTRJRE16TmlBeU5EY2dNek0wVVRJME55QXpNekVnTWpNeElESTRPRlF4T1RnZ01Ua3hWREU0TWlBeE1EVlJNVGd5SURZeUlERTVOaUEwTlZReU16Z2dNamRSTWpZeElESTNJREk0TVNBek9GUXpNVElnTmpGVU16TTVJRGswVVRNek9TQTVOU0F6TkRRZ01URTBWRE0xT0NBeE56TlVNemMzSURJME4xRTBNVFVnTXprM0lEUXhPU0EwTURSUk5ETXlJRFF6TVNBME5qSWdORE14VVRRM05TQTBNekVnTkRneklEUXlORlEwT1RRZ05ERXlWRFE1TmlBME1ETlJORGsySURNNU1DQTBORGNnTVRrelZETTVNU0F0TWpOUk16WXpJQzB4TURZZ01qazBJQzB4TlRWVU1UVTJJQzB5TURWUk1URXhJQzB5TURVZ056Y2dMVEU0TTFRME15QXRNVEUzVVRReklDMDVOU0ExTUNBdE9EQlVOamtnTFRVNFZEZzVJQzAwT0ZReE1EWWdMVFExVVRFMU1DQXRORFVnTVRVd0lDMDROMUV4TlRBZ0xURXdOeUF4TXpnZ0xURXlNbFF4TVRVZ0xURTBNbFF4TURJZ0xURTBOMHc1T1NBdE1UUTRVVEV3TVNBdE1UVXpJREV4T0NBdE1UWXdWREUxTWlBdE1UWTNTREUyTUZFeE56Y2dMVEUyTnlBeE9EWWdMVEUyTlZFeU1Ua2dMVEUxTmlBeU5EY2dMVEV5TjFReU9UQWdMVFkxVkRNeE15QXRPVlF6TWpFZ01qRk1NekUxSURFM1VUTXdPU0F4TXlBeU9UWWdObFF5TnpBZ0xUWlJNalV3SUMweE1TQXlNekVnTFRFeFVURTROU0F0TVRFZ01UVXdJREV4VkRFd05DQTRNbEV4TURNZ09Ea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RXdOaTFVUlZndFRpMHlNakV5SWlCa1BTSk5PRFFnTWpNM1ZEZzBJREkxTUZRNU9DQXlOekJJTmpjNVVUWTVOQ0F5TmpJZ05qazBJREkxTUZRMk56a2dNak13U0RrNFVUZzBJREl6TnlBNE5DQXlOVEJhSWk4K1BIQmhkR2dnYVdROUlrMUtXQzB4TURZdFZFVllMVTR0TlVVaUlHUTlJazB4TVRJZ05UWXdUREkwT1NBMk9UUk1NalUzSURZNE5sRXpPRGNnTlRZeUlETTROeUExTmpCTU16WXhJRFV6TVZFek5Ua2dOVE15SURNd015QTFPREZNTWpVd0lEWXlOMHd4T1RVZ05UZ3dVVEU0TWlBMU5qa2dNVFk1SURVMU4xUXhORGdnTlRNNFRERTBNQ0ExTXpKUk1UTTRJRFV6TUNBeE1qVWdOVFEyVERFeE1pQTFOakJhSWk4K1BIQmhkR2dnYVdROUlrMUtXQzB4TURZ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QzlrWldaelBqeG5JSE4wY205clpUMGlZM1Z5Y21WdWRFTnZiRzl5SWlCbWFXeHNQU0pqZFhKeVpXNTBRMjlzYjNJaUlITjBjbTlyWlMxM2FXUjBhRDBpTUNJZ2RISmhibk5tYjNKdFBTSnpZMkZzWlNneExDMHhLU0krUEdjZ1pHRjBZUzF0Yld3dGJtOWtaVDBpYldGMGFDSStQR2NnWkdGMFlTMXRiV3d0Ym05a1pUMGliV2tpUGp4MWMyVWdaR0YwWVMxalBTSXhSRFF6UmlJZ2VHeHBibXM2YUhKbFpqMGlJMDFLV0MweE1EWXRWRVZZTFVrdE1VUTBNMFlpTHo0OEwyYytQR2NnWkdGMFlTMXRiV3d0Ym05a1pUMGliV2tpSUhSeVlXNXpabTl5YlQwaWRISmhibk5zWVhSbEtEWTRNU3d3S1NJK1BIVnpaU0JrWVhSaExXTTlJakZFTkRWRElpQjRiR2x1YXpwb2NtVm1QU0lqVFVwWUxURXdOaTFVUlZndFNTMHhSRFExUXlJdlBqd3ZaejQ4WnlCa1lYUmhMVzF0YkMxdWIyUmxQU0p0YVNJZ2RISmhibk5tYjNKdFBTSjBjbUZ1YzJ4aGRHVW9NVEUyTml3d0tTSStQSFZ6WlNCa1lYUmhMV005SWpGRU5EWXdJaUI0YkdsdWF6cG9jbVZtUFNJalRVcFlMVEV3TmkxVVJWZ3RTUzB4UkRRMk1DSXZQand2Wno0OFp5QmtZWFJoTFcxdGJDMXViMlJsUFNKdGFTSWdkSEpoYm5ObWIzSnRQU0owY21GdWMyeGhkR1VvTVRZek5Td3dLU0krUEhWelpTQmtZWFJoTFdNOUlqRkVORFl3SWlCNGJHbHVhenBvY21WbVBTSWpUVXBZTFRFd05pMVVSVmd0U1MweFJEUTJNQ0l2UGp3dlp6NDhaeUJrWVhSaExXMXRiQzF1YjJSbFBTSnRieUlnZEhKaGJuTm1iM0p0UFNKMGNtRnVjMnhoZEdVb01qTTRNUzQ0TERBcElqNDhkWE5sSUdSaGRHRXRZejBpTTBRaUlIaHNhVzVyT21oeVpXWTlJaU5OU2xndE1UQTJMVlJGV0MxT0xUTkVJaTgrUEM5blBqeG5JR1JoZEdFdGJXMXNMVzV2WkdVOUltMW1jbUZqSWlCMGNtRnVjMlp2Y20wOUluUnlZVzV6YkdGMFpTZ3pORE0zTGpZc01Da2lQanhuSUdSaGRHRXRiVzFzTFc1dlpHVTlJbTF1SWlCMGNtRnVjMlp2Y20wOUluUnlZVzV6YkdGMFpTZ3lNakFzTmpjMktTSStQSFZ6WlNCa1lYUmhMV005SWpNeElpQjRiR2x1YXpwb2NtVm1QU0lqVFVwWUxURXdOaTFVUlZndFRpMHpNU0l2UGp3dlp6NDhaeUJrWVhSaExXMXRiQzF1YjJSbFBTSnRiaUlnZEhKaGJuTm1iM0p0UFNKMGNtRnVjMnhoZEdVb01qSXdMQzAyT0RZcElqNDhkWE5sSUdSaGRHRXRZejBpTXpJaUlIaHNhVzVyT21oeVpXWTlJaU5OU2xndE1UQTJMVlJGV0MxT0xUTXlJaTgrUEM5blBqeHlaV04wSUhkcFpIUm9QU0kzTURBaUlHaGxhV2RvZEQwaU5qQWlJSGc5SWpFeU1DSWdlVDBpTWpJd0lpOCtQQzluUGp4bklHUmhkR0V0Ylcxc0xXNXZaR1U5SW0xdklpQjBjbUZ1YzJadmNtMDlJblJ5WVc1emJHRjBaU2cwTXpjM0xqWXNNQ2tpUGp4MWMyVWdaR0YwWVMxalBTSXlPQ0lnZUd4cGJtczZhSEpsWmowaUkwMUtXQzB4TURZdFZFVllMVTR0TWpnaUx6NDhMMmMrUEdjZ1pHRjBZUzF0Yld3dGJtOWtaVDBpYldraUlIUnlZVzV6Wm05eWJUMGlkSEpoYm5Oc1lYUmxLRFEzTmpZdU5pd3dLU0krUEhWelpTQmtZWFJoTFdNOUlqRkVORFkySWlCNGJHbHVhenBvY21WbVBTSWpUVXBZTFRFd05pMVVSVmd0U1MweFJEUTJOaUl2UGp3dlp6NDhaeUJrWVhSaExXMXRiQzF1YjJSbFBTSnRieUlnZEhKaGJuTm1iM0p0UFNKMGNtRnVjMnhoZEdVb05UUTNPQzQ0TERBcElqNDhkWE5sSUdSaGRHRXRZejBpTWpJeE1pSWdlR3hwYm1zNmFISmxaajBpSTAxS1dDMHhNRFl0VkVWWUxVNHRNakl4TWlJdlBqd3ZaejQ4WnlCa1lYUmhMVzF0YkMxdWIyUmxQU0pVWlZoQmRHOXRJaUJrWVhSaExXMXFlQzEwWlhoamJHRnpjejBpVDFKRUlpQjBjbUZ1YzJadmNtMDlJblJ5WVc1emJHRjBaU2cyTkRjNUxEQXBJajQ4WnlCa1lYUmhMVzF0YkMxdWIyUmxQU0p0YjNabGNpSStQR2NnWkdGMFlTMXRiV3d0Ym05a1pUMGliV2tpUGp4MWMyVWdaR0YwWVMxalBTSXhSRFEyTmlJZ2VHeHBibXM2YUhKbFpqMGlJMDFLV0MweE1EWXRWRVZZTFVrdE1VUTBOallpTHo0OEwyYytQR2NnWkdGMFlTMXRiV3d0Ym05a1pUMGliVzhpSUhSeVlXNXpabTl5YlQwaWRISmhibk5zWVhSbEtETXdNQzQyTERFMktTQjBjbUZ1YzJ4aGRHVW9MVEkxTUNBd0tTSStQSFZ6WlNCa1lYUmhMV005SWpWRklpQjRiR2x1YXpwb2NtVm1QU0lqVFVwWUxURXdOaTFVUlZndFRpMDFSU0l2UGp3dlp6NDhMMmMrUEM5blBqeG5JR1JoZEdFdGJXMXNMVzV2WkdVOUltMXpkWEFpSUhSeVlXNXpabTl5YlQwaWRISmhibk5zWVhSbEtEWTVOamtzTUNraVBqeG5JR1JoZEdFdGJXMXNMVzV2WkdVOUltMXZJajQ4ZFhObElHUmhkR0V0WXowaU1qa2lJSGhzYVc1ck9taHlaV1k5SWlOTlNsZ3RNVEEyTFZSRldDMU9MVEk1SWk4K1BDOW5QanhuSUdSaGRHRXRiVzFzTFc1dlpHVTlJbTF1SWlCMGNtRnVjMlp2Y20wOUluUnlZVzV6YkdGMFpTZzBNaklzTkRFektTQnpZMkZzWlNnd0xqY3dOeWtpUGp4MWMyVWdaR0YwWVMxalBTSXpNaUlnZUd4cGJtczZhSEpsWmowaUkwMUtXQzB4TURZdFZFVllMVTR0TXpJaUx6NDhMMmMrUEM5blBqd3ZaejQ4TDJjK1BDOXpkbWMrIiwKCSJSZWFsVmlld1NpemVKc29uIiA6ICJ7XCJoZWlnaHRcIjo3MTUsXCJ3aWR0aFwiOjI3NTB9Igp9Cg=="/>
    </extobj>
    <extobj name="2384804F-3998-4D57-9195-F3826E402611-8">
      <extobjdata type="2384804F-3998-4D57-9195-F3826E402611" data="ewoJIkltZ1NldHRpbmdKc29uIiA6ICJ7XCJoZWlnaHRcIjozOS4yODU3MTQyODU3MTQyODUsXCJ3aWR0aFwiOjE3NC45OTk5OTk5OTk5OTk5N30iLAoJIkxhdGV4IiA6ICJ3X3tpX3tuZXd9fSA9IHdfe2l9ICAtIFxcZXRhIFxcY2RvdFxcZnJhY3tcXHBhcnRpYWwgTG9zc317XFxwYXJ0aWFsIHdfe2l9fSIsCgkiTGF0ZXhJbWdCYXNlNjQiIDogIlBITjJaeUI0Yld4dWN6MGlhSFIwY0RvdkwzZDNkeTUzTXk1dmNtY3ZNakF3TUM5emRtY2lJSGRwWkhSb1BTSXlNaTQwTkRabGVDSWdhR1ZwWjJoMFBTSTFMakExTm1WNElpQnliMnhsUFNKcGJXY2lJR1p2WTNWellXSnNaVDBpWm1Gc2MyVWlJSFpwWlhkQ2IzZzlJakFnTFRFek9URWdPVGt5TVNBeU1qTTBMamdpSUhodGJHNXpPbmhzYVc1clBTSm9kSFJ3T2k4dmQzZDNMbmN6TG05eVp5OHhPVGs1TDNoc2FXNXJJaUJoY21saExXaHBaR1JsYmowaWRISjFaU0lnYzNSNWJHVTlJblpsY25ScFkyRnNMV0ZzYVdkdU9pQXRNUzQ1TURsbGVEc2diV0Y0TFhkcFpIUm9PaUE1T0NVN0lqNDhaR1ZtY3o0OGNHRjBhQ0JwWkQwaVRVcFlMVE0wTFZSRldDMUpMVEZFTkRZMElpQmtQU0pOTlRnd0lETTROVkUxT0RBZ05EQTJJRFU1T1NBME1qUlVOalF4SURRME0xRTJOVGtnTkRReklEWTNOQ0EwTWpWVU5qa3dJRE0yT0ZFMk9UQWdNek01SURZM01TQXlOVE5STmpVMklERTVOeUEyTkRRZ01UWXhWRFl3T1NBNE1GUTFOVFFnTVRKVU5EZ3lJQzB4TVZFME16Z2dMVEV4SURRd05DQTFWRE0xTlNBME9GRXpOVFFnTkRjZ016VXlJRFEwVVRNeE1TQXRNVEVnTWpVeUlDMHhNVkV5TWpZZ0xURXhJREl3TWlBdE5WUXhOVFVnTVRSVU1URTRJRFV6VkRFd05DQXhNVFpSTVRBMElERTNNQ0F4TXpnZ01qWXlWREUzTXlBek56bFJNVGN6SURNNE1DQXhOek1nTXpneFVURTNNeUF6T1RBZ01UY3pJRE01TTFReE5qa2dOREF3VkRFMU9DQTBNRFJJTVRVMFVURXpNU0EwTURRZ01URXlJRE00TlZRNE1pQXpORFJVTmpVZ016QXlWRFUzSURJNE1GRTFOU0F5TnpnZ05ERWdNamM0U0RJM1VUSXhJREk0TkNBeU1TQXlPRGRSTWpFZ01qa3pJREk1SURNeE5WUTFNaUF6TmpaVU9UWWdOREU0VkRFMk1TQTBOREZSTWpBMElEUTBNU0F5TWpjZ05ERTJWREkxTUNBek5UaFJNalV3SURNME1DQXlNVGNnTWpVd1ZERTROQ0F4TVRGUk1UZzBJRFkxSURJd05TQTBObFF5TlRnZ01qWlJNekF4SURJMklETXpOQ0E0TjB3ek16a2dPVFpXTVRFNVVUTXpPU0F4TWpJZ016TTVJREV5T0ZRek5EQWdNVE0yVkRNME1TQXhORE5VTXpReUlERTFNbFF6TkRVZ01UWTFWRE0wT0NBeE9ESlVNelUwSURJd05sUXpOaklnTWpNNFZETTNNeUF5T0RGUk5EQXlJRE01TlNBME1EWWdOREEwVVRReE9TQTBNekVnTkRRNUlEUXpNVkUwTmpnZ05ETXhJRFEzTlNBME1qRlVORGd6SURRd01sRTBPRE1nTXpnNUlEUTFOQ0F5TnpSVU5ESXlJREUwTWxFME1qQWdNVE14SURReU1DQXhNRGRXTVRBd1VUUXlNQ0E0TlNBME1qTWdOekZVTkRReUlEUXlWRFE0TnlBeU5sRTFOVGdnTWpZZ05qQXdJREUwT0ZFMk1Ea2dNVGN4SURZeU1DQXlNVE5VTmpNeUlESTNNMUUyTXpJZ016QTJJRFl4T1NBek1qVlVOVGt6SURNMU4xUTFPREFnTXpnMVdpSXZQanh3WVhSb0lHbGtQU0pOU2xndE16UXRWRVZZTFVrdE1VUTBOVFlpSUdROUlrMHhPRFFnTmpBd1VURTROQ0EyTWpRZ01qQXpJRFkwTWxReU5EY2dOall4VVRJMk5TQTJOakVnTWpjM0lEWTBPVlF5T1RBZ05qRTVVVEk1TUNBMU9UWWdNamN3SURVM04xUXlNallnTlRVM1VUSXhNU0ExTlRjZ01UazRJRFUyTjFReE9EUWdOakF3V2sweU1TQXlPRGRSTWpFZ01qazFJRE13SURNeE9GUTFOQ0F6TmpsVU9UZ2dOREl3VkRFMU9DQTBOREpSTVRrM0lEUTBNaUF5TWpNZ05ERTVWREkxTUNBek5UZFJNalV3SURNME1DQXlNellnTXpBeFZERTVOaUF4T1RaVU1UVTBJRGd6VVRFME9TQTJNU0F4TkRrZ05URlJNVFE1SURJMklERTJOaUF5TmxFeE56VWdNallnTVRnMUlESTVWREl3T0NBME0xUXlNelVnTnpoVU1qWXdJREV6TjFFeU5qTWdNVFE1SURJMk5TQXhOVEZVTWpneUlERTFNMUV6TURJZ01UVXpJRE13TWlBeE5ETlJNekF5SURFek5TQXlPVE1nTVRFeVZESTJPQ0EyTVZReU1qTWdNVEZVTVRZeElDMHhNVkV4TWprZ0xURXhJREV3TWlBeE1GUTNOQ0EzTkZFM05DQTVNU0EzT1NBeE1EWlVNVEl5SURJeU1GRXhOakFnTXpJeElERTJOaUF6TkRGVU1UY3pJRE00TUZFeE56TWdOREEwSURFMU5pQTBNRFJJTVRVMFVURXlOQ0EwTURRZ09Ua2dNemN4VkRZeElESTROMUUyTUNBeU9EWWdOVGtnTWpnMFZEVTRJREk0TVZRMU5pQXlOemxVTlRNZ01qYzRWRFE1SURJM09GUTBNU0F5TnpoSU1qZFJNakVnTWpnMElESXhJREk0TjFvaUx6NDhjR0YwYUNCcFpEMGlUVXBZTFRNMExWUkZXQzFKTFRGRU5EVkNJaUJrUFNKTk1qRWdNamczVVRJeUlESTVNeUF5TkNBek1ETlVNellnTXpReFZEVTJJRE00T0ZRNE9TQTBNalZVTVRNMUlEUTBNbEV4TnpFZ05EUXlJREU1TlNBME1qUlVNakkxSURNNU1GUXlNekVnTXpZNVVUSXpNU0F6TmpjZ01qTXlJRE0yTjB3eU5ETWdNemM0VVRNd05DQTBORElnTXpneUlEUTBNbEUwTXpZZ05EUXlJRFEyT1NBME1UVlVOVEF6SURNek5sUTBOalVnTVRjNVZEUXlOeUExTWxFME1qY2dNallnTkRRMElESTJVVFExTUNBeU5pQTBOVE1nTWpkUk5EZ3lJRE15SURVd05TQTJOVlExTkRBZ01UUTFVVFUwTWlBeE5UTWdOVFl3SURFMU0xRTFPREFnTVRVeklEVTRNQ0F4TkRWUk5UZ3dJREUwTkNBMU56WWdNVE13VVRVMk9DQXhNREVnTlRVMElEY3pWRFV3T0NBeE4xUTBNemtnTFRFd1VUTTVNaUF0TVRBZ016Y3hJREUzVkRNMU1DQTNNMUV6TlRBZ09USWdNemcySURFNU0xUTBNak1nTXpRMVVUUXlNeUEwTURRZ016YzVJRFF3TkVnek56UlJNamc0SURRd05DQXlNamtnTXpBelRESXlNaUF5T1RGTU1UZzVJREUxTjFFeE5UWWdNallnTVRVeElERTJVVEV6T0NBdE1URWdNVEE0SUMweE1WRTVOU0F0TVRFZ09EY2dMVFZVTnpZZ04xUTNOQ0F4TjFFM05DQXpNQ0F4TVRJZ01UZ3dWREUxTWlBek5ETlJNVFV6SURNME9DQXhOVE1nTXpZMlVURTFNeUEwTURVZ01USTVJRFF3TlZFNU1TQTBNRFVnTmpZZ016QTFVVFl3SURJNE5TQTJNQ0F5T0RSUk5UZ2dNamM0SURReElESTNPRWd5TjFFeU1TQXlPRFFnTWpFZ01qZzNXaUl2UGp4d1lYUm9JR2xrUFNKTlNsZ3RNelF0VkVWWUxVa3RNVVEwTlRJaUlHUTlJazB6T1NBeE5qaFJNemtnTWpJMUlEVTRJREkzTWxReE1EY2dNelV3VkRFM05DQTBNREpVTWpRMElEUXpNMVF6TURjZ05EUXlTRE14TUZFek5UVWdORFF5SURNNE9DQTBNakJVTkRJeElETTFOVkUwTWpFZ01qWTFJRE14TUNBeU16ZFJNall4SURJeU5DQXhOellnTWpJelVURXpPU0F5TWpNZ01UTTRJREl5TVZFeE16Z2dNakU1SURFek1pQXhPRFpVTVRJMUlERXlPRkV4TWpVZ09ERWdNVFEySURVMFZESXdPU0F5TmxRek1ESWdORFZVTXprMElERXhNVkUwTURNZ01USXhJRFF3TmlBeE1qRlJOREV3SURFeU1TQTBNVGtnTVRFeVZEUXlPU0E1T0ZRME1qQWdPREpVTXprd0lEVTFWRE0wTkNBeU5GUXlPREVnTFRGVU1qQTFJQzB4TVZFeE1qWWdMVEV4SURneklEUXlWRE01SURFMk9GcE5NemN6SURNMU0xRXpOamNnTkRBMUlETXdOU0EwTURWUk1qY3lJRFF3TlNBeU5EUWdNemt4VkRFNU9TQXpOVGRVTVRjd0lETXhObFF4TlRRZ01qZ3dWREUwT1NBeU5qRlJNVFE1SURJMk1DQXhOamtnTWpZd1VUSTRNaUF5TmpBZ016STNJREk0TkZRek56TWdNelV6V2lJdlBqeHdZWFJvSUdsa1BTSk5TbGd0TXpR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5DMVVSVmd0VGkweU1qRXlJaUJrUFNKTk9EUWdNak0zVkRnMElESTFNRlE1T0NBeU56QklOamM1VVRZNU5DQXlOaklnTmprMElESTFNRlEyTnprZ01qTXdTRGs0VVRnMElESXpOeUE0TkNBeU5UQmFJaTgrUEhCaGRHZ2dhV1E5SWsxS1dDMHpOQzFVUlZndFNTMHhSRGN3TWlJZ1pEMGlUVEl4SURJNE4xRXlNaUF5T1RBZ01qTWdNamsxVkRJNElETXhOMVF6T0NBek5EaFVOVE1nTXpneFZEY3pJRFF4TVZRNU9TQTBNek5VTVRNeUlEUTBNbEV4TlRZZ05EUXlJREUzTlNBME16VlVNakExSURReE4xUXlNakVnTXprMVZESXlPU0F6TnpaTU1qTXhJRE0yT1ZFeU16RWdNelkzSURJek1pQXpOamRNTWpReklETTNPRkV6TURRZ05EUXlJRE00TWlBME5ESlJORE0ySURRME1pQTBOamtnTkRFMVZEVXdNeUF6TXpaV016STJVVFV3TXlBek1ESWdORE01SURVelVUTTRNU0F0TVRneUlETTNOeUF0TVRnNVVUTTJOQ0F0TWpFMklETXpNaUF0TWpFMlVUTXhPU0F0TWpFMklETXhNQ0F0TWpBNFZESTVPU0F0TVRnMlVUSTVPU0F0TVRjM0lETTFPQ0ExTjB3ME1qQWdNekEzVVRReU15QXpNaklnTkRJeklETTBOVkUwTWpNZ05EQTBJRE0zT1NBME1EUklNemMwVVRJNE9DQTBNRFFnTWpJNUlETXdNMHd5TWpJZ01qa3hUREU0T1NBeE5UZFJNVFUySURJMklERTFNU0F4TmxFeE16Z2dMVEV4SURFd09DQXRNVEZST1RVZ0xURXhJRGczSUMwMVZEYzJJRGRVTnpRZ01UZFJOelFnTXpBZ01URTBJREU0T1ZReE5UUWdNelkyVVRFMU5DQTBNRFVnTVRJNElEUXdOVkV4TURjZ05EQTFJRGt5SURNM04xUTJPQ0F6TVRaVU5UY2dNamd3VVRVMUlESTNPQ0EwTVNBeU56aElNamRSTWpFZ01qZzBJREl4SURJNE4xb2lMejQ4Y0dGMGFDQnBaRDBpVFVwWUxUTTBMVlJGV0MxT0xUSXlRelVpSUdROUlrMDNPQ0F5TlRCUk56Z2dNamMwSURrMUlESTVNbFF4TXpnZ016RXdVVEUyTWlBek1UQWdNVGd3SURJNU5GUXhPVGtnTWpVeFVURTVPU0F5TWpZZ01UZ3lJREl3T0ZReE16a2dNVGt3VkRrMklESXdOMVEzT0NBeU5UQmFJaTgrUEhCaGRHZ2dhV1E5SWsxS1dDMHpOQzFVUlZndFNTMHhSRGN4TlNJZ1pEMGlUVEl3TWlBMU1EaFJNVGM1SURVd09DQXhOamtnTlRJd1ZERTFPQ0ExTkRkUk1UVTRJRFUxTnlBeE5qUWdOVGMzVkRFNE5TQTJNalJVTWpNd0lEWTNOVlF6TURFZ056RXdURE16TXlBM01UVklNelExVVRNM09DQTNNVFVnTXpnMElEY3hORkUwTkRjZ056QXpJRFE0T1NBMk5qRlVOVFE1SURVMk9GUTFOallnTkRVM1VUVTJOaUF6TmpJZ05URTVJREkwTUZRME1ESWdOVE5STXpJeElDMHlNaUF5TWpNZ0xUSXlVVEV5TXlBdE1qSWdOek1nTlRaUk5ESWdNVEF5SURReUlERTBPRll4TlRsUk5ESWdNamMySURFeU9TQXpOekJVTXpJeUlEUTJOVkV6T0RNZ05EWTFJRFF4TkNBME16UlVORFUxSURNMk4wdzBOVGdnTXpjNFVUUTNPQ0EwTmpFZ05EYzRJRFV4TlZFME56Z2dOakF6SURRek55QTJNemxVTXpRMElEWTNObEV5TmpZZ05qYzJJREl5TXlBMk1USlJNalkwSURZd05pQXlOalFnTlRjeVVUSTJOQ0ExTkRjZ01qUTJJRFV5T0ZReU1ESWdOVEE0V2swME16QWdNekEyVVRRek1DQXpOeklnTkRBeElEUXdNRlF6TXpNZ05ESTRVVEkzTUNBME1qZ2dNakl5SURNNE1sRXhPVGNnTXpVMElERTRNeUF6TWpOVU1UVXdJREl5TVZFeE16SWdNVFE1SURFek1pQXhNVFpSTVRNeUlESXhJREl6TWlBeU1WRXlORFFnTWpFZ01qVXdJREl5VVRNeU55QXpOU0F6TnpRZ01URXlVVE00T1NBeE16Y2dOREE1SURFNU5sUTBNekFnTXpBMldpSXZQanh3WVhSb0lHbGtQU0pOU2xndE16UXRWRVZZTFVrdE1VUTBNMFlpSUdROUlrMHlNamdnTmpNM1VURTVOQ0EyTXpjZ01Ua3lJRFkwTVZFeE9URWdOalF6SURFNU1TQTJORGxSTVRreElEWTNNeUF5TURJZ05qZ3lVVEl3TkNBMk9ETWdNakUzSURZNE0xRXlOekVnTmpnd0lETTBOQ0EyT0RCUk5EZzFJRFk0TUNBMU1EWWdOamd6U0RVeE9GRTFNalFnTmpjM0lEVXlOQ0EyTnpSVU5USXlJRFkxTmxFMU1UY2dOalF4SURVeE15QTJNemRJTkRjMVVUUXdOaUEyTXpZZ016azBJRFl5T0ZFek9EY2dOakkwSURNNE1DQTJNREJVTXpFeklETXpObEV5T1RjZ01qY3hJREkzT1NBeE9UaFVNalV5SURnNFRESTBNeUExTWxFeU5ETWdORGdnTWpVeUlEUTRWRE14TVNBME5rZ3pNamhSTXpZd0lEUTJJRE0zT1NBME4xUTBNamdnTlRSVU5EYzRJRGN5VkRVeU1pQXhNRFpVTlRZMElERTJNVkUxT0RBZ01Ua3hJRFU1TkNBeU1qaFVOakV4SURJM01GRTJNVFlnTWpjeklEWXlPQ0F5TnpOSU5qUXhVVFkwTnlBeU5qUWdOalEzSURJMk1sUTJNamNnTWpBelZEVTRNeUE0TTFRMU5UY2dPVkUxTlRVZ05DQTFOVE1nTTFRMU16Y2dNRlEwT1RRZ0xURlJORGd6SUMweElEUXhPQ0F0TVZReU9UUWdNRWd4TVRaUk16SWdNQ0F6TWlBeE1GRXpNaUF4TnlBek5DQXlORkV6T1NBME15QTBOQ0EwTlZFME9DQTBOaUExT1NBME5rZzJOVkU1TWlBME5pQXhNalVnTkRsUk1UTTVJRFV5SURFME5DQTJNVkV4TkRjZ05qVWdNakUySURNek9WUXlPRFVnTmpJNFVUSTROU0EyTXpVZ01qSTRJRFl6TjFvaUx6NDhjR0YwYUNCcFpEMGlUVXBZTFRNMExWUkZXQzFKTFRGRU5EVkRJaUJrUFNKTk1qQXhJQzB4TVZFeE1qWWdMVEV4SURnd0lETTRWRE0wSURFMU5sRXpOQ0F5TWpFZ05qUWdNamM1VkRFME5pQXpPREJSTWpJeUlEUTBNU0F6TURFZ05EUXhVVE16TXlBME5ERWdNelF4SURRME1GRXpOVFFnTkRNM0lETTJOeUEwTXpOVU5EQXlJRFF4TjFRME16Z2dNemczVkRRMk5DQXpNemhVTkRjMklESTJPRkUwTnpZZ01UWXhJRE01TUNBM05WUXlNREVnTFRFeFdrMHhNakVnTVRJd1VURXlNU0EzTUNBeE5EY2dORGhVTWpBMklESTJVVEkxTUNBeU5pQXlPRGtnTlRoVU16VXhJREUwTWxFek5qQWdNVFl6SURNM05DQXlNVFpVTXpnNElETXdPRkV6T0RnZ016VXlJRE0zTUNBek56VlJNelEySURRd05TQXpNRFlnTkRBMVVUSTBNeUEwTURVZ01UazFJRE0wTjFFeE5UZ2dNekF6SURFME1DQXlNekJVTVRJeElERXlNRm9pTHo0OGNHRjBhQ0JwWkQwaVRVcFlMVE0wTFZSRldDMUpMVEZFTkRZd0lpQmtQU0pOTVRNeElESTRPVkV4TXpFZ016SXhJREUwTnlBek5UUlVNakF6SURReE5WUXpNREFnTkRReVVUTTJNaUEwTkRJZ016a3dJRFF4TlZRME1Ua2dNelUxVVRReE9TQXpNak1nTkRBeUlETXdPRlF6TmpRZ01qa3lVVE0xTVNBeU9USWdNelF3SURNd01GUXpNamdnTXpJMlVUTXlPQ0F6TkRJZ016TTNJRE0xTkZRek5UUWdNemN5VkRNMk55QXpOemhSTXpZNElETTNPQ0F6TmpnZ016YzVVVE0yT0NBek9ESWdNell4SURNNE9GUXpNellnTXprNVZESTVOeUEwTURWUk1qUTVJRFF3TlNBeU1qY2dNemM1VkRJd05DQXpNalpSTWpBMElETXdNU0F5TWpNZ01qa3hWREkzT0NBeU56UlVNek13SURJMU9WRXpPVFlnTWpNd0lETTVOaUF4TmpOUk16azJJREV6TlNBek9EVWdNVEEzVkRNMU1pQTFNVlF5T0RrZ04xUXhPVFVnTFRFd1VURXhPQ0F0TVRBZ09EWWdNVGxVTlRNZ09EZFJOVE1nTVRJMklEYzBJREUwTTFReE1UZ2dNVFl3VVRFek15QXhOakFnTVRRMklERTFNVlF4TmpBZ01USXdVVEUyTUNBNU5DQXhORElnTnpaVU1URXhJRFU0VVRFd09TQTFOeUF4TURnZ05UZFVNVEEzSURVMVVURXdPQ0ExTWlBeE1UVWdORGRVTVRRMklETTBWREl3TVNBeU4xRXlNemNnTWpjZ01qWXpJRE00VkRNd01TQTJObFF6TVRnZ09UZFVNekl6SURFeU1sRXpNak1nTVRVd0lETXdNaUF4TmpSVU1qVTBJREU0TVZReE9UVWdNVGsyVkRFME9DQXlNekZSTVRNeElESTFOaUF4TXpFZ01qZzVXaUl2UGp3dlpHVm1jejQ4WnlCemRISnZhMlU5SW1OMWNuSmxiblJEYjJ4dmNpSWdabWxzYkQwaVkzVnljbVZ1ZEVOdmJHOXlJaUJ6ZEhKdmEyVXRkMmxrZEdnOUlqQWlJSFJ5WVc1elptOXliVDBpYzJOaGJHVW9NU3d0TVNraVBqeG5JR1JoZEdFdGJXMXNMVzV2WkdVOUltMWhkR2dpUGp4bklHUmhkR0V0Ylcxc0xXNXZaR1U5SW0xemRXSWlQanhuSUdSaGRHRXRiVzFzTFc1dlpHVTlJbTFwSWo0OGRYTmxJR1JoZEdFdFl6MGlNVVEwTmpRaUlIaHNhVzVyT21oeVpXWTlJaU5OU2xndE16UXRWRVZZTFVrdE1VUTBOalFpTHo0OEwyYytQR2NnWkdGMFlTMXRiV3d0Ym05a1pUMGlWR1ZZUVhSdmJTSWdkSEpoYm5ObWIzSnRQU0owY21GdWMyeGhkR1VvTnpRNUxDMHhOVEFwSUhOallXeGxLREF1TnpBM0tTSWdaR0YwWVMxdGFuZ3RkR1Y0WTJ4aGMzTTlJazlTUkNJK1BHY2daR0YwWVMxdGJXd3RibTlrWlQwaWJYTjFZaUkrUEdjZ1pHRjBZUzF0Yld3dGJtOWtaVDBpYldraVBqeDFjMlVnWkdGMFlTMWpQU0l4UkRRMU5pSWdlR3hwYm1zNmFISmxaajBpSTAxS1dDMHpOQzFVUlZndFNTMHhSRFExTmlJdlBqd3ZaejQ4WnlCa1lYUmhMVzF0YkMxdWIyUmxQU0pVWlZoQmRHOXRJaUIwY21GdWMyWnZjbTA5SW5SeVlXNXpiR0YwWlNnek56Z3NMVEUxTUNrZ2MyTmhiR1VvTUM0M01EY3BJaUJrWVhSaExXMXFlQzEwWlhoamJHRnpjejBpVDFKRUlqNDhaeUJrWVhSaExXMXRiQzF1YjJSbFBTSnRhU0krUEhWelpTQmtZWFJoTFdNOUlqRkVORFZDSWlCNGJHbHVhenBvY21WbVBTSWpUVXBZTFRNMExWUkZXQzFKTFRGRU5EVkNJaTgrUEM5blBqeG5JR1JoZEdFdGJXMXNMVzV2WkdVOUltMXBJaUIwY21GdWMyWnZjbTA5SW5SeVlXNXpiR0YwWlNnMk1EQXNNQ2tpUGp4MWMyVWdaR0YwWVMxalBTSXhSRFExTWlJZ2VHeHBibXM2YUhKbFpqMGlJMDFLV0Mwek5DMVVSVmd0U1MweFJEUTFNaUl2UGp3dlp6NDhaeUJrWVhSaExXMXRiQzF1YjJSbFBTSnRhU0lnZEhKaGJuTm1iM0p0UFNKMGNtRnVjMnhoZEdVb01UQTJOaXd3S1NJK1BIVnpaU0JrWVhSaExXTTlJakZFTkRZMElpQjRiR2x1YXpwb2NtVm1QU0lqVFVwWUxUTTBMVlJGV0MxSkxURkVORFkwSWk4K1BDOW5Qand2Wno0OEwyYytQQzluUGp3dlp6NDhaeUJrWVhSaExXMXRiQzF1YjJSbFBTSnRieUlnZEhKaGJuTm1iM0p0UFNKMGNtRnVjMnhoZEdVb01qSTNNQzQwTERBcElqNDhkWE5sSUdSaGRHRXRZejBpTTBRaUlIaHNhVzVyT21oeVpXWTlJaU5OU2xndE16UXRWRVZZTFU0dE0wUWlMejQ4TDJjK1BHY2daR0YwWVMxdGJXd3RibTlrWlQwaWJYTjFZaUlnZEhKaGJuTm1iM0p0UFNKMGNtRnVjMnhoZEdVb016TXlOaTR5TERBcElqNDhaeUJrWVhSaExXMXRiQzF1YjJSbFBTSnRhU0krUEhWelpTQmtZWFJoTFdNOUlqRkVORFkwSWlCNGJHbHVhenBvY21WbVBTSWpUVXBZTFRNMExWUkZXQzFKTFRGRU5EWTBJaTgrUEM5blBqeG5JR1JoZEdFdGJXMXNMVzV2WkdVOUlsUmxXRUYwYjIwaUlIUnlZVzV6Wm05eWJUMGlkSEpoYm5Oc1lYUmxLRGMwT1N3dE1UVXdLU0J6WTJGc1pTZ3dMamN3TnlraUlHUmhkR0V0YldwNExYUmxlR05zWVhOelBTSlBVa1FpUGp4bklHUmhkR0V0Ylcxc0xXNXZaR1U5SW0xcElqNDhkWE5sSUdSaGRHRXRZejBpTVVRME5UWWlJSGhzYVc1ck9taHlaV1k5SWlOTlNsZ3RNelF0VkVWWUxVa3RNVVEwTlRZaUx6NDhMMmMrUEM5blBqd3ZaejQ4WnlCa1lYUmhMVzF0YkMxdWIyUmxQU0p0YnlJZ2RISmhibk5tYjNKdFBTSjBjbUZ1YzJ4aGRHVW9ORFU1TVM0MExEQXBJajQ4ZFhObElHUmhkR0V0WXowaU1qSXhNaUlnZUd4cGJtczZhSEpsWmowaUkwMUtXQzB6TkMxVVJWZ3RUaTB5TWpFeUlpOCtQQzluUGp4bklHUmhkR0V0Ylcxc0xXNXZaR1U5SW0xcElpQjBjbUZ1YzJadmNtMDlJblJ5WVc1emJHRjBaU2cxTlRreExqWXNNQ2tpUGp4MWMyVWdaR0YwWVMxalBTSXhSRGN3TWlJZ2VHeHBibXM2YUhKbFpqMGlJMDFLV0Mwek5DMVVSVmd0U1MweFJEY3dNaUl2UGp3dlp6NDhaeUJrWVhSaExXMXRiQzF1YjJSbFBTSnRieUlnZEhKaGJuTm1iM0p0UFNKMGNtRnVjMnhoZEdVb05qTXhNQzQ0TERBcElqNDhkWE5sSUdSaGRHRXRZejBpTWpKRE5TSWdlR3hwYm1zNmFISmxaajBpSTAxS1dDMHpOQzFVUlZndFRpMHlNa00xSWk4K1BDOW5QanhuSUdSaGRHRXRiVzFzTFc1dlpHVTlJbTFtY21GaklpQjBjbUZ1YzJadmNtMDlJblJ5WVc1emJHRjBaU2cyT0RFeExEQXBJajQ4WnlCa1lYUmhMVzF0YkMxdWIyUmxQU0p0Y205M0lpQjBjbUZ1YzJadmNtMDlJblJ5WVc1emJHRjBaU2d5TWpBc05qYzJLU0krUEdjZ1pHRjBZUzF0Yld3dGJtOWtaVDBpYldraVBqeDFjMlVnWkdGMFlTMWpQU0l4UkRjeE5TSWdlR3hwYm1zNmFISmxaajBpSTAxS1dDMHpOQzFVUlZndFNTMHhSRGN4TlNJdlBqd3ZaejQ4WnlCa1lYUmhMVzF0YkMxdWIyUmxQU0p0YVNJZ2RISmhibk5tYjNKdFBTSjBjbUZ1YzJ4aGRHVW9OVFkyTERBcElqNDhkWE5sSUdSaGRHRXRZejBpTVVRME0wWWlJSGhzYVc1ck9taHlaV1k5SWlOTlNsZ3RNelF0VkVWWUxVa3RNVVEwTTBZaUx6NDhMMmMrUEdjZ1pHRjBZUzF0Yld3dGJtOWtaVDBpYldraUlIUnlZVzV6Wm05eWJUMGlkSEpoYm5Oc1lYUmxLREV5TkRjc01Da2lQangxYzJVZ1pHRjBZUzFqUFNJeFJEUTFReUlnZUd4cGJtczZhSEpsWmowaUkwMUtXQzB6TkMxVVJWZ3RTUzB4UkRRMVF5SXZQand2Wno0OFp5QmtZWFJoTFcxdGJDMXViMlJsUFNKdGFTSWdkSEpoYm5ObWIzSnRQU0owY21GdWMyeGhkR1VvTVRjek1pd3dLU0krUEhWelpTQmtZWFJoTFdNOUlqRkVORFl3SWlCNGJHbHVhenBvY21WbVBTSWpUVXBZTFRNMExWUkZXQzFKTFRGRU5EWXdJaTgrUEM5blBqeG5JR1JoZEdFdGJXMXNMVzV2WkdVOUltMXBJaUIwY21GdWMyWnZjbTA5SW5SeVlXNXpiR0YwWlNneU1qQXhMREFwSWo0OGRYTmxJR1JoZEdFdFl6MGlNVVEwTmpBaUlIaHNhVzVyT21oeVpXWTlJaU5OU2xndE16UXRWRVZZTFVrdE1VUTBOakFpTHo0OEwyYytQQzluUGp4bklHUmhkR0V0Ylcxc0xXNXZaR1U5SW0xeWIzY2lJSFJ5WVc1elptOXliVDBpZEhKaGJuTnNZWFJsS0RjMU1DNDFMQzAyT0RZcElqNDhaeUJrWVhSaExXMXRiQzF1YjJSbFBTSnRhU0krUEhWelpTQmtZWFJoTFdNOUlqRkVOekUxSWlCNGJHbHVhenBvY21WbVBTSWpUVXBZTFRNMExWUkZXQzFKTFRGRU56RTFJaTgrUEM5blBqeG5JR1JoZEdFdGJXMXNMVzV2WkdVOUltMXpkV0lpSUhSeVlXNXpabTl5YlQwaWRISmhibk5zWVhSbEtEVTJOaXd3S1NJK1BHY2daR0YwWVMxdGJXd3RibTlrWlQwaWJXa2lQangxYzJVZ1pHRjBZUzFqUFNJeFJEUTJOQ0lnZUd4cGJtczZhSEpsWmowaUkwMUtXQzB6TkMxVVJWZ3RTUzB4UkRRMk5DSXZQand2Wno0OFp5QmtZWFJoTFcxdGJDMXViMlJsUFNKVVpWaEJkRzl0SWlCMGNtRnVjMlp2Y20wOUluUnlZVzV6YkdGMFpTZzNORGtzTFRFMU1Da2djMk5oYkdVb01DNDNNRGNwSWlCa1lYUmhMVzFxZUMxMFpYaGpiR0Z6Y3owaVQxSkVJajQ4WnlCa1lYUmhMVzF0YkMxdWIyUmxQU0p0YVNJK1BIVnpaU0JrWVhSaExXTTlJakZFTkRVMklpQjRiR2x1YXpwb2NtVm1QU0lqVFVwWUxUTTBMVlJGV0MxSkxURkVORFUySWk4K1BDOW5Qand2Wno0OEwyYytQQzluUGp4eVpXTjBJSGRwWkhSb1BTSXlPRGN3SWlCb1pXbG5hSFE5SWpZd0lpQjRQU0l4TWpBaUlIazlJakl5TUNJdlBqd3ZaejQ4TDJjK1BDOW5Qand2YzNablBnPT0iLAoJIlJlYWxWaWV3U2l6ZUpzb24iIDogIntcImhlaWdodFwiOjc4NS43MTQyNjM5MTYwMTU2LFwid2lkdGhcIjozNTAwfSIKfQo="/>
    </extobj>
    <extobj name="2384804F-3998-4D57-9195-F3826E402611-9">
      <extobjdata type="2384804F-3998-4D57-9195-F3826E402611" data="ewoJIkltZ1NldHRpbmdKc29uIiA6ICJ7XCJoZWlnaHRcIjo0My43NDk5OTk5OTk5OTk5OSxcIndpZHRoXCI6MTc3LjY3ODU3MTQyODU3MTQyfSIsCgkiTGF0ZXgiIDogIlxcZnJhY3tcXHBhcnRpYWwgTH17XFxwYXJ0aWFsIHdfaX0gPSBcXGZyYWN7XFxwYXJ0aWFsIEx9e1xccGFydGlhbCBcXGhhdCB5fSBcXGNkb3QgXFxmcmFje1xccGFydGlhbCBcXGhhdCB5fXtcXHBhcnRpYWwgen0gXFxjZG90IFxcZnJhY3tcXHBhcnRpYWwgen17XFxwYXJ0aWFsIHdfaX0iLAoJIkxhdGV4SW1nQmFzZTY0IiA6ICJQSE4yWnlCNGJXeHVjejBpYUhSMGNEb3ZMM2QzZHk1M015NXZjbWN2TWpBd01DOXpkbWNpSUhkcFpIUm9QU0l5TWk0M05UbGxlQ0lnYUdWcFoyaDBQU0kxTGpVMk9HVjRJaUJ5YjJ4bFBTSnBiV2NpSUdadlkzVnpZV0pzWlQwaVptRnNjMlVpSUhacFpYZENiM2c5SWpBZ0xURTBPRFlnTVRBd05Ua3VNeUF5TkRZeElpQjRiV3h1Y3pwNGJHbHVhejBpYUhSMGNEb3ZMM2QzZHk1M015NXZjbWN2TVRrNU9TOTRiR2x1YXlJZ1lYSnBZUzFvYVdSa1pXNDlJblJ5ZFdVaUlITjBlV3hsUFNKMlpYSjBhV05oYkMxaGJHbG5iam9nTFRJdU1qQTJaWGc3SUcxaGVDMTNhV1IwYURvZ09UZ2xPeUkrUEdSbFpuTStQSEJoZEdnZ2FXUTlJazFLV0MweE9DMVVSVmd0U1MweFJEY3hOU0lnWkQwaVRUSXdNaUExTURoUk1UYzVJRFV3T0NBeE5qa2dOVEl3VkRFMU9DQTFORGRSTVRVNElEVTFOeUF4TmpRZ05UYzNWREU0TlNBMk1qUlVNak13SURZM05WUXpNREVnTnpFd1RETXpNeUEzTVRWSU16UTFVVE0zT0NBM01UVWdNemcwSURjeE5GRTBORGNnTnpBeklEUTRPU0EyTmpGVU5UUTVJRFUyT0ZRMU5qWWdORFUzVVRVMk5pQXpOaklnTlRFNUlESTBNRlEwTURJZ05UTlJNekl4SUMweU1pQXlNak1nTFRJeVVURXlNeUF0TWpJZ056TWdOVFpSTkRJZ01UQXlJRFF5SURFME9GWXhOVGxSTkRJZ01qYzJJREV5T1NBek56QlVNekl5SURRMk5WRXpPRE1nTkRZMUlEUXhOQ0EwTXpSVU5EVTFJRE0yTjB3ME5UZ2dNemM0VVRRM09DQTBOakVnTkRjNElEVXhOVkUwTnpnZ05qQXpJRFF6TnlBMk16bFVNelEwSURZM05sRXlOallnTmpjMklESXlNeUEyTVRKUk1qWTBJRFl3TmlBeU5qUWdOVGN5VVRJMk5DQTFORGNnTWpRMklEVXlPRlF5TURJZ05UQTRXazAwTXpBZ016QTJVVFF6TUNBek56SWdOREF4SURRd01GUXpNek1nTkRJNFVUSTNNQ0EwTWpnZ01qSXlJRE00TWxFeE9UY2dNelUwSURFNE15QXpNak5VTVRVd0lESXlNVkV4TXpJZ01UUTVJREV6TWlBeE1UWlJNVE15SURJeElESXpNaUF5TVZFeU5EUWdNakVnTWpVd0lESXlVVE15TnlBek5TQXpOelFnTVRFeVVUTTRPU0F4TXpjZ05EQTVJREU1TmxRME16QWdNekEyV2lJdlBqeHdZWFJvSUdsa1BTSk5TbGd0TVRndFZFVllMVWt0TVVRME0wWWlJR1E5SWsweU1qZ2dOak0zVVRFNU5DQTJNemNnTVRreUlEWTBNVkV4T1RFZ05qUXpJREU1TVNBMk5EbFJNVGt4SURZM015QXlNRElnTmpneVVUSXdOQ0EyT0RNZ01qRTNJRFk0TTFFeU56RWdOamd3SURNME5DQTJPREJSTkRnMUlEWTRNQ0ExTURZZ05qZ3pTRFV4T0ZFMU1qUWdOamMzSURVeU5DQTJOelJVTlRJeUlEWTFObEUxTVRjZ05qUXhJRFV4TXlBMk16ZElORGMxVVRRd05pQTJNellnTXprMElEWXlPRkV6T0RjZ05qSTBJRE00TUNBMk1EQlVNekV6SURNek5sRXlPVGNnTWpjeElESTNPU0F4T1RoVU1qVXlJRGc0VERJME15QTFNbEV5TkRNZ05EZ2dNalV5SURRNFZETXhNU0EwTmtnek1qaFJNell3SURRMklETTNPU0EwTjFRME1qZ2dOVFJVTkRjNElEY3lWRFV5TWlBeE1EWlVOVFkwSURFMk1WRTFPREFnTVRreElEVTVOQ0F5TWpoVU5qRXhJREkzTUZFMk1UWWdNamN6SURZeU9DQXlOek5JTmpReFVUWTBOeUF5TmpRZ05qUTNJREkyTWxRMk1qY2dNakF6VkRVNE15QTRNMVExTlRjZ09WRTFOVFVnTkNBMU5UTWdNMVExTXpjZ01GUTBPVFFnTFRGUk5EZ3pJQzB4SURReE9DQXRNVlF5T1RRZ01FZ3hNVFpSTXpJZ01DQXpNaUF4TUZFek1pQXhOeUF6TkNBeU5GRXpPU0EwTXlBME5DQTBOVkUwT0NBME5pQTFPU0EwTmtnMk5WRTVNaUEwTmlBeE1qVWdORGxSTVRNNUlEVXlJREUwTkNBMk1WRXhORGNnTmpVZ01qRTJJRE16T1ZReU9EVWdOakk0VVRJNE5TQTJNelVnTWpJNElEWXpOMW9pTHo0OGNHRjBhQ0JwWkQwaVRVcFlMVEU0TFZSRldDMUpMVEZFTkRZMElpQmtQU0pOTlRnd0lETTROVkUxT0RBZ05EQTJJRFU1T1NBME1qUlVOalF4SURRME0xRTJOVGtnTkRReklEWTNOQ0EwTWpWVU5qa3dJRE0yT0ZFMk9UQWdNek01SURZM01TQXlOVE5STmpVMklERTVOeUEyTkRRZ01UWXhWRFl3T1NBNE1GUTFOVFFnTVRKVU5EZ3lJQzB4TVZFME16Z2dMVEV4SURRd05DQTFWRE0xTlNBME9GRXpOVFFnTkRjZ016VXlJRFEwVVRNeE1TQXRNVEVnTWpVeUlDMHhNVkV5TWpZZ0xURXhJREl3TWlBdE5WUXhOVFVnTVRSVU1URTRJRFV6VkRFd05DQXhNVFpSTVRBMElERTNNQ0F4TXpnZ01qWXlWREUzTXlBek56bFJNVGN6SURNNE1DQXhOek1nTXpneFVURTNNeUF6T1RBZ01UY3pJRE01TTFReE5qa2dOREF3VkRFMU9DQTBNRFJJTVRVMFVURXpNU0EwTURRZ01URXlJRE00TlZRNE1pQXpORFJVTmpVZ016QXlWRFUzSURJNE1GRTFOU0F5TnpnZ05ERWdNamM0U0RJM1VUSXhJREk0TkNBeU1TQXlPRGRSTWpFZ01qa3pJREk1SURNeE5WUTFNaUF6TmpaVU9UWWdOREU0VkRFMk1TQTBOREZSTWpBMElEUTBNU0F5TWpjZ05ERTJWREkxTUNBek5UaFJNalV3SURNME1DQXlNVGNnTWpVd1ZERTROQ0F4TVRGUk1UZzBJRFkxSURJd05TQTBObFF5TlRnZ01qWlJNekF4SURJMklETXpOQ0E0TjB3ek16a2dPVFpXTVRFNVVUTXpPU0F4TWpJZ016TTVJREV5T0ZRek5EQWdNVE0yVkRNME1TQXhORE5VTXpReUlERTFNbFF6TkRVZ01UWTFWRE0wT0NBeE9ESlVNelUwSURJd05sUXpOaklnTWpNNFZETTNNeUF5T0RGUk5EQXlJRE01TlNBME1EWWdOREEwVVRReE9TQTBNekVnTkRRNUlEUXpNVkUwTmpnZ05ETXhJRFEzTlNBME1qRlVORGd6SURRd01sRTBPRE1nTXpnNUlEUTFOQ0F5TnpSVU5ESXlJREUwTWxFME1qQWdNVE14SURReU1DQXhNRGRXTVRBd1VUUXlNQ0E0TlNBME1qTWdOekZVTkRReUlEUXlWRFE0TnlBeU5sRTFOVGdnTWpZZ05qQXdJREUwT0ZFMk1Ea2dNVGN4SURZeU1DQXlNVE5VTmpNeUlESTNNMUUyTXpJZ016QTJJRFl4T1NBek1qVlVOVGt6SURNMU4xUTFPREFnTXpnMVdpSXZQanh3WVhSb0lHbGtQU0pOU2xndE1UZ3RWRVZZTFVrdE1VUTBOVFlpSUdROUlrMHhPRFFnTmpBd1VURTROQ0EyTWpRZ01qQXpJRFkwTWxReU5EY2dOall4VVRJMk5TQTJOakVnTWpjM0lEWTBPVlF5T1RBZ05qRTVVVEk1TUNBMU9UWWdNamN3SURVM04xUXlNallnTlRVM1VUSXhNU0ExTlRjZ01UazRJRFUyTjFReE9EUWdOakF3V2sweU1TQXlPRGRSTWpFZ01qazFJRE13SURNeE9GUTFOQ0F6TmpsVU9UZ2dOREl3VkRFMU9DQTBOREpSTVRrM0lEUTBNaUF5TWpNZ05ERTVWREkxTUNBek5UZFJNalV3SURNME1DQXlNellnTXpBeFZERTVOaUF4T1RaVU1UVTBJRGd6VVRFME9TQTJNU0F4TkRrZ05URlJNVFE1SURJMklERTJOaUF5TmxFeE56VWdNallnTVRnMUlESTVWREl3T0NBME0xUXlNelVnTnpoVU1qWXdJREV6TjFFeU5qTWdNVFE1SURJMk5TQXhOVEZVTWpneUlERTFNMUV6TURJZ01UVXpJRE13TWlBeE5ETlJNekF5SURFek5TQXlPVE1nTVRFeVZESTJPQ0EyTVZReU1qTWdNVEZVTVRZeElDMHhNVkV4TWprZ0xURXhJREV3TWlBeE1GUTNOQ0EzTkZFM05DQTVNU0EzT1NBeE1EWlVNVEl5SURJeU1GRXhOakFnTXpJeElERTJOaUF6TkRGVU1UY3pJRE00TUZFeE56TWdOREEwSURFMU5pQTBNRFJJTVRVMFVURXlOQ0EwTURRZ09Ua2dNemN4VkRZeElESTROMUUyTUNBeU9EWWdOVGtnTWpnMFZEVTRJREk0TVZRMU5pQXlOemxVTlRNZ01qYzRWRFE1SURJM09GUTBNU0F5TnpoSU1qZFJNakVnTWpnMElESXhJREk0TjFvaUx6NDhjR0YwYUNCcFpEMGlUVXBZTFRFNE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UZ3RWRVZZTFVrdE1VUTBOallpSUdROUlrMHlNU0F5T0RkUk1qRWdNekF4SURNMklETXpOVlE0TkNBME1EWlVNVFU0SURRME1sRXhPVGtnTkRReUlESXlOQ0EwTVRsVU1qVXdJRE0xTlZFeU5EZ2dNek0ySURJME55QXpNelJSTWpRM0lETXpNU0F5TXpFZ01qZzRWREU1T0NBeE9URlVNVGd5SURFd05WRXhPRElnTmpJZ01UazJJRFExVkRJek9DQXlOMUV5TmpFZ01qY2dNamd4SURNNFZETXhNaUEyTVZRek16a2dPVFJSTXpNNUlEazFJRE0wTkNBeE1UUlVNelU0SURFM00xUXpOemNnTWpRM1VUUXhOU0F6T1RjZ05ERTVJRFF3TkZFME16SWdORE14SURRMk1pQTBNekZSTkRjMUlEUXpNU0EwT0RNZ05ESTBWRFE1TkNBME1USlVORGsySURRd00xRTBPVFlnTXprd0lEUTBOeUF4T1ROVU16a3hJQzB5TTFFek5qTWdMVEV3TmlBeU9UUWdMVEUxTlZReE5UWWdMVEl3TlZFeE1URWdMVEl3TlNBM055QXRNVGd6VkRReklDMHhNVGRSTkRNZ0xUazFJRFV3SUMwNE1GUTJPU0F0TlRoVU9Ea2dMVFE0VkRFd05pQXRORFZSTVRVd0lDMDBOU0F4TlRBZ0xUZzNVVEUxTUNBdE1UQTNJREV6T0NBdE1USXlWREV4TlNBdE1UUXlWREV3TWlBdE1UUTNURGs1SUMweE5EaFJNVEF4SUMweE5UTWdNVEU0SUMweE5qQlVNVFV5SUMweE5qZElNVFl3VVRFM055QXRNVFkzSURFNE5pQXRNVFkxVVRJeE9TQXRNVFUySURJME55QXRNVEkzVkRJNU1DQXROalZVTXpFeklDMDVWRE15TVNBeU1Vd3pNVFVnTVRkUk16QTVJREV6SURJNU5pQTJWREkzTUNBdE5sRXlOVEFnTFRFeElESXpNU0F0TVRGUk1UZzFJQzB4TVNBeE5UQWdNVEZVTVRBMElEZ3lVVEV3TXlBNE9TQXhNRE1nTVRFelVURXdNeUF4TnpBZ01UTTRJREkyTWxReE56TWdNemM1VVRFM015QXpPREFnTVRjeklETTRNVkV4TnpNZ016a3dJREUzTXlBek9UTlVNVFk1SURRd01GUXhOVGdnTkRBMFNERTFORkV4TXpFZ05EQTBJREV4TWlBek9EVlVPRElnTXpRMFZEWTFJRE13TWxRMU55QXlPREJSTlRVZ01qYzRJRFF4SURJM09FZ3lOMUV5TVNBeU9EUWdNakVnTWpnM1dpSXZQanh3WVhSb0lHbGtQU0pOU2xndE1UZ3RWRVZZTFU0dE5VVWlJR1E5SWsweE1USWdOVFl3VERJME9TQTJPVFJNTWpVM0lEWTRObEV6T0RjZ05UWXlJRE00TnlBMU5qQk1Nell4SURVek1WRXpOVGtnTlRNeUlETXdNeUExT0RGTU1qVXdJRFl5TjB3eE9UVWdOVGd3VVRFNE1pQTFOamtnTVRZNUlEVTFOMVF4TkRnZ05UTTRUREUwTUNBMU16SlJNVE00SURVek1DQXhNalVnTlRRMlRERXhNaUExTmpCYUlpOCtQSEJoZEdnZ2FXUTlJazFLV0MweE9DMVVSVmd0VGkweU1rTTFJaUJrUFNKTk56Z2dNalV3VVRjNElESTNOQ0E1TlNBeU9USlVNVE00SURNeE1GRXhOaklnTXpFd0lERTRNQ0F5T1RSVU1UazVJREkxTVZFeE9Ua2dNakkySURFNE1pQXlNRGhVTVRNNUlERTVNRlE1TmlBeU1EZFVOemdnTWpVd1dpSXZQanh3WVhSb0lHbGtQU0pOU2xndE1UZ3RWRVZZTFVrdE1VUTBOamNpSUdROUlrMHpORGNnTXpNNFVUTXpOeUF6TXpnZ01qazBJRE0wT1ZReU16RWdNell3VVRJeE1TQXpOakFnTVRrM0lETTFObFF4TnpRZ016UTJWREUyTWlBek16VlVNVFUxSURNeU5Fd3hOVE1nTXpJd1VURTFNQ0F6TVRjZ01UTTRJRE14TjFFeE1UY2dNekUzSURFeE55QXpNalZSTVRFM0lETXpNQ0F4TWpBZ016TTVVVEV6TXlBek56Z2dNVFl6SURRd05sUXlNamtnTkRRd1VUSTBNU0EwTkRJZ01qUTJJRFEwTWxFeU56RWdORFF5SURJNU1TQTBNalZVTXpJNUlETTVNbFF6TmpjZ016YzFVVE00T1NBek56VWdOREV4SURRd09GUTBNelFnTkRReFVUUXpOU0EwTkRJZ05EUTVJRFEwTWtnME5qSlJORFk0SURRek5pQTBOamdnTkRNMFVUUTJPQ0EwTXpBZ05EWXpJRFF5TUZRME5Ea2dNems1VkRRek1pQXpOemRVTkRFNElETTFPRXcwTVRFZ016UTVVVE0yT0NBeU9UZ2dNamMxSURJeE5GUXhOakFnTVRBMlRERTBPQ0E1TkV3eE5qTWdPVE5STVRnMUlEa3pJREl5TnlBNE1sUXlPVEFnTnpGUk16STRJRGN4SURNMk1DQTVNRlEwTURJZ01UUXdVVFF3TmlBeE5Ea2dOREE1SURFMU1WUTBNalFnTVRVelVUUTBNeUF4TlRNZ05EUXpJREUwTTFFME5ETWdNVE00SURRME1pQXhNelJSTkRJMUlEY3lJRE0zTmlBek1WUXlOemdnTFRFeFVUSTFNaUF0TVRFZ01qTXlJRFpVTVRreklEUXdWREUxTlNBMU4xRXhNVEVnTlRjZ056WWdMVE5STnpBZ0xURXhJRFU1SUMweE1VZzFORWcwTVZFek5TQXROU0F6TlNBdE1sRXpOU0F4TXlBNU15QTRORkV4TXpJZ01USTVJREl5TlNBeU1UUlVNelF3SURNeU1sRXpOVElnTXpNNElETTBOeUF6TXpoYUlpOCtQQzlrWldaelBqeG5JSE4wY205clpUMGlZM1Z5Y21WdWRFTnZiRzl5SWlCbWFXeHNQU0pqZFhKeVpXNTBRMjlzYjNJaUlITjBjbTlyWlMxM2FXUjBhRDBpTUNJZ2RISmhibk5tYjNKdFBTSnpZMkZzWlNneExDMHhLU0krUEdjZ1pHRjBZUzF0Yld3dGJtOWtaVDBpYldGMGFDSStQR2NnWkdGMFlTMXRiV3d0Ym05a1pUMGliV1p5WVdNaVBqeG5JR1JoZEdFdGJXMXNMVzV2WkdVOUltMXliM2NpSUhSeVlXNXpabTl5YlQwaWRISmhibk5zWVhSbEtEUXdNU3cyTnpZcElqNDhaeUJrWVhSaExXMXRiQzF1YjJSbFBTSnRhU0krUEhWelpTQmtZWFJoTFdNOUlqRkVOekUxSWlCNGJHbHVhenBvY21WbVBTSWpUVXBZTFRFNExWUkZXQzFKTFRGRU56RTFJaTgrUEM5blBqeG5JR1JoZEdFdGJXMXNMVzV2WkdVOUltMXBJaUIwY21GdWMyWnZjbTA5SW5SeVlXNXpiR0YwWlNnMU5qWXNNQ2tpUGp4MWMyVWdaR0YwWVMxalBTSXhSRFF6UmlJZ2VHeHBibXM2YUhKbFpqMGlJMDFLV0MweE9DMVVSVmd0U1MweFJEUXpSaUl2UGp3dlp6NDhMMmMrUEdjZ1pHRjBZUzF0Yld3dGJtOWtaVDBpYlhKdmR5SWdkSEpoYm5ObWIzSnRQU0owY21GdWMyeGhkR1VvTWpJd0xDMDJPRFlwSWo0OFp5QmtZWFJoTFcxdGJDMXViMlJsUFNKdGFTSStQSFZ6WlNCa1lYUmhMV005SWpGRU56RTFJaUI0YkdsdWF6cG9jbVZtUFNJalRVcFlMVEU0TFZSRldDMUpMVEZFTnpFMUlpOCtQQzluUGp4bklHUmhkR0V0Ylcxc0xXNXZaR1U5SW0xemRXSWlJSFJ5WVc1elptOXliVDBpZEhKaGJuTnNZWFJsS0RVMk5pd3dLU0krUEdjZ1pHRjBZUzF0Yld3dGJtOWtaVDBpYldraVBqeDFjMlVnWkdGMFlTMWpQU0l4UkRRMk5DSWdlR3hwYm1zNmFISmxaajBpSTAxS1dDMHhPQzFVUlZndFNTMHhSRFEyTkNJdlBqd3ZaejQ4WnlCa1lYUmhMVzF0YkMxdWIyUmxQU0p0YVNJZ2RISmhibk5tYjNKdFBTSjBjbUZ1YzJ4aGRHVW9OelE1TEMweE5UQXBJSE5qWVd4bEtEQXVOekEzS1NJK1BIVnpaU0JrWVhSaExXTTlJakZFTkRVMklpQjRiR2x1YXpwb2NtVm1QU0lqVFVwWUxURTRMVlJGV0MxSkxURkVORFUySWk4K1BDOW5Qand2Wno0OEwyYytQSEpsWTNRZ2QybGtkR2c5SWpFNE1Ea2lJR2hsYVdkb2REMGlOakFpSUhnOUlqRXlNQ0lnZVQwaU1qSXdJaTgrUEM5blBqeG5JR1JoZEdFdGJXMXNMVzV2WkdVOUltMXZJaUIwY21GdWMyWnZjbTA5SW5SeVlXNXpiR0YwWlNneU16STJMamNzTUNraVBqeDFjMlVnWkdGMFlTMWpQU0l6UkNJZ2VHeHBibXM2YUhKbFpqMGlJMDFLV0MweE9DMVVSVmd0VGkwelJDSXZQand2Wno0OFp5QmtZWFJoTFcxdGJDMXViMlJsUFNKdFpuSmhZeUlnZEhKaGJuTm1iM0p0UFNKMGNtRnVjMnhoZEdVb016TTRNaTQxTERBcElqNDhaeUJrWVhSaExXMXRiQzF1YjJSbFBTSnRjbTkzSWlCMGNtRnVjMlp2Y20wOUluUnlZVzV6YkdGMFpTZ3lNakFzTmpjMktTSStQR2NnWkdGMFlTMXRiV3d0Ym05a1pUMGliV2tpUGp4MWMyVWdaR0YwWVMxalBTSXhSRGN4TlNJZ2VHeHBibXM2YUhKbFpqMGlJMDFLV0MweE9DMVVSVmd0U1MweFJEY3hOU0l2UGp3dlp6NDhaeUJrWVhSaExXMXRiQzF1YjJSbFBTSnRhU0lnZEhKaGJuTm1iM0p0UFNKMGNtRnVjMnhoZEdVb05UWTJMREFwSWo0OGRYTmxJR1JoZEdFdFl6MGlNVVEwTTBZaUlIaHNhVzVyT21oeVpXWTlJaU5OU2xndE1UZ3RWRVZZTFVrdE1VUTBNMFlpTHo0OEwyYytQQzluUGp4bklHUmhkR0V0Ylcxc0xXNXZaR1U5SW0xeWIzY2lJSFJ5WVc1elptOXliVDBpZEhKaGJuTnNZWFJsS0RNeE5TNDFMQzAzTnpBcElqNDhaeUJrWVhSaExXMXRiQzF1YjJSbFBTSnRhU0krUEhWelpTQmtZWFJoTFdNOUlqRkVOekUxSWlCNGJHbHVhenBvY21WbVBTSWpUVXBZTFRFNExWUkZXQzFKTFRGRU56RTFJaTgrUEM5blBqeG5JR1JoZEdFdGJXMXNMVzV2WkdVOUlsUmxXRUYwYjIwaUlHUmhkR0V0YldwNExYUmxlR05zWVhOelBTSlBVa1FpSUhSeVlXNXpabTl5YlQwaWRISmhibk5zWVhSbEtEVTJOaXd3S1NJK1BHY2daR0YwWVMxdGJXd3RibTlrWlQwaWJXOTJaWElpUGp4bklHUmhkR0V0Ylcxc0xXNXZaR1U5SW0xcElqNDhkWE5sSUdSaGRHRXRZejBpTVVRME5qWWlJSGhzYVc1ck9taHlaV1k5SWlOTlNsZ3RNVGd0VkVWWUxVa3RNVVEwTmpZaUx6NDhMMmMrUEdjZ1pHRjBZUzF0Yld3dGJtOWtaVDBpYlc4aUlIUnlZVzV6Wm05eWJUMGlkSEpoYm5Oc1lYUmxLRE13TUM0MkxERTJLU0IwY21GdWMyeGhkR1VvTFRJMU1DQXdLU0krUEhWelpTQmtZWFJoTFdNOUlqVkZJaUI0YkdsdWF6cG9jbVZtUFNJalRVcFlMVEU0TFZSRldDMU9MVFZGSWk4K1BDOW5Qand2Wno0OEwyYytQQzluUGp4eVpXTjBJSGRwWkhSb1BTSXhORFEzSWlCb1pXbG5hSFE5SWpZd0lpQjRQU0l4TWpBaUlIazlJakl5TUNJdlBqd3ZaejQ4WnlCa1lYUmhMVzF0YkMxdWIyUmxQU0p0YnlJZ2RISmhibk5tYjNKdFBTSjBjbUZ1YzJ4aGRHVW9OVEk1TVM0M0xEQXBJajQ4ZFhObElHUmhkR0V0WXowaU1qSkROU0lnZUd4cGJtczZhSEpsWmowaUkwMUtXQzB4T0MxVVJWZ3RUaTB5TWtNMUlpOCtQQzluUGp4bklHUmhkR0V0Ylcxc0xXNXZaR1U5SW0xbWNtRmpJaUIwY21GdWMyWnZjbTA5SW5SeVlXNXpiR0YwWlNnMU56a3lMREFwSWo0OFp5QmtZWFJoTFcxdGJDMXViMlJsUFNKdGNtOTNJaUIwY21GdWMyWnZjbTA5SW5SeVlXNXpiR0YwWlNneU1qQXNOamMyS1NJK1BHY2daR0YwWVMxdGJXd3RibTlrWlQwaWJXa2lQangxYzJVZ1pHRjBZUzFqUFNJeFJEY3hOU0lnZUd4cGJtczZhSEpsWmowaUkwMUtXQzB4T0MxVVJWZ3RTUzB4UkRjeE5TSXZQand2Wno0OFp5QmtZWFJoTFcxdGJDMXViMlJsUFNKVVpWaEJkRzl0SWlCa1lYUmhMVzFxZUMxMFpYaGpiR0Z6Y3owaVQxSkVJaUIwY21GdWMyWnZjbTA5SW5SeVlXNXpiR0YwWlNnMU5qWXNNQ2tpUGp4bklHUmhkR0V0Ylcxc0xXNXZaR1U5SW0xdmRtVnlJajQ4WnlCa1lYUmhMVzF0YkMxdWIyUmxQU0p0YVNJK1BIVnpaU0JrWVhSaExXTTlJakZFTkRZMklpQjRiR2x1YXpwb2NtVm1QU0lqVFVwWUxURTRMVlJGV0MxSkxURkVORFkySWk4K1BDOW5QanhuSUdSaGRHRXRiVzFzTFc1dlpHVTlJbTF2SWlCMGNtRnVjMlp2Y20wOUluUnlZVzV6YkdGMFpTZ3pNREF1Tml3eE5pa2dkSEpoYm5Oc1lYUmxLQzB5TlRBZ01Da2lQangxYzJVZ1pHRjBZUzFqUFNJMVJTSWdlR3hwYm1zNmFISmxaajBpSTAxS1dDMHhPQzFVUlZndFRpMDFSU0l2UGp3dlp6NDhMMmMrUEM5blBqd3ZaejQ4WnlCa1lYUmhMVzF0YkMxdWIyUmxQU0p0Y205M0lpQjBjbUZ1YzJadmNtMDlJblJ5WVc1emJHRjBaU2d5TXpJdU5Td3ROamcyS1NJK1BHY2daR0YwWVMxdGJXd3RibTlrWlQwaWJXa2lQangxYzJVZ1pHRjBZUzFqUFNJeFJEY3hOU0lnZUd4cGJtczZhSEpsWmowaUkwMUtXQzB4T0MxVVJWZ3RTUzB4UkRjeE5TSXZQand2Wno0OFp5QmtZWFJoTFcxdGJDMXViMlJsUFNKdGFTSWdkSEpoYm5ObWIzSnRQU0owY21GdWMyeGhkR1VvTlRZMkxEQXBJajQ4ZFhObElHUmhkR0V0WXowaU1VUTBOamNpSUhoc2FXNXJPbWh5WldZOUlpTk5TbGd0TVRndFZFVllMVWt0TVVRME5qY2lMejQ4TDJjK1BDOW5Qanh5WldOMElIZHBaSFJvUFNJeE1qVTJJaUJvWldsbmFIUTlJall3SWlCNFBTSXhNakFpSUhrOUlqSXlNQ0l2UGp3dlp6NDhaeUJrWVhSaExXMXRiQzF1YjJSbFBTSnRieUlnZEhKaGJuTm1iM0p0UFNKMGNtRnVjMnhoZEdVb056VXhNQzR5TERBcElqNDhkWE5sSUdSaGRHRXRZejBpTWpKRE5TSWdlR3hwYm1zNmFISmxaajBpSTAxS1dDMHhPQzFVUlZndFRpMHlNa00xSWk4K1BDOW5QanhuSUdSaGRHRXRiVzFzTFc1dlpHVTlJbTFtY21GaklpQjBjbUZ1YzJadmNtMDlJblJ5WVc1emJHRjBaU2c0TURFd0xqUXNNQ2tpUGp4bklHUmhkR0V0Ylcxc0xXNXZaR1U5SW0xeWIzY2lJSFJ5WVc1elptOXliVDBpZEhKaGJuTnNZWFJsS0RVd09TdzJOellwSWo0OFp5QmtZWFJoTFcxdGJDMXViMlJsUFNKdGFTSStQSFZ6WlNCa1lYUmhMV005SWpGRU56RTFJaUI0YkdsdWF6cG9jbVZtUFNJalRVcFlMVEU0TFZSRldDMUpMVEZFTnpFMUlpOCtQQzluUGp4bklHUmhkR0V0Ylcxc0xXNXZaR1U5SW0xcElpQjBjbUZ1YzJadmNtMDlJblJ5WVc1emJHRjBaU2cxTmpZc01Da2lQangxYzJVZ1pHRjBZUzFqUFNJeFJEUTJOeUlnZUd4cGJtczZhSEpsWmowaUkwMUtXQzB4T0MxVVJWZ3RTUzB4UkRRMk55SXZQand2Wno0OEwyYytQR2NnWkdGMFlTMXRiV3d0Ym05a1pUMGliWEp2ZHlJZ2RISmhibk5tYjNKdFBTSjBjbUZ1YzJ4aGRHVW9Nakl3TEMwMk9EWXBJajQ4WnlCa1lYUmhMVzF0YkMxdWIyUmxQU0p0YVNJK1BIVnpaU0JrWVhSaExXTTlJakZFTnpFMUlpQjRiR2x1YXpwb2NtVm1QU0lqVFVwWUxURTRMVlJGV0MxSkxURkVOekUxSWk4K1BDOW5QanhuSUdSaGRHRXRiVzFzTFc1dlpHVTlJbTF6ZFdJaUlIUnlZVzV6Wm05eWJUMGlkSEpoYm5Oc1lYUmxLRFUyTml3d0tTSStQR2NnWkdGMFlTMXRiV3d0Ym05a1pUMGliV2tpUGp4MWMyVWdaR0YwWVMxalBTSXhSRFEyTkNJZ2VHeHBibXM2YUhKbFpqMGlJMDFLV0MweE9DMVVSVmd0U1MweFJEUTJOQ0l2UGp3dlp6NDhaeUJrWVhSaExXMXRiQzF1YjJSbFBTSnRhU0lnZEhKaGJuTm1iM0p0UFNKMGNtRnVjMnhoZEdVb056UTVMQzB4TlRBcElITmpZV3hsS0RBdU56QTNLU0krUEhWelpTQmtZWFJoTFdNOUlqRkVORFUySWlCNGJHbHVhenBvY21WbVBTSWpUVXBZTFRFNExWUkZXQzFKTFRGRU5EVTJJaTgrUEM5blBqd3ZaejQ4TDJjK1BISmxZM1FnZDJsa2RHZzlJakU0TURraUlHaGxhV2RvZEQwaU5qQWlJSGc5SWpFeU1DSWdlVDBpTWpJd0lpOCtQQzluUGp3dlp6NDhMMmMrUEM5emRtYysiLAoJIlJlYWxWaWV3U2l6ZUpzb24iIDogIntcImhlaWdodFwiOjg3NSxcIndpZHRoXCI6MzU1My41NzE0NzIxNjc5Njg4fSIKfQo="/>
    </extobj>
    <extobj name="2384804F-3998-4D57-9195-F3826E402611-10">
      <extobjdata type="2384804F-3998-4D57-9195-F3826E402611" data="ewoJIkltZ1NldHRpbmdKc29uIiA6ICJ7XCJoZWlnaHRcIjoxNy44NTcxNDI4NTcxNDI4NTQsXCJ3aWR0aFwiOjkwLjE3ODU3MTQyODU3MTQyfSIsCgkiTGF0ZXgiIDogIlxcaGF0IHkgXFxyaWdodGFycm93IHogXFxyaWdodGFycm93IHdfaSIsCgkiTGF0ZXhJbWdCYXNlNjQiIDogIlBITjJaeUI0Yld4dWN6MGlhSFIwY0RvdkwzZDNkeTUzTXk1dmNtY3ZNakF3TUM5emRtY2lJSGRwWkhSb1BTSXhNUzQxTlRsbGVDSWdhR1ZwWjJoMFBTSXlMakk1Tm1WNElpQnliMnhsUFNKcGJXY2lJR1p2WTNWellXSnNaVDBpWm1Gc2MyVWlJSFpwWlhkQ2IzZzlJakFnTFRneE1DQTFNVEE1TGpFZ01UQXhOU0lnZUcxc2JuTTZlR3hwYm1zOUltaDBkSEE2THk5M2QzY3Vkek11YjNKbkx6RTVPVGt2ZUd4cGJtc2lJR0Z5YVdFdGFHbGtaR1Z1UFNKMGNuVmxJaUJ6ZEhsc1pUMGlkbVZ5ZEdsallXd3RZV3hwWjI0NklDMHdMalEyTkdWNE95QnRZWGd0ZDJsa2RHZzZJRGs0SlRzaVBqeGtaV1p6UGp4d1lYUm9JR2xrUFNKTlNsZ3RORFl0VkVWWUxVa3RNVVEwTmpZaUlHUTlJazB5TVNBeU9EZFJNakVnTXpBeElETTJJRE16TlZRNE5DQTBNRFpVTVRVNElEUTBNbEV4T1RrZ05EUXlJREl5TkNBME1UbFVNalV3SURNMU5WRXlORGdnTXpNMklESTBOeUF6TXpSUk1qUTNJRE16TVNBeU16RWdNamc0VkRFNU9DQXhPVEZVTVRneUlERXdOVkV4T0RJZ05qSWdNVGsySURRMVZESXpPQ0F5TjFFeU5qRWdNamNnTWpneElETTRWRE14TWlBMk1WUXpNemtnT1RSUk16TTVJRGsxSURNME5DQXhNVFJVTXpVNElERTNNMVF6TnpjZ01qUTNVVFF4TlNBek9UY2dOREU1SURRd05GRTBNeklnTkRNeElEUTJNaUEwTXpGUk5EYzFJRFF6TVNBME9ETWdOREkwVkRRNU5DQTBNVEpVTkRrMklEUXdNMUUwT1RZZ016a3dJRFEwTnlBeE9UTlVNemt4SUMweU0xRXpOak1nTFRFd05pQXlPVFFnTFRFMU5WUXhOVFlnTFRJd05WRXhNVEVnTFRJd05TQTNOeUF0TVRnelZEUXpJQzB4TVRkUk5ETWdMVGsxSURVd0lDMDRNRlEyT1NBdE5UaFVPRGtnTFRRNFZERXdOaUF0TkRWUk1UVXdJQzAwTlNBeE5UQWdMVGczVVRFMU1DQXRNVEEzSURFek9DQXRNVEl5VkRFeE5TQXRNVFF5VkRFd01pQXRNVFEzVERrNUlDMHhORGhSTVRBeElDMHhOVE1nTVRFNElDMHhOakJVTVRVeUlDMHhOamRJTVRZd1VURTNOeUF0TVRZM0lERTROaUF0TVRZMVVUSXhPU0F0TVRVMklESTBOeUF0TVRJM1ZESTVNQ0F0TmpWVU16RXpJQzA1VkRNeU1TQXlNVXd6TVRVZ01UZFJNekE1SURFeklESTVOaUEyVkRJM01DQXRObEV5TlRBZ0xURXhJREl6TVNBdE1URlJNVGcxSUMweE1TQXhOVEFnTVRGVU1UQTBJRGd5VVRFd015QTRPU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ORFl0VkVWWUxVNHROVVVpSUdROUlrMHhNVElnTlRZd1RESTBPU0EyT1RSTU1qVTNJRFk0TmxFek9EY2dOVFl5SURNNE55QTFOakJNTXpZeElEVXpNVkV6TlRrZ05UTXlJRE13TXlBMU9ERk1NalV3SURZeU4wd3hPVFVnTlRnd1VURTRNaUExTmprZ01UWTVJRFUxTjFReE5EZ2dOVE00VERFME1DQTFNekpSTVRNNElEVXpNQ0F4TWpVZ05UUTJUREV4TWlBMU5qQmFJaTgrUEhCaGRHZ2dhV1E5SWsxS1dDMDBOaTFVUlZndFRpMHlNVGt5SWlCa1BTSk5OVFlnTWpNM1ZEVTJJREkxTUZRM01DQXlOekJJT0RNMVVUY3hPU0F6TlRjZ05qa3lJRFE1TTFFMk9USWdORGswSURZNU1pQTBPVFpVTmpreElEUTVPVkUyT1RFZ05URXhJRGN3T0NBMU1URklOekV4VVRjeU1DQTFNVEVnTnpJeklEVXhNRlEzTWprZ05UQTJWRGN6TWlBME9UZFVOek0xSURRNE1WUTNORE1nTkRVMlVUYzJOU0F6T0RrZ09ERTJJRE16TmxRNU16VWdNall4VVRrME5DQXlOVGdnT1RRMElESTFNRkU1TkRRZ01qUTBJRGt6T1NBeU5ERlVPVEUxSURJek1WUTROemNnTWpFeVVUZ3pOaUF4T0RZZ09EQTJJREUxTWxRM05qRWdPRFZVTnpRd0lETTFWRGN6TWlBMFVUY3pNQ0F0TmlBM01qY2dMVGhVTnpFeElDMHhNVkUyT1RFZ0xURXhJRFk1TVNBd1VUWTVNU0EzSURZNU5pQXlOVkUzTWpnZ01UVXhJRGd6TlNBeU16QklOekJSTlRZZ01qTTNJRFUySURJMU1Gb2lMejQ4Y0dGMGFDQnBaRDBpVFVwWUxUUTJMVlJGV0MxSkxURkVORFkzSWlCa1BTSk5NelEzSURNek9GRXpNemNnTXpNNElESTVOQ0F6TkRsVU1qTXhJRE0yTUZFeU1URWdNell3SURFNU55QXpOVFpVTVRjMElETTBObFF4TmpJZ016TTFWREUxTlNBek1qUk1NVFV6SURNeU1GRXhOVEFnTXpFM0lERXpPQ0F6TVRkUk1URTNJRE14TnlBeE1UY2dNekkxVVRFeE55QXpNekFnTVRJd0lETXpPVkV4TXpNZ016YzRJREUyTXlBME1EWlVNakk1SURRME1GRXlOREVnTkRReUlESTBOaUEwTkRKUk1qY3hJRFEwTWlBeU9URWdOREkxVkRNeU9TQXpPVEpVTXpZM0lETTNOVkV6T0RrZ016YzFJRFF4TVNBME1EaFVORE0wSURRME1WRTBNelVnTkRReUlEUTBPU0EwTkRKSU5EWXlVVFEyT0NBME16WWdORFk0SURRek5GRTBOamdnTkRNd0lEUTJNeUEwTWpCVU5EUTVJRE01T1ZRME16SWdNemMzVkRReE9DQXpOVGhNTkRFeElETTBPVkV6TmpnZ01qazRJREkzTlNBeU1UUlVNVFl3SURFd05rd3hORGdnT1RSTU1UWXpJRGt6VVRFNE5TQTVNeUF5TWpjZ09ESlVNamt3SURjeFVUTXlPQ0EzTVNBek5qQWdPVEJVTkRBeUlERTBNRkUwTURZZ01UUTVJRFF3T1NBeE5URlVOREkwSURFMU0xRTBORE1nTVRVeklEUTBNeUF4TkROUk5EUXpJREV6T0NBME5ESWdNVE0wVVRReU5TQTNNaUF6TnpZZ016RlVNamM0SUMweE1WRXlOVElnTFRFeElESXpNaUEyVkRFNU15QTBNRlF4TlRVZ05UZFJNVEV4SURVM0lEYzJJQzB6VVRjd0lDMHhNU0ExT1NBdE1URklOVFJJTkRGUk16VWdMVFVnTXpVZ0xUSlJNelVnTVRNZ09UTWdPRFJSTVRNeUlERXlPU0F5TWpVZ01qRTBWRE0wTUNBek1qSlJNelV5SURNek9DQXpORGNnTXpNNFdpSXZQanh3WVhSb0lHbGtQU0pOU2xndE5EWXRWRVZZTFVrdE1VUTBOalFpSUdROUlrMDFPREFnTXpnMVVUVTRNQ0EwTURZZ05UazVJRFF5TkZRMk5ERWdORFF6VVRZMU9TQTBORE1nTmpjMElEUXlOVlEyT1RBZ016WTRVVFk1TUNBek16a2dOamN4SURJMU0xRTJOVFlnTVRrM0lEWTBOQ0F4TmpGVU5qQTVJRGd3VkRVMU5DQXhNbFEwT0RJZ0xURXhVVFF6T0NBdE1URWdOREEwSURWVU16VTFJRFE0VVRNMU5DQTBOeUF6TlRJZ05EUlJNekV4SUMweE1TQXlOVElnTFRFeFVUSXlOaUF0TVRFZ01qQXlJQzAxVkRFMU5TQXhORlF4TVRnZ05UTlVNVEEwSURFeE5sRXhNRFFnTVRjd0lERXpPQ0F5TmpKVU1UY3pJRE0zT1ZFeE56TWdNemd3SURFM015QXpPREZSTVRjeklETTVNQ0F4TnpNZ016a3pWREUyT1NBME1EQlVNVFU0SURRd05FZ3hOVFJSTVRNeElEUXdOQ0F4TVRJZ016ZzFWRGd5SURNME5GUTJOU0F6TURKVU5UY2dNamd3VVRVMUlESTNPQ0EwTVNBeU56aElNamRSTWpFZ01qZzBJREl4SURJNE4xRXlNU0F5T1RNZ01qa2dNekUxVkRVeUlETTJObFE1TmlBME1UaFVNVFl4SURRME1WRXlNRFFnTkRReElESXlOeUEwTVRaVU1qVXdJRE0xT0ZFeU5UQWdNelF3SURJeE55QXlOVEJVTVRnMElERXhNVkV4T0RRZ05qVWdNakExSURRMlZESTFPQ0F5TmxFek1ERWdNallnTXpNMElEZzNURE16T1NBNU5sWXhNVGxSTXpNNUlERXlNaUF6TXprZ01USTRWRE0wTUNBeE16WlVNelF4SURFME0xUXpORElnTVRVeVZETTBOU0F4TmpWVU16UTRJREU0TWxRek5UUWdNakEyVkRNMk1pQXlNemhVTXpjeklESTRNVkUwTURJZ016azFJRFF3TmlBME1EUlJOREU1SURRek1TQTBORGtnTkRNeFVUUTJPQ0EwTXpFZ05EYzFJRFF5TVZRME9ETWdOREF5VVRRNE15QXpPRGtnTkRVMElESTNORlEwTWpJZ01UUXlVVFF5TUNBeE16RWdOREl3SURFd04xWXhNREJSTkRJd0lEZzFJRFF5TXlBM01WUTBORElnTkRKVU5EZzNJREkyVVRVMU9DQXlOaUEyTURBZ01UUTRVVFl3T1NBeE56RWdOakl3SURJeE0xUTJNeklnTWpjelVUWXpNaUF6TURZZ05qRTVJRE15TlZRMU9UTWdNelUzVkRVNE1DQXpPRFZhSWk4K1BIQmhkR2dnYVdROUlrMUtXQzAwTmkxVVJWZ3RTUzB4UkRRMU5pSWdaRDBpVFRFNE5DQTJNREJSTVRnMElEWXlOQ0F5TURNZ05qUXlWREkwTnlBMk5qRlJNalkxSURZMk1TQXlOemNnTmpRNVZESTVNQ0EyTVRsUk1qa3dJRFU1TmlBeU56QWdOVGMzVkRJeU5pQTFOVGRSTWpFeElEVTFOeUF4T1RnZ05UWTNWREU0TkNBMk1EQmFUVEl4SURJNE4xRXlNU0F5T1RVZ016QWdNekU0VkRVMElETTJPVlE1T0NBME1qQlVNVFU0SURRME1sRXhPVGNnTkRReUlESXlNeUEwTVRsVU1qVXdJRE0xTjFFeU5UQWdNelF3SURJek5pQXpNREZVTVRrMklERTVObFF4TlRRZ09ETlJNVFE1SURZeElERTBPU0ExTVZFeE5Ea2dNallnTVRZMklESTJVVEUzTlNBeU5pQXhPRFVnTWpsVU1qQTRJRFF6VkRJek5TQTNPRlF5TmpBZ01UTTNVVEkyTXlBeE5Ea2dNalkxSURFMU1WUXlPRElnTVRVelVUTXdNaUF4TlRNZ016QXlJREUwTTFFek1ESWdNVE0xSURJNU15QXhNVEpVTWpZNElEWXhWREl5TXlBeE1WUXhOakVnTFRFeFVURXlPU0F0TVRFZ01UQXlJREV3VkRjMElEYzBVVGMwSURreElEYzVJREV3TmxReE1qSWdNakl3VVRFMk1DQXpNakVnTVRZMklETTBNVlF4TnpNZ016Z3dVVEUzTXlBME1EUWdNVFUySURRd05FZ3hOVFJSTVRJMElEUXdOQ0E1T1NBek56RlVOakVnTWpnM1VUWXdJREk0TmlBMU9TQXlPRFJVTlRnZ01qZ3hWRFUySURJM09WUTFNeUF5TnpoVU5Ea2dNamM0VkRReElESTNPRWd5TjFFeU1TQXlPRFFnTWpFZ01qZzNXaUl2UGp3dlpHVm1jejQ4WnlCemRISnZhMlU5SW1OMWNuSmxiblJEYjJ4dmNpSWdabWxzYkQwaVkzVnljbVZ1ZEVOdmJHOXlJaUJ6ZEhKdmEyVXRkMmxrZEdnOUlqQWlJSFJ5WVc1elptOXliVDBpYzJOaGJHVW9NU3d0TVNraVBqeG5JR1JoZEdFdGJXMXNMVzV2WkdVOUltMWhkR2dpUGp4bklHUmhkR0V0Ylcxc0xXNXZaR1U5SWxSbFdFRjBiMjBpSUdSaGRHRXRiV3A0TFhSbGVHTnNZWE56UFNKUFVrUWlQanhuSUdSaGRHRXRiVzFzTFc1dlpHVTlJbTF2ZG1WeUlqNDhaeUJrWVhSaExXMXRiQzF1YjJSbFBTSnRhU0krUEhWelpTQmtZWFJoTFdNOUlqRkVORFkySWlCNGJHbHVhenBvY21WbVBTSWpUVXBZTFRRMkxWUkZXQzFKTFRGRU5EWTJJaTgrUEM5blBqeG5JR1JoZEdFdGJXMXNMVzV2WkdVOUltMXZJaUIwY21GdWMyWnZjbTA5SW5SeVlXNXpiR0YwWlNnek1EQXVOaXd4TmlrZ2RISmhibk5zWVhSbEtDMHlOVEFnTUNraVBqeDFjMlVnWkdGMFlTMWpQU0kxUlNJZ2VHeHBibXM2YUhKbFpqMGlJMDFLV0MwME5pMVVSVmd0VGkwMVJTSXZQand2Wno0OEwyYytQQzluUGp4bklHUmhkR0V0Ylcxc0xXNXZaR1U5SW0xdklpQjBjbUZ1YzJadmNtMDlJblJ5WVc1emJHRjBaU2czTmpjdU9Dd3dLU0krUEhWelpTQmtZWFJoTFdNOUlqSXhPVElpSUhoc2FXNXJPbWh5WldZOUlpTk5TbGd0TkRZdFZFVllMVTR0TWpFNU1pSXZQand2Wno0OFp5QmtZWFJoTFcxdGJDMXViMlJsUFNKdGFTSWdkSEpoYm5ObWIzSnRQU0owY21GdWMyeGhkR1VvTWpBME5TNDJMREFwSWo0OGRYTmxJR1JoZEdFdFl6MGlNVVEwTmpjaUlIaHNhVzVyT21oeVpXWTlJaU5OU2xndE5EWXRWRVZZTFVrdE1VUTBOamNpTHo0OEwyYytQR2NnWkdGMFlTMXRiV3d0Ym05a1pUMGliVzhpSUhSeVlXNXpabTl5YlQwaWRISmhibk5zWVhSbEtESTNPRGd1TXl3d0tTSStQSFZ6WlNCa1lYUmhMV005SWpJeE9USWlJSGhzYVc1ck9taHlaV1k5SWlOTlNsZ3RORFl0VkVWWUxVNHRNakU1TWlJdlBqd3ZaejQ4WnlCa1lYUmhMVzF0YkMxdWIyUmxQU0p0YzNWaUlpQjBjbUZ1YzJadmNtMDlJblJ5WVc1emJHRjBaU2cwTURZMkxqRXNNQ2tpUGp4bklHUmhkR0V0Ylcxc0xXNXZaR1U5SW0xcElqNDhkWE5sSUdSaGRHRXRZejBpTVVRME5qUWlJSGhzYVc1ck9taHlaV1k5SWlOTlNsZ3RORFl0VkVWWUxVa3RNVVEwTmpRaUx6NDhMMmMrUEdjZ1pHRjBZUzF0Yld3dGJtOWtaVDBpYldraUlIUnlZVzV6Wm05eWJUMGlkSEpoYm5Oc1lYUmxLRGMwT1N3dE1UVXdLU0J6WTJGc1pTZ3dMamN3TnlraVBqeDFjMlVnWkdGMFlTMWpQU0l4UkRRMU5pSWdlR3hwYm1zNmFISmxaajBpSTAxS1dDMDBOaTFVUlZndFNTMHhSRFExTmlJdlBqd3ZaejQ4TDJjK1BDOW5Qand2Wno0OEwzTjJaejQ9IiwKCSJSZWFsVmlld1NpemVKc29uIiA6ICJ7XCJoZWlnaHRcIjozNTgsXCJ3aWR0aFwiOjE4MDR9Igp9Cg=="/>
    </extobj>
    <extobj name="2384804F-3998-4D57-9195-F3826E402611-11">
      <extobjdata type="2384804F-3998-4D57-9195-F3826E402611" data="ewoJIkltZ1NldHRpbmdKc29uIiA6ICJ7XCJoZWlnaHRcIjozNy40OTk5OTk5OTk5OTk5OSxcIndpZHRoXCI6MTE4Ljc0OTk5OTk5OTk5OTk5fSIsCgkiTGF0ZXgiIDogIlxcc2lnbWEoeikgPSBcXGZyYWN7MX17MSArIGVeey16fX0iLAoJIkxhdGV4SW1nQmFzZTY0IiA6ICJQSE4yWnlCNGJXeHVjejBpYUhSMGNEb3ZMM2QzZHk1M015NXZjbWN2TWpBd01DOXpkbWNpSUhkcFpIUm9QU0l4TlM0eU5EUmxlQ0lnYUdWcFoyaDBQU0kwTGpjM05HVjRJaUJ5YjJ4bFBTSnBiV2NpSUdadlkzVnpZV0pzWlQwaVptRnNjMlVpSUhacFpYZENiM2c5SWpBZ0xURXpORElnTmpjek55NDVJREl4TVRBaUlIaHRiRzV6T25oc2FXNXJQU0pvZEhSd09pOHZkM2QzTG5jekxtOXlaeTh4T1RrNUwzaHNhVzVySWlCaGNtbGhMV2hwWkdSbGJqMGlkSEoxWlNJZ2MzUjViR1U5SW5abGNuUnBZMkZzTFdGc2FXZHVPaUF0TVM0M016aGxlRHNnYldGNExYZHBaSFJvT2lBNU9DVTdJajQ4WkdWbWN6NDhjR0YwYUNCcFpEMGlUVXBZTFRJdFZFVllMVWt0TVVRM01FVWlJR1E5SWsweE9EUWdMVEV4VVRFeE5pQXRNVEVnTnpRZ016UlVNekVnTVRRM1VUTXhJREkwTnlBeE1EUWdNek16VkRJM05DQTBNekJSTWpjMUlEUXpNU0EwTVRRZ05ETXhTRFUxTWxFMU5UTWdORE13SURVMU5TQTBNamxVTlRVNUlEUXlOMVExTmpJZ05ESTFWRFUyTlNBME1qSlVOVFkzSURReU1GUTFOamtnTkRFMlZEVTNNQ0EwTVRKVU5UY3hJRFF3TjFRMU56SWdOREF4VVRVM01pQXpOVGNnTlRBM0lETTFOMUUxTURBZ016VTNJRFE1TUNBek5UZFVORGMySURNMU9FZzBNVFpNTkRJeElETTBPRkUwTXprZ016RXdJRFF6T1NBeU5qTlJORE01SURFMU15QXpOVGtnTnpGVU1UZzBJQzB4TVZwTk16WXhJREkzT0ZFek5qRWdNelU0SURJM05pQXpOVGhSTVRVeUlETTFPQ0F4TVRVZ01UZzBVVEV4TkNBeE9EQWdNVEUwSURFM09GRXhNRFlnTVRReElERXdOaUF4TVRkUk1UQTJJRFkzSURFek1TQTBOMVF4T0RnZ01qWlJNalF5SURJMklESTROeUEzTTFFek1UWWdNVEF6SURNek5DQXhOVE5VTXpVMklESXpNMVF6TmpFZ01qYzRXaUl2UGp4d1lYUm9JR2xrUFNKTlNsZ3RN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pMVVSVmd0U1MweFJEUTJOeUlnWkQwaVRUTTBOeUF6TXpoUk16TTNJRE16T0NBeU9UUWdNelE1VkRJek1TQXpOakJSTWpFeElETTJNQ0F4T1RjZ016VTJWREUzTkNBek5EWlVNVFl5SURNek5WUXhOVFVnTXpJMFRERTFNeUF6TWpCUk1UVXdJRE14TnlBeE16Z2dNekUzVVRFeE55QXpNVGNnTVRFM0lETXlOVkV4TVRjZ016TXdJREV5TUNBek16bFJNVE16SURNM09DQXhOak1nTkRBMlZESXlPU0EwTkRCUk1qUXhJRFEwTWlBeU5EWWdORFF5VVRJM01TQTBORElnTWpreElEUXlOVlF6TWprZ016a3lWRE0yTnlBek56VlJNemc1SURNM05TQTBNVEVnTkRBNFZEUXpOQ0EwTkRGUk5ETTFJRFEwTWlBME5Ea2dORFF5U0RRMk1sRTBOamdnTkRNMklEUTJPQ0EwTXpSUk5EWTRJRFF6TUNBME5qTWdOREl3VkRRME9TQXpPVGxVTkRNeUlETTNOMVEwTVRnZ016VTRURFF4TVNBek5EbFJNelk0SURJNU9DQXlOelVnTWpFMFZERTJNQ0F4TURaTU1UUTRJRGswVERFMk15QTVNMUV4T0RVZ09UTWdNakkzSURneVZESTVNQ0EzTVZFek1qZ2dOekVnTXpZd0lEa3dWRFF3TWlBeE5EQlJOREEySURFME9TQTBNRGtnTVRVeFZEUXlOQ0F4TlROUk5EUXpJREUxTXlBME5ETWdNVFF6VVRRME15QXhNemdnTkRReUlERXpORkUwTWpVZ056SWdNemMySURNeFZESTNPQ0F0TVRGUk1qVXlJQzB4TVNBeU16SWdObFF4T1RNZ05EQlVNVFUxSURVM1VURXhNU0ExTnlBM05pQXRNMUUzTUNBdE1URWdOVGtnTFRFeFNEVTBTRFF4VVRNMUlDMDFJRE0xSUMweVVUTTFJREV6SURreklEZzBVVEV6TWlBeE1qa2dNakkxSURJeE5GUXpOREFnTXpJeVVUTTFNaUF6TXpnZ016UTNJRE16T0ZvaUx6NDhjR0YwYUNCcFpEMGlUVXBZTFRJ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eU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p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5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SXRWRVZZTFVrdE1VUTBOVElpSUdROUlrMHpPU0F4TmpoUk16a2dNakkxSURVNElESTNNbFF4TURjZ016VXdWREUzTkNBME1ESlVNalEwSURRek0xUXpNRGNnTkRReVNETXhNRkV6TlRVZ05EUXlJRE00T0NBME1qQlVOREl4SURNMU5WRTBNakVnTWpZMUlETXhNQ0F5TXpkUk1qWXhJREl5TkNBeE56WWdNakl6VVRFek9TQXlNak1nTVRNNElESXlNVkV4TXpnZ01qRTVJREV6TWlBeE9EWlVNVEkxSURFeU9GRXhNalVnT0RFZ01UUTJJRFUwVkRJd09TQXlObFF6TURJZ05EVlVNemswSURFeE1WRTBNRE1nTVRJeElEUXdOaUF4TWpGUk5ERXdJREV5TVNBME1Ua2dNVEV5VkRReU9TQTVPRlEwTWpBZ09ESlVNemt3SURVMVZETTBOQ0F5TkZReU9ERWdMVEZVTWpBMUlDMHhNVkV4TWpZZ0xURXhJRGd6SURReVZETTVJREUyT0ZwTk16Y3pJRE0xTTFFek5qY2dOREExSURNd05TQTBNRFZSTWpjeUlEUXdOU0F5TkRRZ016a3hWREU1T1NBek5UZFVNVGN3SURNeE5sUXhOVFFnTWpnd1ZERTBPU0F5TmpGUk1UUTVJREkyTUNBeE5qa2dNall3VVRJNE1pQXlOakFnTXpJM0lESTRORlF6TnpNZ016VXpXaUl2UGp4d1lYUm9JR2xrUFNKTlNsZ3RNaTFVUlZndFRpMHlNakV5SWlCa1BTSk5PRFFnTWpNM1ZEZzBJREkxTUZRNU9DQXlOekJJTmpjNVVUWTVOQ0F5TmpJZ05qazBJREkxTUZRMk56a2dNak13U0RrNFVUZzBJREl6TnlBNE5DQXlOVEJhSWk4K1BDOWtaV1p6UGp4bklITjBjbTlyWlQwaVkzVnljbVZ1ZEVOdmJHOXlJaUJtYVd4c1BTSmpkWEp5Wlc1MFEyOXNiM0lpSUhOMGNtOXJaUzEzYVdSMGFEMGlNQ0lnZEhKaGJuTm1iM0p0UFNKelkyRnNaU2d4TEMweEtTSStQR2NnWkdGMFlTMXRiV3d0Ym05a1pUMGliV0YwYUNJK1BHY2daR0YwWVMxdGJXd3RibTlrWlQwaWJXa2lQangxYzJVZ1pHRjBZUzFqUFNJeFJEY3dSU0lnZUd4cGJtczZhSEpsWmowaUkwMUtXQzB5TFZSRldDMUpMVEZFTnpCRklpOCtQQzluUGp4bklHUmhkR0V0Ylcxc0xXNXZaR1U5SW0xdklpQjBjbUZ1YzJadmNtMDlJblJ5WVc1emJHRjBaU2cxTnpFc01Da2lQangxYzJVZ1pHRjBZUzFqUFNJeU9DSWdlR3hwYm1zNmFISmxaajBpSTAxS1dDMHlMVlJGV0MxT0xUSTRJaTgrUEM5blBqeG5JR1JoZEdFdGJXMXNMVzV2WkdVOUltMXBJaUIwY21GdWMyWnZjbTA5SW5SeVlXNXpiR0YwWlNnNU5qQXNNQ2tpUGp4MWMyVWdaR0YwWVMxalBTSXhSRFEyTnlJZ2VHeHBibXM2YUhKbFpqMGlJMDFLV0MweUxWUkZXQzFKTFRGRU5EWTNJaTgrUEM5blBqeG5JR1JoZEdFdGJXMXNMVzV2WkdVOUltMXZJaUIwY21GdWMyWnZjbTA5SW5SeVlXNXpiR0YwWlNneE5ESTFMREFwSWo0OGRYTmxJR1JoZEdFdFl6MGlNamtpSUhoc2FXNXJPbWh5WldZOUlpTk5TbGd0TWkxVVJWZ3RUaTB5T1NJdlBqd3ZaejQ4WnlCa1lYUmhMVzF0YkMxdWIyUmxQU0p0YnlJZ2RISmhibk5tYjNKdFBTSjBjbUZ1YzJ4aGRHVW9NakE1TVM0NExEQXBJajQ4ZFhObElHUmhkR0V0WXowaU0wUWlJSGhzYVc1ck9taHlaV1k5SWlOTlNsZ3RNaTFVUlZndFRpMHpSQ0l2UGp3dlp6NDhaeUJrWVhSaExXMXRiQzF1YjJSbFBTSnRabkpoWXlJZ2RISmhibk5tYjNKdFBTSjBjbUZ1YzJ4aGRHVW9NekUwTnk0MkxEQXBJajQ4WnlCa1lYUmhMVzF0YkMxdWIyUmxQU0p0YmlJZ2RISmhibk5tYjNKdFBTSjBjbUZ1YzJ4aGRHVW9NVFUwTlM0eUxEWTNOaWtpUGp4MWMyVWdaR0YwWVMxalBTSXpNU0lnZUd4cGJtczZhSEpsWmowaUkwMUtXQzB5TFZSRldDMU9MVE14SWk4K1BDOW5QanhuSUdSaGRHRXRiVzFzTFc1dlpHVTlJbTF5YjNjaUlIUnlZVzV6Wm05eWJUMGlkSEpoYm5Oc1lYUmxLREl5TUN3dE5qZzJLU0krUEdjZ1pHRjBZUzF0Yld3dGJtOWtaVDBpYlc0aVBqeDFjMlVnWkdGMFlTMWpQU0l6TVNJZ2VHeHBibXM2YUhKbFpqMGlJMDFLV0MweUxWUkZXQzFPTFRNeElpOCtQQzluUGp4bklHUmhkR0V0Ylcxc0xXNXZaR1U5SW0xdklpQjBjbUZ1YzJadmNtMDlJblJ5WVc1emJHRjBaU2czTWpJdU1pd3dLU0krUEhWelpTQmtZWFJoTFdNOUlqSkNJaUI0YkdsdWF6cG9jbVZtUFNJalRVcFlMVEl0VkVWWUxVNHRNa0lpTHo0OEwyYytQR2NnWkdGMFlTMXRiV3d0Ym05a1pUMGliWE4xY0NJZ2RISmhibk5tYjNKdFBTSjBjbUZ1YzJ4aGRHVW9NVGN5TWk0MExEQXBJajQ4WnlCa1lYUmhMVzF0YkMxdWIyUmxQU0p0YVNJK1BIVnpaU0JrWVhSaExXTTlJakZFTkRVeUlpQjRiR2x1YXpwb2NtVm1QU0lqVFVwWUxUSXRWRVZZTFVrdE1VUTBOVElpTHo0OEwyYytQR2NnWkdGMFlTMXRiV3d0Ym05a1pUMGlWR1ZZUVhSdmJTSWdkSEpoYm5ObWIzSnRQU0owY21GdWMyeGhkR1VvTkRrNUxESTRPU2tnYzJOaGJHVW9NQzQzTURjcElpQmtZWFJoTFcxcWVDMTBaWGhqYkdGemN6MGlUMUpFSWo0OFp5QmtZWFJoTFcxdGJDMXViMlJsUFNKdGJ5SStQSFZ6WlNCa1lYUmhMV005SWpJeU1USWlJSGhzYVc1ck9taHlaV1k5SWlOTlNsZ3RNaTFVUlZndFRpMHlNakV5SWk4K1BDOW5QanhuSUdSaGRHRXRiVzFzTFc1dlpHVTlJbTFwSWlCMGNtRnVjMlp2Y20wOUluUnlZVzV6YkdGMFpTZzNOemdzTUNraVBqeDFjMlVnWkdGMFlTMWpQU0l4UkRRMk55SWdlR3hwYm1zNmFISmxaajBpSTAxS1dDMHlMVlJGV0MxSkxURkVORFkzSWk4K1BDOW5Qand2Wno0OEwyYytQQzluUGp4eVpXTjBJSGRwWkhSb1BTSXpNelV3TGpRaUlHaGxhV2RvZEQwaU5qQWlJSGc5SWpFeU1DSWdlVDBpTWpJd0lpOCtQQzluUGp3dlp6NDhMMmMrUEM5emRtYysiLAoJIlJlYWxWaWV3U2l6ZUpzb24iIDogIntcImhlaWdodFwiOjc0NCxcIndpZHRoXCI6MjM3NX0iCn0K"/>
    </extobj>
    <extobj name="2384804F-3998-4D57-9195-F3826E402611-12">
      <extobjdata type="2384804F-3998-4D57-9195-F3826E402611" data="ewoJIkltZ1NldHRpbmdKc29uIiA6ICJ7XCJoZWlnaHRcIjoxOC43NDk5OTk5OTk5OTk5OTYsXCJ3aWR0aFwiOjE3NC45OTk5OTk5OTk5OTk5N30iLAoJIkxhdGV4IiA6ICJcXHNpZ21hICcgKHopID0gXFxzaWdtYSAoeikgKDEgLSBcXHNpZ21hKHopKSkiLAoJIkxhdGV4SW1nQmFzZTY0IiA6ICJQSE4yWnlCNGJXeHVjejBpYUhSMGNEb3ZMM2QzZHk1M015NXZjbWN2TWpBd01DOXpkbWNpSUhkcFpIUm9QU0l5TWk0ME9UUmxlQ0lnYUdWcFoyaDBQU0l5TGpNNU5tVjRJaUJ5YjJ4bFBTSnBiV2NpSUdadlkzVnpZV0pzWlQwaVptRnNjMlVpSUhacFpYZENiM2c5SWpBZ0xUZ3dPU0E1T1RReUxqVWdNVEExT1NJZ2VHMXNibk02ZUd4cGJtczlJbWgwZEhBNkx5OTNkM2N1ZHpNdWIzSm5MekU1T1RrdmVHeHBibXNpSUdGeWFXRXRhR2xrWkdWdVBTSjBjblZsSWlCemRIbHNaVDBpZG1WeWRHbGpZV3d0WVd4cFoyNDZJQzB3TGpVMk5tVjRPeUJ0WVhndGQybGtkR2c2SURrNEpUc2lQanhrWldaelBqeHdZWFJvSUdsa1BTSk5TbGd0T0RNdFZFVllMVWt0TVVRM01FVWlJR1E5SWsweE9EUWdMVEV4VVRFeE5pQXRNVEVnTnpRZ016UlVNekVnTVRRM1VUTXhJREkwTnlBeE1EUWdNek16VkRJM05DQTBNekJSTWpjMUlEUXpNU0EwTVRRZ05ETXhTRFUxTWxFMU5UTWdORE13SURVMU5TQTBNamxVTlRVNUlEUXlOMVExTmpJZ05ESTFWRFUyTlNBME1qSlVOVFkzSURReU1GUTFOamtnTkRFMlZEVTNNQ0EwTVRKVU5UY3hJRFF3TjFRMU56SWdOREF4VVRVM01pQXpOVGNnTlRBM0lETTFOMUUxTURBZ016VTNJRFE1TUNBek5UZFVORGMySURNMU9FZzBNVFpNTkRJeElETTBPRkUwTXprZ016RXdJRFF6T1NBeU5qTlJORE01SURFMU15QXpOVGtnTnpGVU1UZzBJQzB4TVZwTk16WXhJREkzT0ZFek5qRWdNelU0SURJM05pQXpOVGhSTVRVeUlETTFPQ0F4TVRVZ01UZzBVVEV4TkNBeE9EQWdNVEUwSURFM09GRXhNRFlnTVRReElERXdOaUF4TVRkUk1UQTJJRFkzSURFek1TQTBOMVF4T0RnZ01qWlJNalF5SURJMklESTROeUEzTTFFek1UWWdNVEF6SURNek5DQXhOVE5VTXpVMklESXpNMVF6TmpFZ01qYzRXaUl2UGp4d1lYUm9JR2xrUFNKTlNsZ3RPRE10VkVWWUxWWXRNakF6TWlJZ1pEMGlUVGM1SURRelVUY3pJRFF6SURVeUlEUTVWRE13SURZeFVUTXdJRFk0SURnMUlESTVNMVF4TkRZZ05USTRVVEUyTVNBMU5qQWdNVGs0SURVMk1GRXlNVGdnTlRZd0lESTBNQ0ExTkRWVU1qWXlJRFV3TVZFeU5qSWdORGsySURJMk1DQTBPRFpSTWpVNUlEUTNPU0F4TnpNZ01qWXpWRGcwSURRMVZEYzVJRFF6V2lJdlBqeHdZWFJvSUdsa1BTSk5TbGd0T0RN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Gd6TFZSRldDMUpMVEZFTkRZM0lpQmtQU0pOTXpRM0lETXpPRkV6TXpjZ016TTRJREk1TkNBek5EbFVNak14SURNMk1GRXlNVEVnTXpZd0lERTVOeUF6TlRaVU1UYzBJRE0wTmxReE5qSWdNek0xVkRFMU5TQXpNalJNTVRVeklETXlNRkV4TlRBZ016RTNJREV6T0NBek1UZFJNVEUzSURNeE55QXhNVGNnTXpJMVVURXhOeUF6TXpBZ01USXdJRE16T1ZFeE16TWdNemM0SURFMk15QTBNRFpVTWpJNUlEUTBNRkV5TkRFZ05EUXlJREkwTmlBME5ESlJNamN4SURRME1pQXlPVEVnTkRJMVZETXlPU0F6T1RKVU16WTNJRE0zTlZFek9Ea2dNemMxSURReE1TQTBNRGhVTkRNMElEUTBNVkUwTXpVZ05EUXlJRFEwT1NBME5ESklORFl5VVRRMk9DQTBNellnTkRZNElEUXpORkUwTmpnZ05ETXdJRFEyTXlBME1qQlVORFE1SURNNU9WUTBNeklnTXpjM1ZEUXhPQ0F6TlRoTU5ERXhJRE0wT1ZFek5qZ2dNams0SURJM05TQXlNVFJVTVRZd0lERXdOa3d4TkRnZ09UUk1NVFl6SURrelVURTROU0E1TXlBeU1qY2dPREpVTWprd0lEY3hVVE15T0NBM01TQXpOakFnT1RCVU5EQXlJREUwTUZFME1EWWdNVFE1SURRd09TQXhOVEZVTkRJMElERTFNMUUwTkRNZ01UVXpJRFEwTXlBeE5ETlJORFF6SURFek9DQTBORElnTVRNMFVUUXlOU0EzTWlBek56WWdNekZVTWpjNElDMHhNVkV5TlRJZ0xURXhJREl6TWlBMlZERTVNeUEwTUZReE5UVWdOVGRSTVRFeElEVTNJRGMySUMwelVUY3dJQzB4TVNBMU9TQXRNVEZJTlRSSU5ERlJNelVnTFRVZ016VWdMVEpSTXpVZ01UTWdPVE1nT0RSUk1UTXlJREV5T1NBeU1qVWdNakUwVkRNME1DQXpNakpSTXpVeUlETXpPQ0F6TkRjZ016TTRXaUl2UGp4d1lYUm9JR2xrUFNKTlNsZ3RPRE1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A0TX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nek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Gd6TFZSRldDMU9MVEl5TVRJaUlHUTlJazA0TkNBeU16ZFVPRFFnTWpVd1ZEazRJREkzTUVnMk56bFJOamswSURJMk1pQTJPVFFnTWpVd1ZEWTNPU0F5TXpCSU9UaFJPRFFnTWpNM0lEZzBJREkxTUZvaUx6NDhMMlJsWm5NK1BHY2djM1J5YjJ0bFBTSmpkWEp5Wlc1MFEyOXNiM0lpSUdacGJHdzlJbU4xY25KbGJuUkRiMnh2Y2lJZ2MzUnliMnRsTFhkcFpIUm9QU0l3SWlCMGNtRnVjMlp2Y20wOUluTmpZV3hsS0RFc0xURXBJajQ4WnlCa1lYUmhMVzF0YkMxdWIyUmxQU0p0WVhSb0lqNDhaeUJrWVhSaExXMXRiQzF1YjJSbFBTSnRjM1Z3SWo0OFp5QmtZWFJoTFcxdGJDMXViMlJsUFNKdGFTSStQSFZ6WlNCa1lYUmhMV005SWpGRU56QkZJaUI0YkdsdWF6cG9jbVZtUFNJalRVcFlMVGd6TFZSRldDMUpMVEZFTnpCRklpOCtQQzluUGp4bklHUmhkR0V0Ylcxc0xXNXZaR1U5SW0xdklpQjBjbUZ1YzJadmNtMDlJblJ5WVc1emJHRjBaU2cyTURRc05ERXpLU0J6WTJGc1pTZ3dMamN3TnlraVBqeDFjMlVnWkdGMFlTMWpQU0l5TURNeUlpQjRiR2x1YXpwb2NtVm1QU0lqVFVwWUxUZ3pMVlJGV0MxV0xUSXdNeklpTHo0OEwyYytQQzluUGp4bklHUmhkR0V0Ylcxc0xXNXZaR1U5SW0xdklpQjBjbUZ1YzJadmNtMDlJblJ5WVc1emJHRjBaU2c0TkRndU5Td3dLU0krUEhWelpTQmtZWFJoTFdNOUlqSTRJaUI0YkdsdWF6cG9jbVZtUFNJalRVcFlMVGd6TFZSRldDMU9MVEk0SWk4K1BDOW5QanhuSUdSaGRHRXRiVzFzTFc1dlpHVTlJbTFwSWlCMGNtRnVjMlp2Y20wOUluUnlZVzV6YkdGMFpTZ3hNak0zTGpVc01Da2lQangxYzJVZ1pHRjBZUzFqUFNJeFJEUTJOeUlnZUd4cGJtczZhSEpsWmowaUkwMUtXQzA0TXkxVVJWZ3RTUzB4UkRRMk55SXZQand2Wno0OFp5QmtZWFJoTFcxdGJDMXViMlJsUFNKdGJ5SWdkSEpoYm5ObWIzSnRQU0owY21GdWMyeGhkR1VvTVRjd01pNDFMREFwSWo0OGRYTmxJR1JoZEdFdFl6MGlNamtpSUhoc2FXNXJPbWh5WldZOUlpTk5TbGd0T0RNdFZFVllMVTR0TWpraUx6NDhMMmMrUEdjZ1pHRjBZUzF0Yld3dGJtOWtaVDBpYlc4aUlIUnlZVzV6Wm05eWJUMGlkSEpoYm5Oc1lYUmxLREl6TmprdU1pd3dLU0krUEhWelpTQmtZWFJoTFdNOUlqTkVJaUI0YkdsdWF6cG9jbVZtUFNJalRVcFlMVGd6TFZSRldDMU9MVE5FSWk4K1BDOW5QanhuSUdSaGRHRXRiVzFzTFc1dlpHVTlJbTFwSWlCMGNtRnVjMlp2Y20wOUluUnlZVzV6YkdGMFpTZ3pOREkxTERBcElqNDhkWE5sSUdSaGRHRXRZejBpTVVRM01FVWlJSGhzYVc1ck9taHlaV1k5SWlOTlNsZ3RPRE10VkVWWUxVa3RNVVEzTUVVaUx6NDhMMmMrUEdjZ1pHRjBZUzF0Yld3dGJtOWtaVDBpYlc4aUlIUnlZVzV6Wm05eWJUMGlkSEpoYm5Oc1lYUmxLRE01T1RZc01Da2lQangxYzJVZ1pHRjBZUzFqUFNJeU9DSWdlR3hwYm1zNmFISmxaajBpSTAxS1dDMDRNeTFVUlZndFRpMHlPQ0l2UGp3dlp6NDhaeUJrWVhSaExXMXRiQzF1YjJSbFBTSnRhU0lnZEhKaGJuTm1iM0p0UFNKMGNtRnVjMnhoZEdVb05ETTROU3d3S1NJK1BIVnpaU0JrWVhSaExXTTlJakZFTkRZM0lpQjRiR2x1YXpwb2NtVm1QU0lqVFVwWUxUZ3pMVlJGV0MxSkxURkVORFkzSWk4K1BDOW5QanhuSUdSaGRHRXRiVzFzTFc1dlpHVTlJbTF2SWlCMGNtRnVjMlp2Y20wOUluUnlZVzV6YkdGMFpTZzBPRFV3TERBcElqNDhkWE5sSUdSaGRHRXRZejBpTWpraUlIaHNhVzVyT21oeVpXWTlJaU5OU2xndE9ETXRWRVZZTFU0dE1qa2lMejQ4TDJjK1BHY2daR0YwWVMxdGJXd3RibTlrWlQwaWJXOGlJSFJ5WVc1elptOXliVDBpZEhKaGJuTnNZWFJsS0RVeU16a3NNQ2tpUGp4MWMyVWdaR0YwWVMxalBTSXlPQ0lnZUd4cGJtczZhSEpsWmowaUkwMUtXQzA0TXkxVVJWZ3RUaTB5T0NJdlBqd3ZaejQ4WnlCa1lYUmhMVzF0YkMxdWIyUmxQU0p0YmlJZ2RISmhibk5tYjNKdFBTSjBjbUZ1YzJ4aGRHVW9OVFl5T0N3d0tTSStQSFZ6WlNCa1lYUmhMV005SWpNeElpQjRiR2x1YXpwb2NtVm1QU0lqVFVwWUxUZ3pMVlJGV0MxT0xUTXhJaTgrUEM5blBqeG5JR1JoZEdFdGJXMXNMVzV2WkdVOUltMXZJaUIwY21GdWMyWnZjbTA5SW5SeVlXNXpiR0YwWlNnMk16VXdMaklzTUNraVBqeDFjMlVnWkdGMFlTMWpQU0l5TWpFeUlpQjRiR2x1YXpwb2NtVm1QU0lqVFVwWUxUZ3pMVlJGV0MxT0xUSXlNVElpTHo0OEwyYytQR2NnWkdGMFlTMXRiV3d0Ym05a1pUMGliV2tpSUhSeVlXNXpabTl5YlQwaWRISmhibk5zWVhSbEtEY3pOVEF1TlN3d0tTSStQSFZ6WlNCa1lYUmhMV005SWpGRU56QkZJaUI0YkdsdWF6cG9jbVZtUFNJalRVcFlMVGd6TFZSRldDMUpMVEZFTnpCRklpOCtQQzluUGp4bklHUmhkR0V0Ylcxc0xXNXZaR1U5SW0xdklpQjBjbUZ1YzJadmNtMDlJblJ5WVc1emJHRjBaU2czT1RJeExqVXNNQ2tpUGp4MWMyVWdaR0YwWVMxalBTSXlPQ0lnZUd4cGJtczZhSEpsWmowaUkwMUtXQzA0TXkxVVJWZ3RUaTB5T0NJdlBqd3ZaejQ4WnlCa1lYUmhMVzF0YkMxdWIyUmxQU0p0YVNJZ2RISmhibk5tYjNKdFBTSjBjbUZ1YzJ4aGRHVW9PRE14TUM0MUxEQXBJajQ4ZFhObElHUmhkR0V0WXowaU1VUTBOamNpSUhoc2FXNXJPbWh5WldZOUlpTk5TbGd0T0RNdFZFVllMVWt0TVVRME5qY2lMejQ4TDJjK1BHY2daR0YwWVMxdGJXd3RibTlrWlQwaWJXOGlJSFJ5WVc1elptOXliVDBpZEhKaGJuTnNZWFJsS0RnM056VXVOU3d3S1NJK1BIVnpaU0JrWVhSaExXTTlJakk1SWlCNGJHbHVhenBvY21WbVBTSWpUVXBZTFRnekxWUkZXQzFPTFRJNUlpOCtQQzluUGp4bklHUmhkR0V0Ylcxc0xXNXZaR1U5SW0xdklpQjBjbUZ1YzJadmNtMDlJblJ5WVc1emJHRjBaU2c1TVRZMExqVXNNQ2tpUGp4MWMyVWdaR0YwWVMxalBTSXlPU0lnZUd4cGJtczZhSEpsWmowaUkwMUtXQzA0TXkxVVJWZ3RUaTB5T1NJdlBqd3ZaejQ4WnlCa1lYUmhMVzF0YkMxdWIyUmxQU0p0YnlJZ2RISmhibk5tYjNKdFBTSjBjbUZ1YzJ4aGRHVW9PVFUxTXk0MUxEQXBJajQ4ZFhObElHUmhkR0V0WXowaU1qa2lJSGhzYVc1ck9taHlaV1k5SWlOTlNsZ3RPRE10VkVWWUxVNHRNamtpTHo0OEwyYytQQzluUGp3dlp6NDhMM04yWno0PSIsCgkiUmVhbFZpZXdTaXplSnNvbiIgOiAie1wiaGVpZ2h0XCI6MzczLFwid2lkdGhcIjozNTAwfSIKfQo="/>
    </extobj>
    <extobj name="2384804F-3998-4D57-9195-F3826E402611-13">
      <extobjdata type="2384804F-3998-4D57-9195-F3826E402611" data="ewoJIkltZ1NldHRpbmdKc29uIiA6ICJ7XCJoZWlnaHRcIjoxNy44NTcxNDI4NTcxNDI4NTQsXCJ3aWR0aFwiOjEyOC41NzE0Mjg1NzE0Mjg1Nn0iLAoJIkxhdGV4IiA6ICJmKHopID0gbWF4KDAsIHopIiwKCSJMYXRleEltZ0Jhc2U2NCIgOiAiUEhOMlp5QjRiV3h1Y3owaWFIUjBjRG92TDNkM2R5NTNNeTV2Y21jdk1qQXdNQzl6ZG1jaUlIZHBaSFJvUFNJeE5pNDFNREZsZUNJZ2FHVnBaMmgwUFNJeUxqSTJNbVY0SWlCeWIyeGxQU0pwYldjaUlHWnZZM1Z6WVdKc1pUMGlabUZzYzJVaUlIWnBaWGRDYjNnOUlqQWdMVGMxTUNBM01qa3pMaklnTVRBd01DSWdlRzFzYm5NNmVHeHBibXM5SW1oMGRIQTZMeTkzZDNjdWR6TXViM0puTHpFNU9Ua3ZlR3hwYm1zaUlHRnlhV0V0YUdsa1pHVnVQU0owY25WbElpQnpkSGxzWlQwaWRtVnlkR2xqWVd3dFlXeHBaMjQ2SUMwd0xqVTJObVY0T3lCdFlYZ3RkMmxrZEdnNklEazRKVHNpUGp4a1pXWnpQanh3WVhSb0lHbGtQU0pOU2xndE5DMVVSVmd0U1MweFJEUTFNeUlnWkQwaVRURXhPQ0F0TVRZeVVURXlNQ0F0TVRZeUlERXlOQ0F0TVRZMFZERXpOU0F0TVRZM1ZERTBOeUF0TVRZNFVURTJNQ0F0TVRZNElERTNNU0F0TVRVMVZERTROeUF0TVRJMlVURTVOeUF0T1RrZ01qSXhJREkzVkRJMk55QXlOamRVTWpnNUlETTRNbFl6T0RWSU1qUXlVVEU1TlNBek9EVWdNVGt5SURNNE4xRXhPRGdnTXprd0lERTRPQ0F6T1RkTU1UazFJRFF5TlZFeE9UY2dORE13SURJd015QTBNekJVTWpVd0lEUXpNVkV5T1RnZ05ETXhJREk1T0NBME16SlJNams0SURRek5DQXpNRGNnTkRneVZETXhPU0ExTkRCUk16VTJJRGN3TlNBME5qVWdOekExVVRVd01pQTNNRE1nTlRJMklEWTRNMVExTlRBZ05qTXdVVFUxTUNBMU9UUWdOVEk1SURVM09GUTBPRGNnTlRZeFVUUTBNeUExTmpFZ05EUXpJRFl3TTFFME5ETWdOakl5SURRMU5DQTJNelpVTkRjNElEWTFOMHcwT0RjZ05qWXlVVFEzTVNBMk5qZ2dORFUzSURZMk9GRTBORFVnTmpZNElEUXpOQ0EyTlRoVU5ERTVJRFl6TUZFME1USWdOakF4SURRd015QTFOVEpVTXpnM0lEUTJPVlF6T0RBZ05ETXpVVE00TUNBME16RWdORE0xSURRek1WRTBPREFnTkRNeElEUTROeUEwTXpCVU5EazRJRFF5TkZFME9Ua2dOREl3SURRNU5pQTBNRGRVTkRreElETTVNVkUwT0RrZ016ZzJJRFE0TWlBek9EWlVOREk0SURNNE5VZ3pOekpNTXpRNUlESTJNMUV6TURFZ01UVWdNamd5SUMwME4xRXlOVFVnTFRFek1pQXlNVElnTFRFM00xRXhOelVnTFRJd05TQXhNemtnTFRJd05WRXhNRGNnTFRJd05TQTRNU0F0TVRnMlZEVTFJQzB4TXpKUk5UVWdMVGsxSURjMklDMDNPRlF4TVRnZ0xUWXhVVEUyTWlBdE5qRWdNVFl5SUMweE1ETlJNVFl5SUMweE1qSWdNVFV4SUMweE16WlVNVEkzSUMweE5UZE1NVEU0SUMweE5qSmFJaTgrUEhCaGRHZ2dhV1E5SWsxS1dDMDB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MExWUkZXQzFKTFRGRU5EWTNJaUJrUFNKTk16UTNJRE16T0ZFek16Y2dNek00SURJNU5DQXpORGxVTWpNeElETTJNRkV5TVRFZ016WXdJREU1TnlBek5UWlVNVGMwSURNME5sUXhOaklnTXpNMVZERTFOU0F6TWpSTU1UVXpJRE15TUZFeE5UQWdNekUzSURFek9DQXpNVGRSTVRFM0lETXhOeUF4TVRjZ016STFVVEV4TnlBek16QWdNVEl3SURNek9WRXhNek1nTXpjNElERTJNeUEwTURaVU1qSTVJRFEwTUZFeU5ERWdORFF5SURJME5pQTBOREpSTWpjeElEUTBNaUF5T1RFZ05ESTFWRE15T1NBek9USlVNelkzSURNM05WRXpPRGtnTXpjMUlEUXhNU0EwTURoVU5ETTBJRFEwTVZFME16VWdORFF5SURRME9TQTBOREpJTkRZeVVUUTJPQ0EwTXpZZ05EWTRJRFF6TkZFME5qZ2dORE13SURRMk15QTBNakJVTkRRNUlETTVPVlEwTXpJZ016YzNWRFF4T0NBek5UaE1OREV4SURNME9WRXpOamdnTWprNElESTNOU0F5TVRSVU1UWXdJREV3Tmt3eE5EZ2dPVFJNTVRZeklEa3pVVEU0TlNBNU15QXlNamNnT0RKVU1qa3dJRGN4VVRNeU9DQTNNU0F6TmpBZ09UQlVOREF5SURFME1GRTBNRFlnTVRRNUlEUXdPU0F4TlRGVU5ESTBJREUxTTFFME5ETWdNVFV6SURRME15QXhORE5STkRReklERXpPQ0EwTkRJZ01UTTBVVFF5TlNBM01pQXpOellnTXpGVU1qYzRJQzB4TVZFeU5USWdMVEV4SURJek1pQTJWREU1TXlBME1GUXhOVFVnTlRkUk1URXhJRFUzSURjMklDMHpVVGN3SUMweE1TQTFPU0F0TVRGSU5UUklOREZSTXpVZ0xUVWdNelVnTFRKUk16VWdNVE1nT1RNZ09EUlJNVE15SURFeU9TQXlNalVnTWpFMFZETTBNQ0F6TWpKUk16VXlJRE16T0NBek5EY2dNek00V2lJdlBqeHdZWFJvSUdsa1BTSk5TbGd0TkM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R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MExWUkZXQzFKTFRGRU5EVkJJaUJrUFNKTk1qRWdNamczVVRJeUlESTVNeUF5TkNBek1ETlVNellnTXpReFZEVTJJRE00T0ZRNE9DQTBNalZVTVRNeUlEUTBNbFF4TnpVZ05ETTFWREl3TlNBME1UZFVNakl4SURNNU5WUXlNamtnTXpjMlRESXpNU0F6TmpsUk1qTXhJRE0yTnlBeU16SWdNelkzVERJME15QXpOemhSTXpBeklEUTBNaUF6T0RRZ05EUXlVVFF3TVNBME5ESWdOREUxSURRME1GUTBOREVnTkRNelZEUTJNQ0EwTWpOVU5EYzFJRFF4TVZRME9EVWdNems0VkRRNU15QXpPRFZVTkRrM0lETTNNMVExTURBZ016WTBWRFV3TWlBek5UZE1OVEV3SURNMk4xRTFOek1nTkRReUlEWTFPU0EwTkRKUk56RXpJRFEwTWlBM05EWWdOREUxVkRjNE1DQXpNelpSTnpnd0lESTROU0EzTkRJZ01UYzRWRGN3TkNBMU1GRTNNRFVnTXpZZ056QTVJRE14VkRjeU5DQXlObEUzTlRJZ01qWWdOemMySURVMlZEZ3hOU0F4TXpoUk9ERTRJREUwT1NBNE1qRWdNVFV4VkRnek55QXhOVE5ST0RVM0lERTFNeUE0TlRjZ01UUTFVVGcxTnlBeE5EUWdPRFV6SURFek1GRTRORFVnTVRBeElEZ3pNU0EzTTFRM09EVWdNVGRVTnpFMklDMHhNRkUyTmprZ0xURXdJRFkwT0NBeE4xUTJNamNnTnpOUk5qSTNJRGt5SURZMk15QXhPVE5VTnpBd0lETTBOVkUzTURBZ05EQTBJRFkxTmlBME1EUklOalV4VVRVMk5TQTBNRFFnTlRBMklETXdNMHcwT1RrZ01qa3hURFEyTmlBeE5UZFJORE16SURJMklEUXlPQ0F4TmxFME1UVWdMVEV4SURNNE5TQXRNVEZSTXpjeUlDMHhNU0F6TmpRZ0xUUlVNelV6SURoVU16VXdJREU0VVRNMU1DQXlPU0F6T0RRZ01UWXhURFF5TUNBek1EZFJOREl6SURNeU1pQTBNak1nTXpRMVVUUXlNeUEwTURRZ016YzVJRFF3TkVnek56UlJNamc0SURRd05DQXlNamtnTXpBelRESXlNaUF5T1RGTU1UZzVJREUxTjFFeE5UWWdNallnTVRVeElERTJVVEV6T0NBdE1URWdNVEE0SUMweE1WRTVOU0F0TVRFZ09EY2dMVFZVTnpZZ04xUTNOQ0F4TjFFM05DQXpNQ0F4TVRJZ01UZ3hVVEUxTVNBek16VWdNVFV4SURNME1sRXhOVFFnTXpVM0lERTFOQ0F6TmpsUk1UVTBJRFF3TlNBeE1qa2dOREExVVRFd055QTBNRFVnT1RJZ016YzNWRFk1SURNeE5sUTFOeUF5T0RCUk5UVWdNamM0SURReElESTNPRWd5TjFFeU1TQXlPRFFnTWpFZ01qZzNXaUl2UGp4d1lYUm9JR2xrUFNKTlNsZ3ROQz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RdFZFVllMVWt0TVVRME5qVWlJR1E5SWswMU1pQXlPRGxSTlRrZ016TXhJREV3TmlBek9EWlVNakl5SURRME1sRXlOVGNnTkRReUlESTROaUEwTWpSVU16STVJRE0zT1ZFek56RWdORFF5SURRek1DQTBOREpSTkRZM0lEUTBNaUEwT1RRZ05ESXdWRFV5TWlBek5qRlJOVEl5SURNek1pQTFNRGdnTXpFMFZEUTRNU0F5T1RKVU5EVTRJREk0T0ZFME16a2dNamc0SURReU55QXlPVGxVTkRFMUlETXlPRkUwTVRVZ016YzBJRFEyTlNBek9URlJORFUwSURRd05DQTBNalVnTkRBMFVUUXhNaUEwTURRZ05EQTJJRFF3TWxFek5qZ2dNemcySURNMU1DQXpNelpSTWprd0lERXhOU0F5T1RBZ056aFJNamt3SURVd0lETXdOaUF6T0ZRek5ERWdNalpSTXpjNElESTJJRFF4TkNBMU9WUTBOak1nTVRRd1VUUTJOaUF4TlRBZ05EWTVJREUxTVZRME9EVWdNVFV6U0RRNE9WRTFNRFFnTVRVeklEVXdOQ0F4TkRWUk5UQTBJREUwTkNBMU1ESWdNVE0wVVRRNE5pQTNOeUEwTkRBZ016TlVNek16SUMweE1WRXlOak1nTFRFeElESXlOeUExTWxFeE9EWWdMVEV3SURFek15QXRNVEJJTVRJM1VUYzRJQzB4TUNBMU55QXhObFF6TlNBM01WRXpOU0F4TURNZ05UUWdNVEl6VkRrNUlERTBNMUV4TkRJZ01UUXpJREUwTWlBeE1ERlJNVFF5SURneElERXpNQ0EyTmxReE1EY2dORFpVT1RRZ05ERk1PVEVnTkRCUk9URWdNemtnT1RjZ016WlVNVEV6SURJNVZERXpNaUF5TmxFeE5qZ2dNallnTVRrMElEY3hVVEl3TXlBNE55QXlNVGNnTVRNNVZESTBOU0F5TkRkVU1qWXhJRE14TTFFeU5qWWdNelF3SURJMk5pQXpOVEpSTWpZMklETTRNQ0F5TlRFZ016a3lWREl4TnlBME1EUlJNVGMzSURRd05DQXhORElnTXpjeVZEa3pJREk1TUZFNU1TQXlPREVnT0RnZ01qZ3dWRGN5SURJM09FZzFPRkUxTWlBeU9EUWdOVElnTWpnNVdpSXZQanh3WVhSb0lHbGtQU0pOU2xndE5DMVVSVmd0VGkwek1DSWdaRDBpVFRrMklEVTROVkV4TlRJZ05qWTJJREkwT1NBMk5qWlJNamszSURZMk5pQXpORFVnTmpRd1ZEUXlNeUExTkRoUk5EWXdJRFEyTlNBME5qQWdNekl3VVRRMk1DQXhOalVnTkRFM0lEZ3pVVE01TnlBME1TQXpOaklnTVRaVU16QXhJQzB4TlZReU5UQWdMVEl5VVRJeU5DQXRNaklnTVRrNElDMHhObFF4TXpjZ01UWlVPRElnT0ROUk16a2dNVFkxSURNNUlETXlNRkV6T1NBME9UUWdPVFlnTlRnMVdrMHpNakVnTlRrM1VUSTVNU0EyTWprZ01qVXdJRFl5T1ZFeU1EZ2dOakk1SURFM09DQTFPVGRSTVRVeklEVTNNU0F4TkRVZ05USTFWREV6TnlBek16TlJNVE0zSURFM05TQXhORFVnTVRJMVZERTRNU0EwTmxFeU1Ea2dNVFlnTWpVd0lERTJVVEk1TUNBeE5pQXpNVGdnTkRaUk16UTNJRGMySURNMU5DQXhNekJVTXpZeUlETXpNMUV6TmpJZ05EYzRJRE0xTkNBMU1qUlVNekl4SURVNU4xb2lMejQ4Y0dGMGFDQnBaRDBpVFVwWUxUUXRWRVZZTFU0dE1rTWlJR1E5SWswM09DQXpOVlEzT0NBMk1GUTVOQ0F4TUROVU1UTTNJREV5TVZFeE5qVWdNVEl4SURFNE55QTVObFF5TVRBZ09GRXlNVEFnTFRJM0lESXdNU0F0TmpCVU1UZ3dJQzB4TVRkVU1UVTBJQzB4TlRoVU1UTXdJQzB4T0RWVU1URTNJQzB4T1RSUk1URXpJQzB4T1RRZ01UQTBJQzB4T0RWVU9UVWdMVEUzTWxFNU5TQXRNVFk0SURFd05pQXRNVFUyVkRFek1TQXRNVEkyVkRFMU55QXROelpVTVRjeklDMHpWamxNTVRjeUlEaFJNVGN3SURjZ01UWTNJRFpVTVRZeElETlVNVFV5SURGVU1UUXdJREJSTVRFeklEQWdPVFlnTVRkYUlpOCtQQzlrWldaelBqeG5JSE4wY205clpUMGlZM1Z5Y21WdWRFTnZiRzl5SWlCbWFXeHNQU0pqZFhKeVpXNTBRMjlzYjNJaUlITjBjbTlyWlMxM2FXUjBhRDBpTUNJZ2RISmhibk5tYjNKdFBTSnpZMkZzWlNneExDMHhLU0krUEdjZ1pHRjBZUzF0Yld3dGJtOWtaVDBpYldGMGFDSStQR2NnWkdGMFlTMXRiV3d0Ym05a1pUMGliV2tpUGp4MWMyVWdaR0YwWVMxalBTSXhSRFExTXlJZ2VHeHBibXM2YUhKbFpqMGlJMDFLV0MwMExWUkZXQzFKTFRGRU5EVXpJaTgrUEM5blBqeG5JR1JoZEdFdGJXMXNMVzV2WkdVOUltMXZJaUIwY21GdWMyWnZjbTA5SW5SeVlXNXpiR0YwWlNnMU5UQXNNQ2tpUGp4MWMyVWdaR0YwWVMxalBTSXlPQ0lnZUd4cGJtczZhSEpsWmowaUkwMUtXQzAwTFZSRldDMU9MVEk0SWk4K1BDOW5QanhuSUdSaGRHRXRiVzFzTFc1dlpHVTlJbTFwSWlCMGNtRnVjMlp2Y20wOUluUnlZVzV6YkdGMFpTZzVNemtzTUNraVBqeDFjMlVnWkdGMFlTMWpQU0l4UkRRMk55SWdlR3hwYm1zNmFISmxaajBpSTAxS1dDMDBMVlJGV0MxSkxURkVORFkzSWk4K1BDOW5QanhuSUdSaGRHRXRiVzFzTFc1dlpHVTlJbTF2SWlCMGNtRnVjMlp2Y20wOUluUnlZVzV6YkdGMFpTZ3hOREEwTERBcElqNDhkWE5sSUdSaGRHRXRZejBpTWpraUlIaHNhVzVyT21oeVpXWTlJaU5OU2xndE5DMVVSVmd0VGkweU9TSXZQand2Wno0OFp5QmtZWFJoTFcxdGJDMXViMlJsUFNKdGJ5SWdkSEpoYm5ObWIzSnRQU0owY21GdWMyeGhkR1VvTWpBM01DNDRMREFwSWo0OGRYTmxJR1JoZEdFdFl6MGlNMFFpSUhoc2FXNXJPbWh5WldZOUlpTk5TbGd0TkMxVVJWZ3RUaTB6UkNJdlBqd3ZaejQ4WnlCa1lYUmhMVzF0YkMxdWIyUmxQU0p0YVNJZ2RISmhibk5tYjNKdFBTSjBjbUZ1YzJ4aGRHVW9NekV5Tmk0MkxEQXBJajQ4ZFhObElHUmhkR0V0WXowaU1VUTBOVUVpSUhoc2FXNXJPbWh5WldZOUlpTk5TbGd0TkMxVVJWZ3RTUzB4UkRRMVFTSXZQand2Wno0OFp5QmtZWFJoTFcxdGJDMXViMlJsUFNKdGFTSWdkSEpoYm5ObWIzSnRQU0owY21GdWMyeGhkR1VvTkRBd05DNDJMREFwSWo0OGRYTmxJR1JoZEdFdFl6MGlNVVEwTkVVaUlIaHNhVzVyT21oeVpXWTlJaU5OU2xndE5DMVVSVmd0U1MweFJEUTBSU0l2UGp3dlp6NDhaeUJrWVhSaExXMXRiQzF1YjJSbFBTSnRhU0lnZEhKaGJuTm1iM0p0UFNKMGNtRnVjMnhoZEdVb05EVXpNeTQyTERBcElqNDhkWE5sSUdSaGRHRXRZejBpTVVRME5qVWlJSGhzYVc1ck9taHlaV1k5SWlOTlNsZ3ROQzFVUlZndFNTMHhSRFEyTlNJdlBqd3ZaejQ4WnlCa1lYUmhMVzF0YkMxdWIyUmxQU0p0YnlJZ2RISmhibk5tYjNKdFBTSjBjbUZ1YzJ4aGRHVW9OVEV3TlM0MkxEQXBJajQ4ZFhObElHUmhkR0V0WXowaU1qZ2lJSGhzYVc1ck9taHlaV1k5SWlOTlNsZ3ROQzFVUlZndFRpMHlPQ0l2UGp3dlp6NDhaeUJrWVhSaExXMXRiQzF1YjJSbFBTSnRiaUlnZEhKaGJuTm1iM0p0UFNKMGNtRnVjMnhoZEdVb05UUTVOQzQyTERBcElqNDhkWE5sSUdSaGRHRXRZejBpTXpBaUlIaHNhVzVyT21oeVpXWTlJaU5OU2xndE5DMVVSVmd0VGkwek1DSXZQand2Wno0OFp5QmtZWFJoTFcxdGJDMXViMlJsUFNKdGJ5SWdkSEpoYm5ObWIzSnRQU0owY21GdWMyeGhkR1VvTlRrNU5DNDJMREFwSWo0OGRYTmxJR1JoZEdFdFl6MGlNa01pSUhoc2FXNXJPbWh5WldZOUlpTk5TbGd0TkMxVVJWZ3RUaTB5UXlJdlBqd3ZaejQ4WnlCa1lYUmhMVzF0YkMxdWIyUmxQU0p0YVNJZ2RISmhibk5tYjNKdFBTSjBjbUZ1YzJ4aGRHVW9OalF6T1M0eUxEQXBJajQ4ZFhObElHUmhkR0V0WXowaU1VUTBOamNpSUhoc2FXNXJPbWh5WldZOUlpTk5TbGd0TkMxVVJWZ3RTUzB4UkRRMk55SXZQand2Wno0OFp5QmtZWFJoTFcxdGJDMXViMlJsUFNKdGJ5SWdkSEpoYm5ObWIzSnRQU0owY21GdWMyeGhkR1VvTmprd05DNHlMREFwSWo0OGRYTmxJR1JoZEdFdFl6MGlNamtpSUhoc2FXNXJPbWh5WldZOUlpTk5TbGd0TkMxVVJWZ3RUaTB5T1NJdlBqd3ZaejQ4TDJjK1BDOW5Qand2YzNablBnPT0iLAoJIlJlYWxWaWV3U2l6ZUpzb24iIDogIntcImhlaWdodFwiOjM1Ny4xNDI4NjgwNDE5OTIyLFwid2lkdGhcIjoyNTcxLjQyODUyNzgzMjAzMTJ9Igp9Cg=="/>
    </extobj>
    <extobj name="2384804F-3998-4D57-9195-F3826E402611-14">
      <extobjdata type="2384804F-3998-4D57-9195-F3826E402611" data="ewoJIkltZ1NldHRpbmdKc29uIiA6ICJ7XCJoZWlnaHRcIjo0MS45NjQyODU3MTQyODU3MSxcIndpZHRoXCI6MTQ2LjQyODU3MTQyODU3MTQyfSIsCgkiTGF0ZXgiIDogImYnKHopID0gXFxiZWdpbntjYXNlc30xLCAmIHogPiAwXFxcXDAsICYgeiBcXGxlcSAwXFxlbmR7Y2FzZXN9IiwKCSJMYXRleEltZ0Jhc2U2NCIgOiAiUEhOMlp5QjRiV3h1Y3owaWFIUjBjRG92TDNkM2R5NTNNeTV2Y21jdk1qQXdNQzl6ZG1jaUlIZHBaSFJvUFNJeE9DNDNOREZsZUNJZ2FHVnBaMmgwUFNJMUxqUXlPR1Y0SWlCeWIyeGxQU0pwYldjaUlHWnZZM1Z6WVdKc1pUMGlabUZzYzJVaUlIWnBaWGRDYjNnOUlqQWdMVEUwTkRrdU5TQTRNamd6TGpZZ01qTTVPU0lnZUcxc2JuTTZlR3hwYm1zOUltaDBkSEE2THk5M2QzY3Vkek11YjNKbkx6RTVPVGt2ZUd4cGJtc2lJR0Z5YVdFdGFHbGtaR1Z1UFNKMGNuVmxJaUJ6ZEhsc1pUMGlkbVZ5ZEdsallXd3RZV3hwWjI0NklDMHlMakUwT0dWNE95QnRZWGd0ZDJsa2RHZzZJRGs0SlRzaVBqeGtaV1p6UGp4d1lYUm9JR2xrUFNKTlNsZ3RNVE13TFZSRldDMUpMVEZFTkRVeklpQmtQU0pOTVRFNElDMHhOakpSTVRJd0lDMHhOaklnTVRJMElDMHhOalJVTVRNMUlDMHhOamRVTVRRM0lDMHhOamhSTVRZd0lDMHhOamdnTVRjeElDMHhOVFZVTVRnM0lDMHhNalpSTVRrM0lDMDVPU0F5TWpFZ01qZFVNalkzSURJMk4xUXlPRGtnTXpneVZqTTROVWd5TkRKUk1UazFJRE00TlNBeE9USWdNemczVVRFNE9DQXpPVEFnTVRnNElETTVOMHd4T1RVZ05ESTFVVEU1TnlBME16QWdNakF6SURRek1GUXlOVEFnTkRNeFVUSTVPQ0EwTXpFZ01qazRJRFF6TWxFeU9UZ2dORE0wSURNd055QTBPREpVTXpFNUlEVTBNRkV6TlRZZ056QTFJRFEyTlNBM01EVlJOVEF5SURjd015QTFNallnTmpnelZEVTFNQ0EyTXpCUk5UVXdJRFU1TkNBMU1qa2dOVGM0VkRRNE55QTFOakZSTkRReklEVTJNU0EwTkRNZ05qQXpVVFEwTXlBMk1qSWdORFUwSURZek5sUTBOemdnTmpVM1REUTROeUEyTmpKUk5EY3hJRFkyT0NBME5UY2dOalk0VVRRME5TQTJOamdnTkRNMElEWTFPRlEwTVRrZ05qTXdVVFF4TWlBMk1ERWdOREF6SURVMU1sUXpPRGNnTkRZNVZETTRNQ0EwTXpOUk16Z3dJRFF6TVNBME16VWdORE14VVRRNE1DQTBNekVnTkRnM0lEUXpNRlEwT1RnZ05ESTBVVFE1T1NBME1qQWdORGsySURRd04xUTBPVEVnTXpreFVUUTRPU0F6T0RZZ05EZ3lJRE00TmxRME1qZ2dNemcxU0RNM01rd3pORGtnTWpZelVUTXdNU0F4TlNBeU9ESWdMVFEzVVRJMU5TQXRNVE15SURJeE1pQXRNVGN6VVRFM05TQXRNakExSURFek9TQXRNakExVVRFd055QXRNakExSURneElDMHhPRFpVTlRVZ0xURXpNbEUxTlNBdE9UVWdOellnTFRjNFZERXhPQ0F0TmpGUk1UWXlJQzAyTVNBeE5qSWdMVEV3TTFFeE5qSWdMVEV5TWlBeE5URWdMVEV6TmxReE1qY2dMVEUxTjB3eE1UZ2dMVEUyTWxvaUx6NDhjR0YwYUNCcFpEMGlUVXBZTFRFek1DMVVSVmd0VmkweU1ETXlJaUJrUFNKTk56a2dORE5STnpNZ05ETWdOVElnTkRsVU16QWdOakZSTXpBZ05qZ2dPRFVnTWprelZERTBOaUExTWpoUk1UWXhJRFUyTUNBeE9UZ2dOVFl3VVRJeE9DQTFOakFnTWpRd0lEVTBOVlF5TmpJZ05UQXhVVEkyTWlBME9UWWdNall3SURRNE5sRXlOVGtnTkRjNUlERTNNeUF5TmpOVU9EUWdORFZVTnprZ05ETmFJaTgrUEhCaGRHZ2dhV1E5SWsxS1dDMHhNekF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RXpNQzFVUlZndFNTMHhSRFEyTnlJZ1pEMGlUVE0wTnlBek16aFJNek0zSURNek9DQXlPVFFnTXpRNVZESXpNU0F6TmpCUk1qRXhJRE0yTUNBeE9UY2dNelUyVkRFM05DQXpORFpVTVRZeUlETXpOVlF4TlRVZ016STBUREUxTXlBek1qQlJNVFV3SURNeE55QXhNemdnTXpFM1VURXhOeUF6TVRjZ01URTNJRE15TlZFeE1UY2dNek13SURFeU1DQXpNemxSTVRNeklETTNPQ0F4TmpNZ05EQTJWREl5T1NBME5EQlJNalF4SURRME1pQXlORFlnTkRReVVUSTNNU0EwTkRJZ01qa3hJRFF5TlZRek1qa2dNemt5VkRNMk55QXpOelZSTXpnNUlETTNOU0EwTVRFZ05EQTRWRFF6TkNBME5ERlJORE0xSURRME1pQTBORGtnTkRReVNEUTJNbEUwTmpnZ05ETTJJRFEyT0NBME16UlJORFk0SURRek1DQTBOak1nTkRJd1ZEUTBPU0F6T1RsVU5ETXlJRE0zTjFRME1UZ2dNelU0VERReE1TQXpORGxSTXpZNElESTVPQ0F5TnpVZ01qRTBWREUyTUNBeE1EWk1NVFE0SURrMFRERTJNeUE1TTFFeE9EVWdPVE1nTWpJM0lEZ3lWREk1TUNBM01WRXpNamdnTnpFZ016WXdJRGt3VkRRd01pQXhOREJSTkRBMklERTBPU0EwTURrZ01UVXhWRFF5TkNBeE5UTlJORFF6SURFMU15QTBORE1nTVRRelVUUTBNeUF4TXpnZ05EUXlJREV6TkZFME1qVWdOeklnTXpjMklETXhWREkzT0NBdE1URlJNalV5SUMweE1TQXlNeklnTmxReE9UTWdOREJVTVRVMUlEVTNVVEV4TVNBMU55QTNOaUF0TTFFM01DQXRNVEVnTlRrZ0xURXhTRFUwU0RReFVUTTFJQzAxSURNMUlDMHlVVE0xSURFeklEa3pJRGcwVVRFek1pQXhNamtnTWpJMUlESXhORlF6TkRBZ016SXlVVE0xTWlBek16Z2dNelEzSURNek9Gb2lMejQ4Y0dGMGFDQnBaRDBpVFVwWUxURXpNQzFVUlZndFRpMHlPU0lnWkQwaVRUWXdJRGMwT1V3Mk5DQTNOVEJSTmprZ056VXdJRGMwSURjMU1FZzROa3d4TVRRZ056STJVVEl3T0NBMk5ERWdNalV4SURVeE5GUXlPVFFnTWpVd1VUSTVOQ0F4T0RJZ01qZzBJREV4T1ZReU5qRWdNVEpVTWpJMElDMDNObFF4T0RZZ0xURTBNMVF4TkRVZ0xURTVORlF4TVRNZ0xUSXlOMVE1TUNBdE1qUTJVVGczSUMweU5Ea2dPRFlnTFRJMU1FZzNORkUyTmlBdE1qVXdJRFl6SUMweU5UQlVOVGdnTFRJME4xUTFOU0F0TWpNNFVUVTJJQzB5TXpjZ05qWWdMVEl5TlZFeU1qRWdMVFkwSURJeU1TQXlOVEJVTmpZZ056STFVVFUySURjek55QTFOU0EzTXpoUk5UVWdOelEySURZd0lEYzBPVm9pTHo0OGNHRjBhQ0JwWkQwaVRVcFlMVEV6TUM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Fek1DMVVSVmd0VXpNdE4wSWlJR1E5SWswMk1UZ2dMVGswTTB3Mk1USWdMVGswT1VnMU9ESk1OVFk0SUMwNU5ETlJORGN5SUMwNU1ETWdOREV4SUMwNE5ERlVNek15SUMwM01ETlJNekkzSUMwMk9ESWdNekkzSUMwMk5UTlVNekkxSUMwek5UQlJNekkwSUMweU9DQXpNak1nTFRFNFVUTXhOeUF5TkNBek1ERWdOakZVTWpZMElERXlORlF5TWpFZ01UY3hWREUzT1NBeU1EVlVNVFEzSURJeU5WUXhNeklnTWpNMFVURXpNQ0F5TXpnZ01UTXdJREkxTUZFeE16QWdNalUxSURFek1DQXlOVGhVTVRNeElESTJORlF4TXpJZ01qWTNWREV6TkNBeU5qbFVNVE01SURJM01sUXhORFFnTWpjMVVUSXdOeUF6TURnZ01qVTJJRE0yTjFFek1UQWdORE0ySURNeU15QTFNVGxSTXpJMElEVXlPU0F6TWpVZ09EVXhVVE15TmlBeE1USTBJRE15TmlBeE1UVTBWRE16TWlBeE1qQTFVVE0yT1NBeE16VTRJRFUyTmlBeE5EUXpURFU0TWlBeE5EVXdTRFl4TWt3Mk1UZ2dNVFEwTkZZeE5ESTVVVFl4T0NBeE5ERXpJRFl4TmlBeE5ERXhURFl3T0NBeE5EQTJVVFU1T1NBeE5EQXlJRFU0TlNBeE16a3pWRFUxTWlBeE16Y3lWRFV4TlNBeE16UXpWRFEzT1NBeE16QTFWRFEwT1NBeE1qVTNWRFF5T1NBeE1qQXdVVFF5TlNBeE1UZ3dJRFF5TlNBeE1UVXlWRFF5TXlBNE5URlJOREl5SURVM09TQTBNaklnTlRRNVZEUXhOaUEwT1RoUk5EQTNJRFExT1NBek9EZ2dOREkwVkRNME5pQXpOalJVTWprM0lETXhPRlF5TlRBZ01qZzBWREl4TkNBeU5qUlVNVGszSURJMU5Fd3hPRGdnTWpVeFRESXdOU0F5TkRKUk1qa3dJREl3TUNBek5EVWdNVE00VkRReE5pQXpVVFF5TVNBdE1UZ2dOREl4SUMwME9GUTBNak1nTFRNME9WRTBNak1nTFRNNU55QTBNak1nTFRRM01sRTBNalFnTFRZM055QTBNamdnTFRZNU5GRTBNamtnTFRZNU55QTBNamtnTFRZNU9WRTBNelFnTFRjeU1pQTBORE1nTFRjME0xUTBOalVnTFRjNE1sUTBPVEVnTFRneE5sUTFNVGtnTFRnME5WUTFORGdnTFRnMk9GUTFOelFnTFRnNE5sUTFPVFVnTFRnNU9WUTJNVEFnTFRrd09FdzJNVFlnTFRreE1GRTJNVGdnTFRreE1pQTJNVGdnTFRreU9GWXRPVFF6V2lJdlBqeHdZWFJvSUdsa1BTSk5TbGd0TVRNd0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EV6TUMxVVJWZ3RUaTB5UXlJZ1pEMGlUVGM0SURNMVZEYzRJRFl3VkRrMElERXdNMVF4TXpjZ01USXhVVEUyTlNBeE1qRWdNVGczSURrMlZESXhNQ0E0VVRJeE1DQXRNamNnTWpBeElDMDJNRlF4T0RBZ0xURXhOMVF4TlRRZ0xURTFPRlF4TXpBZ0xURTROVlF4TVRjZ0xURTVORkV4TVRNZ0xURTVOQ0F4TURRZ0xURTROVlE1TlNBdE1UY3lVVGsxSUMweE5qZ2dNVEEySUMweE5UWlVNVE14SUMweE1qWlVNVFUzSUMwM05sUXhOek1nTFROV09Vd3hOeklnT0ZFeE56QWdOeUF4TmpjZ05sUXhOakVnTTFReE5USWdNVlF4TkRBZ01GRXhNVE1nTUNBNU5pQXhOMW9pTHo0OGNHRjBhQ0JwWkQwaVRVcFlMVEV6TUMxVVJWZ3RUaTB6UlNJZ1pEMGlUVGcwSURVeU1GRTROQ0ExTWpnZ09EZ2dOVE16VkRrMklEVXpPVXc1T1NBMU5EQlJNVEEySURVME1DQXlOVE1nTkRjeFZEVTBOQ0F6TXpSTU5qZzNJREkyTlZFMk9UUWdNall3SURZNU5DQXlOVEJVTmpnM0lESXpOVkUyT0RVZ01qTXpJRE01TlNBNU5rd3hNRGNnTFRRd1NERXdNVkU0TXlBdE16Z2dPRE1nTFRJd1VUZ3pJQzB4T1NBNE15QXRNVGRST0RJZ0xURXdJRGs0SUMweFVURXhOeUE1SURJME9DQTNNVkV6TWpZZ01UQTRJRE0zT0NBeE16Sk1OakkySURJMU1Fd3pOemdnTXpZNFVUa3dJRFV3TkNBNE5pQTFNRGxST0RRZ05URXpJRGcwSURVeU1Gb2lMejQ4Y0dGMGFDQnBaRDBpVFVwWUxURXpNQzFVUlZndFRpMHpNQ0lnWkQwaVRUazJJRFU0TlZFeE5USWdOalkySURJME9TQTJOalpSTWprM0lEWTJOaUF6TkRVZ05qUXdWRFF5TXlBMU5EaFJORFl3SURRMk5TQTBOakFnTXpJd1VUUTJNQ0F4TmpVZ05ERTNJRGd6VVRNNU55QTBNU0F6TmpJZ01UWlVNekF4SUMweE5WUXlOVEFnTFRJeVVUSXlOQ0F0TWpJZ01UazRJQzB4TmxReE16Y2dNVFpVT0RJZ09ETlJNemtnTVRZMUlETTVJRE15TUZFek9TQTBPVFFnT1RZZ05UZzFXazB6TWpFZ05UazNVVEk1TVNBMk1qa2dNalV3SURZeU9WRXlNRGdnTmpJNUlERTNPQ0ExT1RkUk1UVXpJRFUzTVNBeE5EVWdOVEkxVkRFek55QXpNek5STVRNM0lERTNOU0F4TkRVZ01USTFWREU0TVNBME5sRXlNRGtnTVRZZ01qVXdJREUyVVRJNU1DQXhOaUF6TVRnZ05EWlJNelEzSURjMklETTFOQ0F4TXpCVU16WXlJRE16TTFFek5qSWdORGM0SURNMU5DQTFNalJVTXpJeElEVTVOMW9pTHo0OGNHRjBhQ0JwWkQwaVRVcFlMVEV6TUMxVVJWZ3RUaTB5TWpZMElpQmtQU0pOTmpjMElEWXpObEUyT0RJZ05qTTJJRFk0T0NBMk16QlVOamswSURZeE5WUTJPRGNnTmpBeFVUWTROaUEyTURBZ05ERTNJRFEzTWt3eE5URWdNelEyVERNNU9TQXlNamhSTmpnM0lEa3lJRFk1TVNBNE4xRTJPVFFnT0RFZ05qazBJRGMyVVRZNU5DQTFPQ0EyTnpZZ05UWklOamN3VERNNE1pQXhPVEpST1RJZ016STVJRGt3SURNek1WRTRNeUF6TXpZZ09ETWdNelE0VVRnMElETTFPU0E1TmlBek5qVlJNVEEwSURNMk9TQXpPRElnTlRBd1ZEWTJOU0EyTXpSUk5qWTVJRFl6TmlBMk56UWdOak0yV2swNE5DQXRNVEU0VVRnMElDMHhNRGdnT1RrZ0xUazRTRFkzT0ZFMk9UUWdMVEV3TkNBMk9UUWdMVEV4T0ZFMk9UUWdMVEV6TUNBMk56a2dMVEV6T0VnNU9GRTROQ0F0TVRNeElEZzBJQzB4TVRoYUlpOCtQQzlrWldaelBqeG5JSE4wY205clpUMGlZM1Z5Y21WdWRFTnZiRzl5SWlCbWFXeHNQU0pqZFhKeVpXNTBRMjlzYjNJaUlITjBjbTlyWlMxM2FXUjBhRDBpTUNJZ2RISmhibk5tYjNKdFBTSnpZMkZzWlNneExDMHhLU0krUEdjZ1pHRjBZUzF0Yld3dGJtOWtaVDBpYldGMGFDSStQR2NnWkdGMFlTMXRiV3d0Ym05a1pUMGliWE4xY0NJK1BHY2daR0YwWVMxdGJXd3RibTlrWlQwaWJXa2lQangxYzJVZ1pHRjBZUzFqUFNJeFJEUTFNeUlnZUd4cGJtczZhSEpsWmowaUkwMUtXQzB4TXpBdFZFVllMVWt0TVVRME5UTWlMejQ4TDJjK1BHY2daR0YwWVMxdGJXd3RibTlrWlQwaWJXOGlJSFJ5WVc1elptOXliVDBpZEhKaGJuTnNZWFJsS0RZek5pdzBNVE1wSUhOallXeGxLREF1TnpBM0tTSStQSFZ6WlNCa1lYUmhMV005SWpJd016SWlJSGhzYVc1ck9taHlaV1k5SWlOTlNsZ3RNVE13TFZSRldDMVdMVEl3TXpJaUx6NDhMMmMrUEM5blBqeG5JR1JoZEdFdGJXMXNMVzV2WkdVOUltMXZJaUIwY21GdWMyWnZjbTA5SW5SeVlXNXpiR0YwWlNnNE9EQXVOU3d3S1NJK1BIVnpaU0JrWVhSaExXTTlJakk0SWlCNGJHbHVhenBvY21WbVBTSWpUVXBZTFRFek1DMVVSVmd0VGkweU9DSXZQand2Wno0OFp5QmtZWFJoTFcxdGJDMXViMlJsUFNKdGFTSWdkSEpoYm5ObWIzSnRQU0owY21GdWMyeGhkR1VvTVRJMk9TNDFMREFwSWo0OGRYTmxJR1JoZEdFdFl6MGlNVVEwTmpjaUlIaHNhVzVyT21oeVpXWTlJaU5OU2xndE1UTXdMVlJGV0MxSkxURkVORFkzSWk4K1BDOW5QanhuSUdSaGRHRXRiVzFzTFc1dlpHVTlJbTF2SWlCMGNtRnVjMlp2Y20wOUluUnlZVzV6YkdGMFpTZ3hOek0wTGpVc01Da2lQangxYzJVZ1pHRjBZUzFqUFNJeU9TSWdlR3hwYm1zNmFISmxaajBpSTAxS1dDMHhNekF0VkVWWUxVNHRNamtpTHo0OEwyYytQR2NnWkdGMFlTMXRiV3d0Ym05a1pUMGliVzhpSUhSeVlXNXpabTl5YlQwaWRISmhibk5zWVhSbEtESTBNREV1TWl3d0tTSStQSFZ6WlNCa1lYUmhMV005SWpORUlpQjRiR2x1YXpwb2NtVm1QU0lqVFVwWUxURXpNQzFVUlZndFRpMHpSQ0l2UGp3dlp6NDhaeUJrWVhSaExXMXRiQzF1YjJSbFBTSnRjbTkzSWlCMGNtRnVjMlp2Y20wOUluUnlZVzV6YkdGMFpTZ3pORFUzTERBcElqNDhaeUJrWVhSaExXMXRiQzF1YjJSbFBTSnRieUlnZEhKaGJuTm1iM0p0UFNKMGNtRnVjMnhoZEdVb01DQXRNQzQxS1NJK1BIVnpaU0JrWVhSaExXTTlJamRDSWlCNGJHbHVhenBvY21WbVBTSWpUVXBZTFRFek1DMVVSVmd0VXpNdE4wSWlMejQ4TDJjK1BHY2daR0YwWVMxdGJXd3RibTlrWlQwaWJYUmhZbXhsSWlCMGNtRnVjMlp2Y20wOUluUnlZVzV6YkdGMFpTZzNOVEFzTUNraVBqeG5JR1JoZEdFdGJXMXNMVzV2WkdVOUltMTBjaUlnZEhKaGJuTm1iM0p0UFNKMGNtRnVjMnhoZEdVb01DdzJNREFwSWo0OFp5QmtZWFJoTFcxdGJDMXViMlJsUFNKdGRHUWlQanhuSUdSaGRHRXRiVzFzTFc1dlpHVTlJbTF1SWo0OGRYTmxJR1JoZEdFdFl6MGlNekVpSUhoc2FXNXJPbWh5WldZOUlpTk5TbGd0TVRNd0xWUkZXQzFPTFRNeElpOCtQQzluUGp4bklHUmhkR0V0Ylcxc0xXNXZaR1U5SW0xdklpQjBjbUZ1YzJadmNtMDlJblJ5WVc1emJHRjBaU2cxTURBc01Da2lQangxYzJVZ1pHRjBZUzFqUFNJeVF5SWdlR3hwYm1zNmFISmxaajBpSTAxS1dDMHhNekF0VkVWWUxVNHRNa01pTHo0OEwyYytQQzluUGp4bklHUmhkR0V0Ylcxc0xXNXZaR1U5SW0xMFpDSWdkSEpoYm5ObWIzSnRQU0owY21GdWMyeGhkR1VvTVRjM09Dd3dLU0krUEdjZ1pHRjBZUzF0Yld3dGJtOWtaVDBpYldraVBqeDFjMlVnWkdGMFlTMWpQU0l4UkRRMk55SWdlR3hwYm1zNmFISmxaajBpSTAxS1dDMHhNekF0VkVWWUxVa3RNVVEwTmpjaUx6NDhMMmMrUEdjZ1pHRjBZUzF0Yld3dGJtOWtaVDBpYlc4aUlIUnlZVzV6Wm05eWJUMGlkSEpoYm5Oc1lYUmxLRGMwTWk0NExEQXBJajQ4ZFhObElHUmhkR0V0WXowaU0wVWlJSGhzYVc1ck9taHlaV1k5SWlOTlNsZ3RNVE13TFZSRldDMU9MVE5GSWk4K1BDOW5QanhuSUdSaGRHRXRiVzFzTFc1dlpHVTlJbTF1SWlCMGNtRnVjMlp2Y20wOUluUnlZVzV6YkdGMFpTZ3hOems0TGpZc01Da2lQangxYzJVZ1pHRjBZUzFqUFNJek1DSWdlR3hwYm1zNmFISmxaajBpSTAxS1dDMHhNekF0VkVWWUxVNHRNekFpTHo0OEwyYytQQzluUGp3dlp6NDhaeUJrWVhSaExXMXRiQzF1YjJSbFBTSnRkSElpSUhSeVlXNXpabTl5YlQwaWRISmhibk5zWVhSbEtEQXNMVFl3TUNraVBqeG5JR1JoZEdFdGJXMXNMVzV2WkdVOUltMTBaQ0krUEdjZ1pHRjBZUzF0Yld3dGJtOWtaVDBpYlc0aVBqeDFjMlVnWkdGMFlTMWpQU0l6TUNJZ2VHeHBibXM2YUhKbFpqMGlJMDFLV0MweE16QXRWRVZZTFU0dE16QWlMejQ4TDJjK1BHY2daR0YwWVMxdGJXd3RibTlrWlQwaWJXOGlJSFJ5WVc1elptOXliVDBpZEhKaGJuTnNZWFJsS0RVd01Dd3dLU0krUEhWelpTQmtZWFJoTFdNOUlqSkRJaUI0YkdsdWF6cG9jbVZtUFNJalRVcFlMVEV6TUMxVVJWZ3RUaTB5UXlJdlBqd3ZaejQ4TDJjK1BHY2daR0YwWVMxdGJXd3RibTlrWlQwaWJYUmtJaUIwY21GdWMyWnZjbTA5SW5SeVlXNXpiR0YwWlNneE56YzRMREFwSWo0OFp5QmtZWFJoTFcxdGJDMXViMlJsUFNKdGFTSStQSFZ6WlNCa1lYUmhMV005SWpGRU5EWTNJaUI0YkdsdWF6cG9jbVZtUFNJalRVcFlMVEV6TUMxVVJWZ3RTUzB4UkRRMk55SXZQand2Wno0OFp5QmtZWFJoTFcxdGJDMXViMlJsUFNKdGJ5SWdkSEpoYm5ObWIzSnRQU0owY21GdWMyeGhkR1VvTnpReUxqZ3NNQ2tpUGp4MWMyVWdaR0YwWVMxalBTSXlNalkwSWlCNGJHbHVhenBvY21WbVBTSWpUVXBZTFRFek1DMVVSVmd0VGkweU1qWTBJaTgrUEM5blBqeG5JR1JoZEdFdGJXMXNMVzV2WkdVOUltMXVJaUIwY21GdWMyWnZjbTA5SW5SeVlXNXpiR0YwWlNneE56azRMallzTUNraVBqeDFjMlVnWkdGMFlTMWpQU0l6TUNJZ2VHeHBibXM2YUhKbFpqMGlJMDFLV0MweE16QXRWRVZZTFU0dE16QWlMejQ4TDJjK1BDOW5Qand2Wno0OEwyYytQR2NnWkdGMFlTMXRiV3d0Ym05a1pUMGliVzhpSUhSeVlXNXpabTl5YlQwaWRISmhibk5zWVhSbEtEUTRNall1Tml3d0tTQjBjbUZ1YzJ4aGRHVW9NQ0F5TlRBcElpOCtQQzluUGp3dlp6NDhMMmMrUEM5emRtYysiLAoJIlJlYWxWaWV3U2l6ZUpzb24iIDogIntcImhlaWdodFwiOjgzOS4yODU3MzYwODM5ODQ0LFwid2lkdGhcIjoyOTI4LjU3MTQ3MjE2Nzk2ODh9Igp9Cg=="/>
    </extobj>
    <extobj name="2384804F-3998-4D57-9195-F3826E402611-15">
      <extobjdata type="2384804F-3998-4D57-9195-F3826E402611" data="ewoJIkltZ1NldHRpbmdKc29uIiA6ICJ7XCJoZWlnaHRcIjozOS4yODU3MTQyODU3MTQyODUsXCJ3aWR0aFwiOjE1MS43ODU3MTQyODU3MTQyOH0iLAoJIkxhdGV4IiA6ICJ0YW5oKHopID0gXFxmcmFje2VeeiAtIGVeey16fX17ZV56ICsgZV57LXp9fSIsCgkiTGF0ZXhJbWdCYXNlNjQiIDogIlBITjJaeUI0Yld4dWN6MGlhSFIwY0RvdkwzZDNkeTUzTXk1dmNtY3ZNakF3TUM5emRtY2lJSGRwWkhSb1BTSXhPUzQwT0RGbGVDSWdhR1ZwWjJoMFBTSTFMakF5TVdWNElpQnliMnhsUFNKcGJXY2lJR1p2WTNWellXSnNaVDBpWm1Gc2MyVWlJSFpwWlhkQ2IzZzlJakFnTFRFME5URXVNaUE0TmpFd0xqY2dNakl4T1M0eUlpQjRiV3h1Y3pwNGJHbHVhejBpYUhSMGNEb3ZMM2QzZHk1M015NXZjbWN2TVRrNU9TOTRiR2x1YXlJZ1lYSnBZUzFvYVdSa1pXNDlJblJ5ZFdVaUlITjBlV3hsUFNKMlpYSjBhV05oYkMxaGJHbG5iam9nTFRFdU56TTRaWGc3SUcxaGVDMTNhV1IwYURvZ09UZ2xPeUkrUEdSbFpuTStQSEJoZEdnZ2FXUTlJazFLV0MweU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aT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J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lMVlJGV0MxSkxUSXhNRVVpSUdROUlrMHhNemNnTmpnelVURXpPQ0EyT0RNZ01qQTVJRFk0T0ZReU9ESWdOamswVVRJNU5DQTJPVFFnTWprMElEWTROVkV5T1RRZ05qYzBJREkxT0NBMU16UlJNakl3SURNNE5pQXlNakFnTXpnelVUSXlNQ0F6T0RFZ01qSTNJRE00T0ZFeU9EZ2dORFF5SURNMU55QTBOREpSTkRFeElEUTBNaUEwTkRRZ05ERTFWRFEzT0NBek16WlJORGM0SURJNE5TQTBOREFnTVRjNFZEUXdNaUExTUZFME1ETWdNellnTkRBM0lETXhWRFF5TWlBeU5sRTBOVEFnTWpZZ05EYzBJRFUyVkRVeE15QXhNemhSTlRFMklERTBPU0ExTVRrZ01UVXhWRFV6TlNBeE5UTlJOVFUxSURFMU15QTFOVFVnTVRRMVVUVTFOU0F4TkRRZ05UVXhJREV6TUZFMU16VWdOekVnTlRBd0lETXpVVFEyTmlBdE1UQWdOREU1SUMweE1FZzBNVFJSTXpZM0lDMHhNQ0F6TkRZZ01UZFVNekkxSURjMFVUTXlOU0E1TUNBek5qRWdNVGt5VkRNNU9DQXpORFZSTXprNElEUXdOQ0F6TlRRZ05EQTBTRE0wT1ZFeU5qWWdOREEwSURJd05TQXpNRFpNTVRrNElESTVNMHd4TmpRZ01UVTRVVEV6TWlBeU9DQXhNamNnTVRaUk1URTBJQzB4TVNBNE15QXRNVEZSTmprZ0xURXhJRFU1SUMweVZEUTRJREUyVVRRNElETXdJREV5TVNBek1qQk1NVGsxSURZeE5sRXhPVFVnTmpJNUlERTRPQ0EyTXpKVU1UUTVJRFl6TjBneE1qaFJNVEl5SURZME15QXhNaklnTmpRMVZERXlOQ0EyTmpSUk1USTVJRFk0TXlBeE16Y2dOamd6V2lJdlBqeHdZWFJvSUdsa1BTSk5TbGd0TW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aTFVUlZndFNTMHhSRFEyTnlJZ1pEMGlUVE0wTnlBek16aFJNek0zSURNek9DQXlPVFFnTXpRNVZESXpNU0F6TmpCUk1qRXhJRE0yTUNBeE9UY2dNelUyVkRFM05DQXpORFpVTVRZeUlETXpOVlF4TlRVZ016STBUREUxTXlBek1qQlJNVFV3SURNeE55QXhNemdnTXpFM1VURXhOeUF6TVRjZ01URTNJRE15TlZFeE1UY2dNek13SURFeU1DQXpNemxSTVRNeklETTNPQ0F4TmpNZ05EQTJWREl5T1NBME5EQlJNalF4SURRME1pQXlORFlnTkRReVVUSTNNU0EwTkRJZ01qa3hJRFF5TlZRek1qa2dNemt5VkRNMk55QXpOelZSTXpnNUlETTNOU0EwTVRFZ05EQTRWRFF6TkNBME5ERlJORE0xSURRME1pQTBORGtnTkRReVNEUTJNbEUwTmpnZ05ETTJJRFEyT0NBME16UlJORFk0SURRek1DQTBOak1nTkRJd1ZEUTBPU0F6T1RsVU5ETXlJRE0zTjFRME1UZ2dNelU0VERReE1TQXpORGxSTXpZNElESTVPQ0F5TnpVZ01qRTBWREUyTUNBeE1EWk1NVFE0SURrMFRERTJNeUE1TTFFeE9EVWdPVE1nTWpJM0lEZ3lWREk1TUNBM01WRXpNamdnTnpFZ016WXdJRGt3VkRRd01pQXhOREJSTkRBMklERTBPU0EwTURrZ01UVXhWRFF5TkNBeE5UTlJORFF6SURFMU15QTBORE1nTVRRelVUUTBNeUF4TXpnZ05EUXlJREV6TkZFME1qVWdOeklnTXpjMklETXhWREkzT0NBdE1URlJNalV5SUMweE1TQXlNeklnTmxReE9UTWdOREJVTVRVMUlEVTNVVEV4TVNBMU55QTNOaUF0TTFFM01DQXRNVEVnTlRrZ0xURXhTRFUwU0RReFVUTTFJQzAxSURNMUlDMHlVVE0xSURFeklEa3pJRGcwVVRFek1pQXhNamtnTWpJMUlESXhORlF6TkRBZ016SXlVVE0xTWlBek16Z2dNelEzSURNek9Gb2lMejQ4Y0dGMGFDQnBaRDBpVFVwWUxUSX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l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aTFVUlZndFNTMHhSRFExTWlJZ1pEMGlUVE01SURFMk9GRXpPU0F5TWpVZ05UZ2dNamN5VkRFd055QXpOVEJVTVRjMElEUXdNbFF5TkRRZ05ETXpWRE13TnlBME5ESklNekV3VVRNMU5TQTBORElnTXpnNElEUXlNRlEwTWpFZ016VTFVVFF5TVNBeU5qVWdNekV3SURJek4xRXlOakVnTWpJMElERTNOaUF5TWpOUk1UTTVJREl5TXlBeE16Z2dNakl4VVRFek9DQXlNVGtnTVRNeUlERTRObFF4TWpVZ01USTRVVEV5TlNBNE1TQXhORFlnTlRSVU1qQTVJREkyVkRNd01pQTBOVlF6T1RRZ01URXhVVFF3TXlBeE1qRWdOREEySURFeU1WRTBNVEFnTVRJeElEUXhPU0F4TVRKVU5ESTVJRGs0VkRReU1DQTRNbFF6T1RBZ05UVlVNelEwSURJMFZESTRNU0F0TVZReU1EVWdMVEV4VVRFeU5pQXRNVEVnT0RNZ05ESlVNemtnTVRZNFdrMHpOek1nTXpVelVUTTJOeUEwTURVZ016QTFJRFF3TlZFeU56SWdOREExSURJME5DQXpPVEZVTVRrNUlETTFOMVF4TnpBZ016RTJWREUxTkNBeU9EQlVNVFE1SURJMk1WRXhORGtnTWpZd0lERTJPU0F5TmpCUk1qZ3lJREkyTUNBek1qY2dNamcwVkRNM015QXpOVE5hSWk4K1BIQmhkR2dnYVdROUlrMUtXQzB5TFZSRldDMU9MVEl5TVRJaUlHUTlJazA0TkNBeU16ZFVPRFFnTWpVd1ZEazRJREkzTUVnMk56bFJOamswSURJMk1pQTJPVFFnTWpVd1ZEWTNPU0F5TXpCSU9UaFJPRFFnTWpNM0lEZzBJREkxTUZvaUx6NDhjR0YwYUNCcFpEMGlUVXBZTFRJdFZFVllMVTR0TWtJaUlHUTlJazAxTmlBeU16ZFVOVFlnTWpVd1ZEY3dJREkzTUVnek5qbFdOREl3VERNM01DQTFOekJSTXpnd0lEVTRNeUF6T0RrZ05UZ3pVVFF3TWlBMU9ETWdOREE1SURVMk9GWXlOekJJTnpBM1VUY3lNaUF5TmpJZ056SXlJREkxTUZRM01EY2dNak13U0RRd09WWXROamhSTkRBeElDMDRNaUF6T1RFZ0xUZ3lTRE00T1Vnek9EZFJNemMxSUMwNE1pQXpOamtnTFRZNFZqSXpNRWczTUZFMU5pQXlNemNnTlRZZ01qVXdXaUl2UGp3dlpHVm1jejQ4WnlCemRISnZhMlU5SW1OMWNuSmxiblJEYjJ4dmNpSWdabWxzYkQwaVkzVnljbVZ1ZEVOdmJHOXlJaUJ6ZEhKdmEyVXRkMmxrZEdnOUlqQWlJSFJ5WVc1elptOXliVDBpYzJOaGJHVW9NU3d0TVNraVBqeG5JR1JoZEdFdGJXMXNMVzV2WkdVOUltMWhkR2dpUGp4bklHUmhkR0V0Ylcxc0xXNXZaR1U5SW0xcElqNDhkWE5sSUdSaGRHRXRZejBpTVVRME5qRWlJSGhzYVc1ck9taHlaV1k5SWlOTlNsZ3RNaTFVUlZndFNTMHhSRFEyTVNJdlBqd3ZaejQ4WnlCa1lYUmhMVzF0YkMxdWIyUmxQU0p0YVNJZ2RISmhibk5tYjNKdFBTSjBjbUZ1YzJ4aGRHVW9Nell4TERBcElqNDhkWE5sSUdSaGRHRXRZejBpTVVRME5FVWlJSGhzYVc1ck9taHlaV1k5SWlOTlNsZ3RNaTFVUlZndFNTMHhSRFEwUlNJdlBqd3ZaejQ4WnlCa1lYUmhMVzF0YkMxdWIyUmxQU0p0YVNJZ2RISmhibk5tYjNKdFBTSjBjbUZ1YzJ4aGRHVW9PRGt3TERBcElqNDhkWE5sSUdSaGRHRXRZejBpTVVRME5VSWlJSGhzYVc1ck9taHlaV1k5SWlOTlNsZ3RNaTFVUlZndFNTMHhSRFExUWlJdlBqd3ZaejQ4WnlCa1lYUmhMVzF0YkMxdWIyUmxQU0p0YVNJZ2RISmhibk5tYjNKdFBTSjBjbUZ1YzJ4aGRHVW9NVFE1TUN3d0tTSStQSFZ6WlNCa1lYUmhMV005SWpJeE1FVWlJSGhzYVc1ck9taHlaV1k5SWlOTlNsZ3RNaTFVUlZndFNTMHlNVEJGSWk4K1BDOW5QanhuSUdSaGRHRXRiVzFzTFc1dlpHVTlJbTF2SWlCMGNtRnVjMlp2Y20wOUluUnlZVzV6YkdGMFpTZ3lNRFkyTERBcElqNDhkWE5sSUdSaGRHRXRZejBpTWpnaUlIaHNhVzVyT21oeVpXWTlJaU5OU2xndE1pMVVSVmd0VGkweU9DSXZQand2Wno0OFp5QmtZWFJoTFcxdGJDMXViMlJsUFNKdGFTSWdkSEpoYm5ObWIzSnRQU0owY21GdWMyeGhkR1VvTWpRMU5Td3dLU0krUEhWelpTQmtZWFJoTFdNOUlqRkVORFkzSWlCNGJHbHVhenBvY21WbVBTSWpUVXBZTFRJdFZFVllMVWt0TVVRME5qY2lMejQ4TDJjK1BHY2daR0YwWVMxdGJXd3RibTlrWlQwaWJXOGlJSFJ5WVc1elptOXliVDBpZEhKaGJuTnNZWFJsS0RJNU1qQXNNQ2tpUGp4MWMyVWdaR0YwWVMxalBTSXlPU0lnZUd4cGJtczZhSEpsWmowaUkwMUtXQzB5TFZSRldDMU9MVEk1SWk4K1BDOW5QanhuSUdSaGRHRXRiVzFzTFc1dlpHVTlJbTF2SWlCMGNtRnVjMlp2Y20wOUluUnlZVzV6YkdGMFpTZ3pOVGcyTGpnc01Da2lQangxYzJVZ1pHRjBZUzFqUFNJelJDSWdlR3hwYm1zNmFISmxaajBpSTAxS1dDMHlMVlJGV0MxT0xUTkVJaTgrUEM5blBqeG5JR1JoZEdFdGJXMXNMVzV2WkdVOUltMW1jbUZqSWlCMGNtRnVjMlp2Y20wOUluUnlZVzV6YkdGMFpTZzBOalF5TGpZc01Da2lQanhuSUdSaGRHRXRiVzFzTFc1dlpHVTlJbTF5YjNjaUlIUnlZVzV6Wm05eWJUMGlkSEpoYm5Oc1lYUmxLREl5TUN3Mk56WXBJajQ4WnlCa1lYUmhMVzF0YkMxdWIyUmxQU0p0YzNWd0lqNDhaeUJrWVhSaExXMXRiQzF1YjJSbFBTSnRhU0krUEhWelpTQmtZWFJoTFdNOUlqRkVORFV5SWlCNGJHbHVhenBvY21WbVBTSWpUVXBZTFRJdFZFVllMVWt0TVVRME5USWlMejQ4TDJjK1BHY2daR0YwWVMxdGJXd3RibTlrWlQwaWJXa2lJSFJ5WVc1elptOXliVDBpZEhKaGJuTnNZWFJsS0RRNU9Td3pOak1wSUhOallXeGxLREF1TnpBM0tTSStQSFZ6WlNCa1lYUmhMV005SWpGRU5EWTNJaUI0YkdsdWF6cG9jbVZtUFNJalRVcFlMVEl0VkVWWUxVa3RNVVEwTmpjaUx6NDhMMmMrUEM5blBqeG5JR1JoZEdFdGJXMXNMVzV2WkdVOUltMXZJaUIwY21GdWMyWnZjbTA5SW5SeVlXNXpiR0YwWlNneE1UQXdMREFwSWo0OGRYTmxJR1JoZEdFdFl6MGlNakl4TWlJZ2VHeHBibXM2YUhKbFpqMGlJMDFLV0MweUxWUkZXQzFPTFRJeU1USWlMejQ4TDJjK1BHY2daR0YwWVMxdGJXd3RibTlrWlQwaWJYTjFjQ0lnZEhKaGJuTm1iM0p0UFNKMGNtRnVjMnhoZEdVb01qRXdNQzR5TERBcElqNDhaeUJrWVhSaExXMXRiQzF1YjJSbFBTSnRhU0krUEhWelpTQmtZWFJoTFdNOUlqRkVORFV5SWlCNGJHbHVhenBvY21WbVBTSWpUVXBZTFRJdFZFVllMVWt0TVVRME5USWlMejQ4TDJjK1BHY2daR0YwWVMxdGJXd3RibTlrWlQwaVZHVllRWFJ2YlNJZ2RISmhibk5tYjNKdFBTSjBjbUZ1YzJ4aGRHVW9ORGs1TERNMk15a2djMk5oYkdVb01DNDNNRGNwSWlCa1lYUmhMVzFxZUMxMFpYaGpiR0Z6Y3owaVQxSkVJajQ4WnlCa1lYUmhMVzF0YkMxdWIyUmxQU0p0YnlJK1BIVnpaU0JrWVhSaExXTTlJakl5TVRJaUlIaHNhVzVyT21oeVpXWTlJaU5OU2xndE1pMVVSVmd0VGkweU1qRXlJaTgrUEM5blBqeG5JR1JoZEdFdGJXMXNMVzV2WkdVOUltMXBJaUIwY21GdWMyWnZjbTA5SW5SeVlXNXpiR0YwWlNnM056Z3NNQ2tpUGp4MWMyVWdaR0YwWVMxalBTSXhSRFEyTnlJZ2VHeHBibXM2YUhKbFpqMGlJMDFLV0MweUxWUkZXQzFKTFRGRU5EWTNJaTgrUEM5blBqd3ZaejQ4TDJjK1BDOW5QanhuSUdSaGRHRXRiVzFzTFc1dlpHVTlJbTF5YjNjaUlIUnlZVzV6Wm05eWJUMGlkSEpoYm5Oc1lYUmxLREl5TUN3dE5qZzJLU0krUEdjZ1pHRjBZUzF0Yld3dGJtOWtaVDBpYlhOMWNDSStQR2NnWkdGMFlTMXRiV3d0Ym05a1pUMGliV2tpUGp4MWMyVWdaR0YwWVMxalBTSXhSRFExTWlJZ2VHeHBibXM2YUhKbFpqMGlJMDFLV0MweUxWUkZXQzFKTFRGRU5EVXlJaTgrUEM5blBqeG5JR1JoZEdFdGJXMXNMVzV2WkdVOUltMXBJaUIwY21GdWMyWnZjbTA5SW5SeVlXNXpiR0YwWlNnME9Ua3NNamc1S1NCelkyRnNaU2d3TGpjd055a2lQangxYzJVZ1pHRjBZUzFqUFNJeFJEUTJOeUlnZUd4cGJtczZhSEpsWmowaUkwMUtXQzB5TFZSRldDMUpMVEZFTkRZM0lpOCtQQzluUGp3dlp6NDhaeUJrWVhSaExXMXRiQzF1YjJSbFBTSnRieUlnZEhKaGJuTm1iM0p0UFNKMGNtRnVjMnhoZEdVb01URXdNQ3d3S1NJK1BIVnpaU0JrWVhSaExXTTlJakpDSWlCNGJHbHVhenBvY21WbVBTSWpUVXBZTFRJdFZFVllMVTR0TWtJaUx6NDhMMmMrUEdjZ1pHRjBZUzF0Yld3dGJtOWtaVDBpYlhOMWNDSWdkSEpoYm5ObWIzSnRQU0owY21GdWMyeGhkR1VvTWpFd01DNHlMREFwSWo0OFp5QmtZWFJoTFcxdGJDMXViMlJsUFNKdGFTSStQSFZ6WlNCa1lYUmhMV005SWpGRU5EVXlJaUI0YkdsdWF6cG9jbVZtUFNJalRVcFlMVEl0VkVWWUxVa3RNVVEwTlRJaUx6NDhMMmMrUEdjZ1pHRjBZUzF0Yld3dGJtOWtaVDBpVkdWWVFYUnZiU0lnZEhKaGJuTm1iM0p0UFNKMGNtRnVjMnhoZEdVb05EazVMREk0T1NrZ2MyTmhiR1VvTUM0M01EY3BJaUJrWVhSaExXMXFlQzEwWlhoamJHRnpjejBpVDFKRUlqNDhaeUJrWVhSaExXMXRiQzF1YjJSbFBTSnRieUkrUEhWelpTQmtZWFJoTFdNOUlqSXlNVElpSUhoc2FXNXJPbWh5WldZOUlpTk5TbGd0TWkxVVJWZ3RUaTB5TWpFeUlpOCtQQzluUGp4bklHUmhkR0V0Ylcxc0xXNXZaR1U5SW0xcElpQjBjbUZ1YzJadmNtMDlJblJ5WVc1emJHRjBaU2czTnpnc01Da2lQangxYzJVZ1pHRjBZUzFqUFNJeFJEUTJOeUlnZUd4cGJtczZhSEpsWmowaUkwMUtXQzB5TFZSRldDMUpMVEZFTkRZM0lpOCtQQzluUGp3dlp6NDhMMmMrUEM5blBqeHlaV04wSUhkcFpIUm9QU0l6TnpJNExqSWlJR2hsYVdkb2REMGlOakFpSUhnOUlqRXlNQ0lnZVQwaU1qSXdJaTgrUEM5blBqd3ZaejQ4TDJjK1BDOXpkbWMrIiwKCSJSZWFsVmlld1NpemVKc29uIiA6ICJ7XCJoZWlnaHRcIjo3ODUuNzE0MjYzOTE2MDE1NixcIndpZHRoXCI6MzAzNS43MTQ0MTY1MDM5MDYyfSIKfQo="/>
    </extobj>
    <extobj name="2384804F-3998-4D57-9195-F3826E402611-16">
      <extobjdata type="2384804F-3998-4D57-9195-F3826E402611" data="ewoJIkltZ1NldHRpbmdKc29uIiA6ICJ7XCJoZWlnaHRcIjoxOS42NDI4NTcxNDI4NTcxNDIsXCJ3aWR0aFwiOjEzMC4zNTcxNDI4NTcxNDI4M30iLAoJIkxhdGV4IiA6ICJmJyh6KSA9MS0gZih6KV4yIiwKCSJMYXRleEltZ0Jhc2U2NCIgOiAiUEhOMlp5QjRiV3h1Y3owaWFIUjBjRG92TDNkM2R5NTNNeTV2Y21jdk1qQXdNQzl6ZG1jaUlIZHBaSFJvUFNJeE5pNDNOakpsZUNJZ2FHVnBaMmgwUFNJeUxqVTJOV1Y0SWlCeWIyeGxQU0pwYldjaUlHWnZZM1Z6WVdKc1pUMGlabUZzYzJVaUlIWnBaWGRDYjNnOUlqQWdMVGc0TXk0NUlEYzBNRGtnTVRFek15NDVJaUI0Yld4dWN6cDRiR2x1YXowaWFIUjBjRG92TDNkM2R5NTNNeTV2Y21jdk1UazVPUzk0YkdsdWF5SWdZWEpwWVMxb2FXUmtaVzQ5SW5SeWRXVWlJSE4wZVd4bFBTSjJaWEowYVdOaGJDMWhiR2xuYmpvZ0xUQXVOVFkyWlhnN0lHMWhlQzEzYVdSMGFEb2dPVGdsT3lJK1BHUmxabk0rUEhCaGRHZ2dhV1E5SWsxS1dDMDBNQzFVUlZndFNTMHhSRFExTXlJZ1pEMGlUVEV4T0NBdE1UWXlVVEV5TUNBdE1UWXlJREV5TkNBdE1UWTBWREV6TlNBdE1UWTNWREUwTnlBdE1UWTRVVEUyTUNBdE1UWTRJREUzTVNBdE1UVTFWREU0TnlBdE1USTJVVEU1TnlBdE9Ua2dNakl4SURJM1ZESTJOeUF5TmpkVU1qZzVJRE00TWxZek9EVklNalF5VVRFNU5TQXpPRFVnTVRreUlETTROMUV4T0RnZ016a3dJREU0T0NBek9UZE1NVGsxSURReU5WRXhPVGNnTkRNd0lESXdNeUEwTXpCVU1qVXdJRFF6TVZFeU9UZ2dORE14SURJNU9DQTBNekpSTWprNElEUXpOQ0F6TURjZ05EZ3lWRE14T1NBMU5EQlJNelUySURjd05TQTBOalVnTnpBMVVUVXdNaUEzTURNZ05USTJJRFk0TTFRMU5UQWdOak13VVRVMU1DQTFPVFFnTlRJNUlEVTNPRlEwT0RjZ05UWXhVVFEwTXlBMU5qRWdORFF6SURZd00xRTBORE1nTmpJeUlEUTFOQ0EyTXpaVU5EYzRJRFkxTjB3ME9EY2dOall5VVRRM01TQTJOamdnTkRVM0lEWTJPRkUwTkRVZ05qWTRJRFF6TkNBMk5UaFVOREU1SURZek1GRTBNVElnTmpBeElEUXdNeUExTlRKVU16ZzNJRFEyT1ZRek9EQWdORE16VVRNNE1DQTBNekVnTkRNMUlEUXpNVkUwT0RBZ05ETXhJRFE0TnlBME16QlVORGs0SURReU5GRTBPVGtnTkRJd0lEUTVOaUEwTURkVU5Ea3hJRE01TVZFME9Ea2dNemcySURRNE1pQXpPRFpVTkRJNElETTROVWd6TnpKTU16UTVJREkyTTFFek1ERWdNVFVnTWpneUlDMDBOMUV5TlRVZ0xURXpNaUF5TVRJZ0xURTNNMUV4TnpVZ0xUSXdOU0F4TXprZ0xUSXdOVkV4TURjZ0xUSXdOU0E0TVNBdE1UZzJWRFUxSUMweE16SlJOVFVnTFRrMUlEYzJJQzAzT0ZReE1UZ2dMVFl4VVRFMk1pQXROakVnTVRZeUlDMHhNRE5STVRZeUlDMHhNaklnTVRVeElDMHhNelpVTVRJM0lDMHhOVGRNTVRFNElDMHhOakphSWk4K1BIQmhkR2dnYVdROUlrMUtXQzAwTUMxVVJWZ3RWaTB5TURNeUlpQmtQU0pOTnprZ05ETlJOek1nTkRNZ05USWdORGxVTXpBZ05qRlJNekFnTmpnZ09EVWdNamt6VkRFME5pQTFNamhSTVRZeElEVTJNQ0F4T1RnZ05UWXdVVEl4T0NBMU5qQWdNalF3SURVME5WUXlOaklnTlRBeFVUSTJNaUEwT1RZZ01qWXdJRFE0TmxFeU5Ua2dORGM1SURFM015QXlOak5VT0RRZ05EVlVOemtnTkROYUlpOCtQSEJoZEdnZ2FXUTlJazFLV0MwME1D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kRBdFZFVllMVWt0TVVRME5qY2lJR1E5SWswek5EY2dNek00VVRNek55QXpNemdnTWprMElETTBPVlF5TXpFZ016WXdVVEl4TVNBek5qQWdNVGszSURNMU5sUXhOelFnTXpRMlZERTJNaUF6TXpWVU1UVTFJRE15TkV3eE5UTWdNekl3VVRFMU1DQXpNVGNnTVRNNElETXhOMUV4TVRjZ016RTNJREV4TnlBek1qVlJNVEUzSURNek1DQXhNakFnTXpNNVVURXpNeUF6TnpnZ01UWXpJRFF3TmxReU1qa2dORFF3VVRJME1TQTBORElnTWpRMklEUTBNbEV5TnpFZ05EUXlJREk1TVNBME1qVlVNekk1SURNNU1sUXpOamNnTXpjMVVUTTRPU0F6TnpVZ05ERXhJRFF3T0ZRME16UWdORFF4VVRRek5TQTBORElnTkRRNUlEUTBNa2cwTmpKUk5EWTRJRFF6TmlBME5qZ2dORE0wVVRRMk9DQTBNekFnTkRZeklEUXlNRlEwTkRrZ016azVWRFF6TWlBek56ZFVOREU0SURNMU9FdzBNVEVnTXpRNVVUTTJPQ0F5T1RnZ01qYzFJREl4TkZReE5qQWdNVEEyVERFME9DQTVORXd4TmpNZ09UTlJNVGcxSURreklESXlOeUE0TWxReU9UQWdOekZSTXpJNElEY3hJRE0yTUNBNU1GUTBNRElnTVRRd1VUUXdOaUF4TkRrZ05EQTVJREUxTVZRME1qUWdNVFV6VVRRME15QXhOVE1nTkRReklERTBNMUUwTkRNZ01UTTRJRFEwTWlBeE16UlJOREkxSURjeUlETTNOaUF6TVZReU56Z2dMVEV4VVRJMU1pQXRNVEVnTWpNeUlEWlVNVGt6SURRd1ZERTFOU0ExTjFFeE1URWdOVGNnTnpZZ0xUTlJOekFnTFRFeElEVTVJQzB4TVVnMU5FZzBNVkV6TlNBdE5TQXpOU0F0TWxFek5TQXhNeUE1TXlBNE5GRXhNeklnTVRJNUlESXlOU0F5TVRSVU16UXdJRE15TWxFek5USWdNek00SURNME55QXpNemhhSWk4K1BIQmhkR2dnYVdROUlrMUtXQzAwTUM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Rd0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5EQ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eHdZWFJvSUdsa1BTSk5TbGd0TkRBdFZFVllMVTR0TWpJeE1pSWdaRDBpVFRnMElESXpOMVE0TkNBeU5UQlVPVGdnTWpjd1NEWTNPVkUyT1RRZ01qWXlJRFk1TkNBeU5UQlVOamM1SURJek1FZzVPRkU0TkNBeU16Y2dPRFFnTWpVd1dpSXZQanh3WVhSb0lHbGtQU0pOU2xndE5EQX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TDJSbFpuTStQR2NnYzNSeWIydGxQU0pqZFhKeVpXNTBRMjlzYjNJaUlHWnBiR3c5SW1OMWNuSmxiblJEYjJ4dmNpSWdjM1J5YjJ0bExYZHBaSFJvUFNJd0lpQjBjbUZ1YzJadmNtMDlJbk5qWVd4bEtERXNMVEVwSWo0OFp5QmtZWFJoTFcxdGJDMXViMlJsUFNKdFlYUm9JajQ4WnlCa1lYUmhMVzF0YkMxdWIyUmxQU0p0YzNWd0lqNDhaeUJrWVhSaExXMXRiQzF1YjJSbFBTSnRhU0krUEhWelpTQmtZWFJoTFdNOUlqRkVORFV6SWlCNGJHbHVhenBvY21WbVBTSWpUVXBZTFRRd0xWUkZXQzFKTFRGRU5EVXpJaTgrUEM5blBqeG5JR1JoZEdFdGJXMXNMVzV2WkdVOUltMXZJaUIwY21GdWMyWnZjbTA5SW5SeVlXNXpiR0YwWlNnMk16WXNOREV6S1NCelkyRnNaU2d3TGpjd055a2lQangxYzJVZ1pHRjBZUzFqUFNJeU1ETXlJaUI0YkdsdWF6cG9jbVZtUFNJalRVcFlMVFF3TFZSRldDMVdMVEl3TXpJaUx6NDhMMmMrUEM5blBqeG5JR1JoZEdFdGJXMXNMVzV2WkdVOUltMXZJaUIwY21GdWMyWnZjbTA5SW5SeVlXNXpiR0YwWlNnNE9EQXVOU3d3S1NJK1BIVnpaU0JrWVhSaExXTTlJakk0SWlCNGJHbHVhenBvY21WbVBTSWpUVXBZTFRRd0xWUkZXQzFPTFRJNElpOCtQQzluUGp4bklHUmhkR0V0Ylcxc0xXNXZaR1U5SW0xcElpQjBjbUZ1YzJadmNtMDlJblJ5WVc1emJHRjBaU2d4TWpZNUxqVXNNQ2tpUGp4MWMyVWdaR0YwWVMxalBTSXhSRFEyTnlJZ2VHeHBibXM2YUhKbFpqMGlJMDFLV0MwME1DMVVSVmd0U1MweFJEUTJOeUl2UGp3dlp6NDhaeUJrWVhSaExXMXRiQzF1YjJSbFBTSnRieUlnZEhKaGJuTm1iM0p0UFNKMGNtRnVjMnhoZEdVb01UY3pOQzQxTERBcElqNDhkWE5sSUdSaGRHRXRZejBpTWpraUlIaHNhVzVyT21oeVpXWTlJaU5OU2xndE5EQXRWRVZZTFU0dE1qa2lMejQ4TDJjK1BHY2daR0YwWVMxdGJXd3RibTlrWlQwaWJXOGlJSFJ5WVc1elptOXliVDBpZEhKaGJuTnNZWFJsS0RJME1ERXVNaXd3S1NJK1BIVnpaU0JrWVhSaExXTTlJak5FSWlCNGJHbHVhenBvY21WbVBTSWpUVXBZTFRRd0xWUkZXQzFPTFRORUlpOCtQQzluUGp4bklHUmhkR0V0Ylcxc0xXNXZaR1U5SW0xdUlpQjBjbUZ1YzJadmNtMDlJblJ5WVc1emJHRjBaU2d6TkRVM0xEQXBJajQ4ZFhObElHUmhkR0V0WXowaU16RWlJSGhzYVc1ck9taHlaV1k5SWlOTlNsZ3ROREF0VkVWWUxVNHRNekVpTHo0OEwyYytQR2NnWkdGMFlTMXRiV3d0Ym05a1pUMGliVzhpSUhSeVlXNXpabTl5YlQwaWRISmhibk5zWVhSbEtEUXhOemt1TWl3d0tTSStQSFZ6WlNCa1lYUmhMV005SWpJeU1USWlJSGhzYVc1ck9taHlaV1k5SWlOTlNsZ3ROREF0VkVWWUxVNHRNakl4TWlJdlBqd3ZaejQ4WnlCa1lYUmhMVzF0YkMxdWIyUmxQU0p0YVNJZ2RISmhibk5tYjNKdFBTSjBjbUZ1YzJ4aGRHVW9OVEUzT1M0MUxEQXBJajQ4ZFhObElHUmhkR0V0WXowaU1VUTBOVE1pSUhoc2FXNXJPbWh5WldZOUlpTk5TbGd0TkRBdFZFVllMVWt0TVVRME5UTWlMejQ4TDJjK1BHY2daR0YwWVMxdGJXd3RibTlrWlQwaWJXOGlJSFJ5WVc1elptOXliVDBpZEhKaGJuTnNZWFJsS0RVM01qa3VOU3d3S1NJK1BIVnpaU0JrWVhSaExXTTlJakk0SWlCNGJHbHVhenBvY21WbVBTSWpUVXBZTFRRd0xWUkZXQzFPTFRJNElpOCtQQzluUGp4bklHUmhkR0V0Ylcxc0xXNXZaR1U5SW0xcElpQjBjbUZ1YzJadmNtMDlJblJ5WVc1emJHRjBaU2cyTVRFNExqVXNNQ2tpUGp4MWMyVWdaR0YwWVMxalBTSXhSRFEyTnlJZ2VHeHBibXM2YUhKbFpqMGlJMDFLV0MwME1DMVVSVmd0U1MweFJEUTJOeUl2UGp3dlp6NDhaeUJrWVhSaExXMXRiQzF1YjJSbFBTSnRjM1Z3SWlCMGNtRnVjMlp2Y20wOUluUnlZVzV6YkdGMFpTZzJOVGd6TGpVc01Da2lQanhuSUdSaGRHRXRiVzFzTFc1dlpHVTlJbTF2SWo0OGRYTmxJR1JoZEdFdFl6MGlNamtpSUhoc2FXNXJPbWh5WldZOUlpTk5TbGd0TkRBdFZFVllMVTR0TWpraUx6NDhMMmMrUEdjZ1pHRjBZUzF0Yld3dGJtOWtaVDBpYlc0aUlIUnlZVzV6Wm05eWJUMGlkSEpoYm5Oc1lYUmxLRFF5TWl3ME1UTXBJSE5qWVd4bEtEQXVOekEzS1NJK1BIVnpaU0JrWVhSaExXTTlJak15SWlCNGJHbHVhenBvY21WbVBTSWpUVXBZTFRRd0xWUkZXQzFPTFRNeUlpOCtQQzluUGp3dlp6NDhMMmMrUEM5blBqd3ZjM1puUGc9PSIsCgkiUmVhbFZpZXdTaXplSnNvbiIgOiAie1wiaGVpZ2h0XCI6MzkyLjg1NzEzMTk1ODAwNzgsXCJ3aWR0aFwiOjI2MDcuMTQyOTQ0MzM1OTM3NX0iCn0K"/>
    </extobj>
  </extobjs>
</s:customData>
</file>

<file path=customXml/itemProps10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6267</Words>
  <Application>WPS Presentation</Application>
  <PresentationFormat>全屏显示(16:9)</PresentationFormat>
  <Paragraphs>284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Calibri Light</vt:lpstr>
      <vt:lpstr>方正宋刻本秀楷简体</vt:lpstr>
      <vt:lpstr>Microsoft YaHei</vt:lpstr>
      <vt:lpstr>Arial Unicode MS</vt:lpstr>
      <vt:lpstr>等线</vt:lpstr>
      <vt:lpstr>BatangChe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Leasanna RS</cp:lastModifiedBy>
  <cp:revision>260</cp:revision>
  <dcterms:created xsi:type="dcterms:W3CDTF">2017-05-02T06:39:00Z</dcterms:created>
  <dcterms:modified xsi:type="dcterms:W3CDTF">2025-10-29T10:09:08Z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1049-12.2.0.23131</vt:lpwstr>
  </property>
  <property fmtid="{D5CDD505-2E9C-101B-9397-08002B2CF9AE}" pid="3" name="ICV">
    <vt:lpwstr>E30E9C5F732941B9B765A8C630A1E834_13</vt:lpwstr>
  </property>
</Properties>
</file>