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0.svg" ContentType="image/svg+xml"/>
  <Override PartName="/ppt/media/image2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6.svg" ContentType="image/svg+xml"/>
  <Override PartName="/ppt/media/image38.svg" ContentType="image/svg+xml"/>
  <Override PartName="/ppt/media/image4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26"/>
  </p:handoutMasterIdLst>
  <p:sldIdLst>
    <p:sldId id="302" r:id="rId3"/>
    <p:sldId id="2347" r:id="rId4"/>
    <p:sldId id="2348" r:id="rId5"/>
    <p:sldId id="2349" r:id="rId6"/>
    <p:sldId id="2350" r:id="rId7"/>
    <p:sldId id="2352" r:id="rId8"/>
    <p:sldId id="2353" r:id="rId9"/>
    <p:sldId id="2354" r:id="rId10"/>
    <p:sldId id="2356" r:id="rId11"/>
    <p:sldId id="2357" r:id="rId13"/>
    <p:sldId id="2358" r:id="rId14"/>
    <p:sldId id="2360" r:id="rId15"/>
    <p:sldId id="2368" r:id="rId16"/>
    <p:sldId id="2361" r:id="rId17"/>
    <p:sldId id="2370" r:id="rId18"/>
    <p:sldId id="2362" r:id="rId19"/>
    <p:sldId id="2371" r:id="rId20"/>
    <p:sldId id="2372" r:id="rId21"/>
    <p:sldId id="2364" r:id="rId22"/>
    <p:sldId id="2366" r:id="rId23"/>
    <p:sldId id="2374" r:id="rId24"/>
    <p:sldId id="2319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98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ustomXml" Target="../customXml/item1.xml"/><Relationship Id="rId30" Type="http://schemas.openxmlformats.org/officeDocument/2006/relationships/customXmlProps" Target="../customXml/itemProps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png"/><Relationship Id="rId2" Type="http://schemas.openxmlformats.org/officeDocument/2006/relationships/hyperlink" Target="https://github.com/sananradjabov/ANN-ActivationFunction-sigmoid-relu-tanh" TargetMode="External"/><Relationship Id="rId1" Type="http://schemas.openxmlformats.org/officeDocument/2006/relationships/hyperlink" Target="https://github.com/senanradjabov/ANN-ActivationFunction-sigmoid-relu-tanh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165" y="2311400"/>
            <a:ext cx="6683375" cy="25057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bov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nan​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Qrup: M665a4​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nnin ad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intellektin 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saslar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vzu: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lif aktivl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indent="457200"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  (sigmoid, ReLU, tanh)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 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hlili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llim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Abbasl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Cavid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1165" y="464820"/>
            <a:ext cx="2959735" cy="146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903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alqoritminin add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mlar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1. 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İ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li ke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id: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 do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ru hesablamalar apar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2.X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ta hesablanmas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itki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 tap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3.Geri yay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lma: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 qaydas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error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dan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4.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rin yenil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si: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 descent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biaslar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dirilir.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qs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dimiz: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 i="1" baseline="-25000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 el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kdir ki,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minimum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olsun.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7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0775" y="2206625"/>
            <a:ext cx="1746250" cy="454268"/>
          </a:xfrm>
          <a:prstGeom prst="rect">
            <a:avLst/>
          </a:prstGeom>
        </p:spPr>
      </p:pic>
      <p:pic>
        <p:nvPicPr>
          <p:cNvPr id="6" name="2384804F-3998-4D57-9195-F3826E402611-8" descr="C:/Users/receb/AppData/Local/Temp/wpp.Uuyoj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1385" y="3795395"/>
            <a:ext cx="2222590" cy="499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7241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ctr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Chain rule</a:t>
            </a:r>
            <a:endParaRPr lang="en-US" altLang="ru-RU" sz="18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qatl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 oldu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rin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sini hesablamaq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üçü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</a:t>
            </a:r>
            <a:r>
              <a:rPr lang="ru-RU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 funksiyan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susi t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qaydas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dan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800" b="1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susi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2384804F-3998-4D57-9195-F3826E402611-9" descr="C:/Users/receb/AppData/Local/Temp/wpp.WwvEiq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43605" y="2129155"/>
            <a:ext cx="2256518" cy="555625"/>
          </a:xfrm>
          <a:prstGeom prst="rect">
            <a:avLst/>
          </a:prstGeom>
        </p:spPr>
      </p:pic>
      <p:pic>
        <p:nvPicPr>
          <p:cNvPr id="7" name="2384804F-3998-4D57-9195-F3826E402611-10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300" y="3041650"/>
            <a:ext cx="1145268" cy="227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285480" cy="3558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(0,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hduddur — ehtimal kimi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 (m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n, binary classification) uy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un 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Gradientin itm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(vanishing gradient):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olduqda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— bu 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sini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0-a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→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lim qeyri-sabit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77770" y="737870"/>
            <a:ext cx="1351915" cy="423545"/>
          </a:xfrm>
          <a:prstGeom prst="rect">
            <a:avLst/>
          </a:prstGeom>
        </p:spPr>
      </p:pic>
      <p:pic>
        <p:nvPicPr>
          <p:cNvPr id="8" name="2384804F-3998-4D57-9195-F3826E402611-12" descr="C:/Users/receb/AppData/Local/Temp/wpp.yPxalD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975" y="1303655"/>
            <a:ext cx="2301962" cy="23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ru-RU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ru-RU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sigmoid_fun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118235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sigmoid_derivative_fun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122285" cy="32981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[0, +∞)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Hesablama bax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sad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edir (gradient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saxlan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r).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Negativ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olur: bu, “dead neuron” problemin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lar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– bu,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zi hallarda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asimmetriya yarada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3" descr="C:/Users/receb/AppData/Local/Temp/wpp.XYtQC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39620" y="872490"/>
            <a:ext cx="1463666" cy="203200"/>
          </a:xfrm>
          <a:prstGeom prst="rect">
            <a:avLst/>
          </a:prstGeom>
        </p:spPr>
      </p:pic>
      <p:pic>
        <p:nvPicPr>
          <p:cNvPr id="8" name="2384804F-3998-4D57-9195-F3826E402611-14" descr="C:/Users/receb/AppData/Local/Temp/wpp.WNTavC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875" y="1205865"/>
            <a:ext cx="1576705" cy="45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relu_function.pngrelu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relu_derivative_function.pngrelu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084820" cy="34397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: (-1,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ortalamas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olur — bu, daha balansl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effektiv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gradientin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qal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kimi doymu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sah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neyronun aktivliyi azal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bu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5" descr="C:/Users/receb/AppData/Local/Temp/wpp.cYjcmw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79930" y="727075"/>
            <a:ext cx="1727950" cy="447040"/>
          </a:xfrm>
          <a:prstGeom prst="rect">
            <a:avLst/>
          </a:prstGeom>
        </p:spPr>
      </p:pic>
      <p:pic>
        <p:nvPicPr>
          <p:cNvPr id="8" name="2384804F-3998-4D57-9195-F3826E402611-16" descr="C:/Users/receb/AppData/Local/Temp/wpp.rRrGz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9535" y="1297305"/>
            <a:ext cx="1403652" cy="211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tanh_function.pngtanh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tanh_derivative_function.pngtanh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Sigmoid, Relu &amp; Tanh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" name="Изображение 1" descr="all_activations_and_derivativ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924560"/>
            <a:ext cx="8355965" cy="3342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7548245" cy="36258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Python-da NumPy vasit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Aktivl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- Python code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Изображение 6" descr="activation_function_python"/>
          <p:cNvPicPr>
            <a:picLocks noChangeAspect="1"/>
          </p:cNvPicPr>
          <p:nvPr/>
        </p:nvPicPr>
        <p:blipFill>
          <a:blip r:embed="rId1"/>
          <a:srcRect l="9608" t="11741" r="10077" b="12296"/>
          <a:stretch>
            <a:fillRect/>
          </a:stretch>
        </p:blipFill>
        <p:spPr>
          <a:xfrm>
            <a:off x="382905" y="1301750"/>
            <a:ext cx="3999865" cy="2997835"/>
          </a:xfrm>
          <a:prstGeom prst="rect">
            <a:avLst/>
          </a:prstGeom>
        </p:spPr>
      </p:pic>
      <p:pic>
        <p:nvPicPr>
          <p:cNvPr id="3" name="Изображение 2" descr="code"/>
          <p:cNvPicPr>
            <a:picLocks noChangeAspect="1"/>
          </p:cNvPicPr>
          <p:nvPr/>
        </p:nvPicPr>
        <p:blipFill>
          <a:blip r:embed="rId2"/>
          <a:srcRect l="7965" t="10827" r="8165" b="10432"/>
          <a:stretch>
            <a:fillRect/>
          </a:stretch>
        </p:blipFill>
        <p:spPr>
          <a:xfrm>
            <a:off x="4543425" y="1320165"/>
            <a:ext cx="4318635" cy="297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05765" y="1542415"/>
            <a:ext cx="4979670" cy="20586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ni neyron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ri (Artificial Neural Networks – ANN)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insan beynind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 neyronlar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sinapslardan ilham alaraq yarad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riyazi modell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rdir. Bu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edir, emal edir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Onlar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adaptasiya ola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lki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saslanaraq yeni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lumatlara cavab ver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bilirl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pic>
        <p:nvPicPr>
          <p:cNvPr id="4" name="Изображение 3" descr="Pasted image 20251023103229"/>
          <p:cNvPicPr>
            <a:picLocks noChangeAspect="1"/>
          </p:cNvPicPr>
          <p:nvPr/>
        </p:nvPicPr>
        <p:blipFill>
          <a:blip r:embed="rId1"/>
          <a:srcRect l="1308" t="1704" r="24770" b="6654"/>
          <a:stretch>
            <a:fillRect/>
          </a:stretch>
        </p:blipFill>
        <p:spPr>
          <a:xfrm>
            <a:off x="5350510" y="1076325"/>
            <a:ext cx="3528060" cy="29908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849630"/>
            <a:ext cx="8232140" cy="36918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dv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klind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mumi 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3" name="Таблица 2"/>
          <p:cNvGraphicFramePr/>
          <p:nvPr>
            <p:custDataLst>
              <p:tags r:id="rId1"/>
            </p:custDataLst>
          </p:nvPr>
        </p:nvGraphicFramePr>
        <p:xfrm>
          <a:off x="382905" y="849630"/>
          <a:ext cx="8232140" cy="3691890"/>
        </p:xfrm>
        <a:graphic>
          <a:graphicData uri="http://schemas.openxmlformats.org/drawingml/2006/table">
            <a:tbl>
              <a:tblPr/>
              <a:tblGrid>
                <a:gridCol w="2058035"/>
                <a:gridCol w="2058035"/>
                <a:gridCol w="2058035"/>
                <a:gridCol w="2058035"/>
              </a:tblGrid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Xüsusiyyət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Sigmoid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Tanh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ReLU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 aralığı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(0;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(-1;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[0; ∞)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Sıfır mərkəzli?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Maksimum törəmə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0.25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 (yalnız (x &gt; 0))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Saturasiya (doyma)?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Yalnız (x &lt; 0)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Gradientin zəifləməsi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Güclü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 (pozitiv sahədə)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Dead neuron problemi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Hesablama mürəkkəbliyi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Aşağı (maksimum)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Tətbiq sahələri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Çıxış, LSTM qapıları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RNN, LSTM daxili qat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Dərin gizli qatlar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>
            <a:hlinkClick r:id="rId1" action="ppaction://hlinkfile"/>
          </p:cNvPr>
          <p:cNvSpPr txBox="1"/>
          <p:nvPr/>
        </p:nvSpPr>
        <p:spPr>
          <a:xfrm>
            <a:off x="382905" y="4512310"/>
            <a:ext cx="7152005" cy="3867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hlinkClick r:id="rId2" action="ppaction://hlinkfile"/>
              </a:rPr>
              <a:t>Code: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hlinkClick r:id="rId2" action="ppaction://hlinkfile"/>
              </a:rPr>
              <a:t>https://github.com/sananradjabov/ANN-ActivationFunction-sigmoid-relu-tanh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 - Python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compari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1464310"/>
            <a:ext cx="9143365" cy="3048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82905" y="789305"/>
            <a:ext cx="8232140" cy="594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 sad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PyTorch modeli Sigmoid, Tanh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ReLU aktivasiya funksiyalar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qayis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/>
          <p:cNvSpPr txBox="1"/>
          <p:nvPr/>
        </p:nvSpPr>
        <p:spPr>
          <a:xfrm>
            <a:off x="603250" y="1578610"/>
            <a:ext cx="3623945" cy="1986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Diqq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tiniz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kk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rl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r!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9890" y="1012190"/>
            <a:ext cx="4674235" cy="38938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Neyronlar bir-biri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olduqlar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bir neyronun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neyrona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kimi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Bel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ANN-l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3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qatdan ibar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tdir: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X xarakterli 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Gizli qat(lar): Hesablama aparan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Proqnoz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rar burada verilir.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miqdar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modelin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g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mumil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dirm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bacar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image00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125" y="1356995"/>
            <a:ext cx="4002405" cy="242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1012190"/>
            <a:ext cx="3917950" cy="32689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bir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 neyron bir ne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), bu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 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yin edir, bunlar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toplayaraq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bias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edir. Bu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al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 riyazi interpretasiyas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1_AsjGnS6iOgsA5RecS_ig5Q"/>
          <p:cNvPicPr>
            <a:picLocks noChangeAspect="1"/>
          </p:cNvPicPr>
          <p:nvPr/>
        </p:nvPicPr>
        <p:blipFill>
          <a:blip r:embed="rId1"/>
          <a:srcRect l="9218" t="15074" r="13165" b="17358"/>
          <a:stretch>
            <a:fillRect/>
          </a:stretch>
        </p:blipFill>
        <p:spPr>
          <a:xfrm>
            <a:off x="4308475" y="1012190"/>
            <a:ext cx="4626610" cy="2429510"/>
          </a:xfrm>
          <a:prstGeom prst="rect">
            <a:avLst/>
          </a:prstGeom>
        </p:spPr>
      </p:pic>
      <p:pic>
        <p:nvPicPr>
          <p:cNvPr id="6" name="2384804F-3998-4D57-9195-F3826E402611-1" descr="C:/Users/receb/AppData/Local/Temp/wpp.EsjvwC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30" y="3446780"/>
            <a:ext cx="3118304" cy="623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75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Aktivasiya funksiyas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evrilm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sonra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olunan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ran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qeyri-x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tti funksiyad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.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qeyri-x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ttilik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tirir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imkan verir. Praktikada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olunan aktivasiya funksiyaar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Sigmoid: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0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ehtimallar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ReLU: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nfi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evirir,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min edir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tanh: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-1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+1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dirilmi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siqnallarla daha balansl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2" descr="C:/Users/receb/AppData/Local/Temp/wpp.GFfLux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7295" y="3442970"/>
            <a:ext cx="1632857" cy="226786"/>
          </a:xfrm>
          <a:prstGeom prst="rect">
            <a:avLst/>
          </a:prstGeom>
        </p:spPr>
      </p:pic>
      <p:pic>
        <p:nvPicPr>
          <p:cNvPr id="7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4595" y="2533015"/>
            <a:ext cx="1508125" cy="472232"/>
          </a:xfrm>
          <a:prstGeom prst="rect">
            <a:avLst/>
          </a:prstGeom>
        </p:spPr>
      </p:pic>
      <p:pic>
        <p:nvPicPr>
          <p:cNvPr id="8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595" y="4178935"/>
            <a:ext cx="1927679" cy="49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4872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qayis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 iki vacib anlay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ist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i (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Gradient Descent)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- itki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J(w)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minimuma endirm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parametrleri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istiqam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(qradiyentin)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m-add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optimalla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geri yay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(Backpropagation) alqoritmi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40646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funksiyan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lokal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minimumunu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maksimumunu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qradient boyunca 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 etm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tapma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 i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qradienti onun qism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ibar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vektordur.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rcRect l="10726" t="5040" r="4332" b="3255"/>
          <a:stretch>
            <a:fillRect/>
          </a:stretch>
        </p:blipFill>
        <p:spPr>
          <a:xfrm>
            <a:off x="1127760" y="1440815"/>
            <a:ext cx="3210560" cy="1960245"/>
          </a:xfrm>
          <a:prstGeom prst="rect">
            <a:avLst/>
          </a:prstGeom>
        </p:spPr>
      </p:pic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4120" y="1353185"/>
            <a:ext cx="3415665" cy="2135505"/>
          </a:xfrm>
          <a:prstGeom prst="rect">
            <a:avLst/>
          </a:prstGeom>
        </p:spPr>
      </p:pic>
      <p:pic>
        <p:nvPicPr>
          <p:cNvPr id="6" name="2384804F-3998-4D57-9195-F3826E402611-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7425" y="4237990"/>
            <a:ext cx="2378710" cy="44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499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Ba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stur (Update qaydas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prosesin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zi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sidir: daha yax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 izah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funksiyan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art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rir. Dem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li, antiqradiyent onun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azalma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k.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Buna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Burada </a:t>
            </a:r>
            <a:r>
              <a:rPr lang="zh-CN" altLang="en-US" sz="1600">
                <a:solidFill>
                  <a:schemeClr val="tx2"/>
                </a:solidFill>
                <a:latin typeface="+mj-lt"/>
                <a:cs typeface="+mj-lt"/>
              </a:rPr>
              <a:t>𝜂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tidir – daha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daha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nziml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Qradienti (∇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tapmaq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ist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-nin nec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diyini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qatlar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nciri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“ke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liyik”.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2384804F-3998-4D57-9195-F3826E402611-6" descr="C:/Users/receb/AppData/Local/Temp/wpp.hvhBu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71115" y="1630680"/>
            <a:ext cx="4001135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304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–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(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bias)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gradient descent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sulu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optimalla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istifad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olunur. Bu metod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proqnozlar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rqi (x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azald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model daha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qiq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457200" algn="just"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sas ideya</a:t>
            </a:r>
            <a:endParaRPr lang="en-US" altLang="ru-RU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1.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Forward pass (ir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li 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qat-qat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hesablan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2.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Backward pass (geri yay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lma):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 geri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yay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yenil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Backpropagation-in-Neural-Network-1"/>
          <p:cNvPicPr>
            <a:picLocks noChangeAspect="1"/>
          </p:cNvPicPr>
          <p:nvPr/>
        </p:nvPicPr>
        <p:blipFill>
          <a:blip r:embed="rId1"/>
          <a:srcRect l="6133" r="3621"/>
          <a:stretch>
            <a:fillRect/>
          </a:stretch>
        </p:blipFill>
        <p:spPr>
          <a:xfrm>
            <a:off x="4471670" y="1720850"/>
            <a:ext cx="4133215" cy="2290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648*290"/>
  <p:tag name="TABLE_ENDDRAG_RECT" val="30*61*648*290"/>
</p:tagLst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I0NS41MzU3MTQyODU3MTQyNX0iLAoJIkxhdGV4IiA6ICJ6ID0gXFxzdW1fe2k9MX1ebiB3X2kgXFxjZG90IHhfaSArIGIgXFx0ZXh0eyB9ID0+IFxcdGV4dHsgfSBcXGhhdCB5ID0gZih6KSIsCgkiTGF0ZXhJbWdCYXNlNjQiIDogIlBITjJaeUI0Yld4dWN6MGlhSFIwY0RvdkwzZDNkeTUzTXk1dmNtY3ZNakF3TUM5emRtY2lJSGRwWkhSb1BTSXpNUzQxTmpobGVDSWdhR1ZwWjJoMFBTSTJMak0xTkdWNElpQnliMnhsUFNKcGJXY2lJR1p2WTNWellXSnNaVDBpWm1Gc2MyVWlJSFpwWlhkQ2IzZzlJakFnTFRFMU5qSXVOU0F4TXprMU15NHhJREk0TURndU5TSWdlRzFzYm5NNmVHeHBibXM5SW1oMGRIQTZMeTkzZDNjdWR6TXViM0puTHpFNU9Ua3ZlR3hwYm1zaUlHRnlhV0V0YUdsa1pHVnVQU0owY25WbElpQnpkSGxzWlQwaWRtVnlkR2xqWVd3dFlXeHBaMjQ2SUMweUxqZ3hPV1Y0T3lCdFlYZ3RkMmxrZEdnNklEazRKVHNpUGp4a1pXWnpQanh3WVhSb0lHbGtQU0pOU2xndE9D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NE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P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9D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A0TFZSRldDMUpMVEZFTkRWQ0lpQmtQU0pOTWpFZ01qZzNVVEl5SURJNU15QXlOQ0F6TUROVU16WWdNelF4VkRVMklETTRPRlE0T1NBME1qVlVNVE0xSURRME1sRXhOekVnTkRReUlERTVOU0EwTWpSVU1qSTFJRE01TUZReU16RWdNelk1VVRJek1TQXpOamNnTWpNeUlETTJOMHd5TkRNZ016YzRVVE13TkNBME5ESWdNemd5SURRME1sRTBNellnTkRReUlEUTJPU0EwTVRWVU5UQXpJRE16TmxRME5qVWdNVGM1VkRReU55QTFNbEUwTWpjZ01qWWdORFEwSURJMlVUUTFNQ0F5TmlBME5UTWdNamRSTkRneUlETXlJRFV3TlNBMk5WUTFOREFnTVRRMVVUVTBNaUF4TlRNZ05UWXdJREUxTTFFMU9EQWdNVFV6SURVNE1DQXhORFZSTlRnd0lERTBOQ0ExTnpZZ01UTXdVVFUyT0NBeE1ERWdOVFUwSURjelZEVXdPQ0F4TjFRME16a2dMVEV3VVRNNU1pQXRNVEFnTXpjeElERTNWRE0xTUNBM00xRXpOVEFnT1RJZ016ZzJJREU1TTFRME1qTWdNelExVVRReU15QTBNRFFnTXpjNUlEUXdORWd6TnpSUk1qZzRJRFF3TkNBeU1qa2dNekF6VERJeU1pQXlPVEZNTVRnNUlERTFOMUV4TlRZZ01qWWdNVFV4SURFMlVURXpPQ0F0TVRFZ01UQTRJQzB4TVZFNU5TQXRNVEVnT0RjZ0xUVlVOellnTjFRM05DQXhOMUUzTkNBek1DQXhNVElnTVRnd1ZERTFNaUF6TkROUk1UVXpJRE0wT0NBeE5UTWdNelkyVVRFMU15QTBNRFVnTVRJNUlEUXdOVkU1TVNBME1EVWdOallnTXpBMVVUWXdJREk0TlNBMk1DQXlPRFJSTlRnZ01qYzRJRFF4SURJM09FZ3lOMUV5TVNBeU9EUWdNakVnTWpnM1dpSXZQanh3WVhSb0lHbGtQU0pOU2xndE9DMVVSVmd0U1MweFJEUTJOQ0lnWkQwaVRUVTRNQ0F6T0RWUk5UZ3dJRFF3TmlBMU9Ua2dOREkwVkRZME1TQTBORE5STmpVNUlEUTBNeUEyTnpRZ05ESTFWRFk1TUNBek5qaFJOamt3SURNek9TQTJOekVnTWpVelVUWTFOaUF4T1RjZ05qUTBJREUyTVZRMk1Ea2dPREJVTlRVMElERXlWRFE0TWlBdE1URlJORE00SUMweE1TQTBNRFFnTlZRek5UVWdORGhSTXpVMElEUTNJRE0xTWlBME5GRXpNVEVnTFRFeElESTFNaUF0TVRGUk1qSTJJQzB4TVNBeU1ESWdMVFZVTVRVMUlERTBWREV4T0NBMU0xUXhNRFFnTVRFMlVURXdOQ0F4TnpBZ01UTTRJREkyTWxReE56TWdNemM1VVRFM015QXpPREFnTVRjeklETTRNVkV4TnpNZ016a3dJREUzTXlBek9UTlVNVFk1SURRd01GUXhOVGdnTkRBMFNERTFORkV4TXpFZ05EQTBJREV4TWlBek9EVlVPRElnTXpRMFZEWTFJRE13TWxRMU55QXlPREJSTlRVZ01qYzRJRFF4SURJM09FZ3lOMUV5TVNBeU9EUWdNakVnTWpnM1VUSXhJREk1TXlBeU9TQXpNVFZVTlRJZ016WTJWRGsySURReE9GUXhOakVnTkRReFVUSXdOQ0EwTkRFZ01qSTNJRFF4TmxReU5UQWdNelU0VVRJMU1DQXpOREFnTWpFM0lESTFNRlF4T0RRZ01URXhVVEU0TkNBMk5TQXlNRFVnTkRaVU1qVTRJREkyVVRNd01TQXlOaUF6TXpRZ09EZE1Nek01SURrMlZqRXhPVkV6TXprZ01USXlJRE16T1NBeE1qaFVNelF3SURFek5sUXpOREVnTVRRelZETTBNaUF4TlRKVU16UTFJREUyTlZRek5EZ2dNVGd5VkRNMU5DQXlNRFpVTXpZeUlESXpPRlF6TnpNZ01qZ3hVVFF3TWlBek9UVWdOREEySURRd05GRTBNVGtnTkRNeElEUTBPU0EwTXpGUk5EWTRJRFF6TVNBME56VWdOREl4VkRRNE15QTBNREpSTkRneklETTRPU0EwTlRRZ01qYzBWRFF5TWlBeE5ESlJOREl3SURFek1TQTBNakFnTVRBM1ZqRXdNRkUwTWpBZ09EVWdOREl6SURjeFZEUTBNaUEwTWxRME9EY2dNalpSTlRVNElESTJJRFl3TUNBeE5EaFJOakE1SURFM01TQTJNakFnTWpFelZEWXpNaUF5TnpOUk5qTXlJRE13TmlBMk1Ua2dNekkxVkRVNU15QXpOVGRVTlRnd0lETTROVm9pTHo0OGNHRjBhQ0JwWkQwaVRVcFlMVGd0VkVWWUxVNHRNakpETlNJZ1pEMGlUVGM0SURJMU1GRTNPQ0F5TnpRZ09UVWdNamt5VkRFek9DQXpNVEJSTVRZeUlETXhNQ0F4T0RBZ01qazBWREU1T1NBeU5URlJNVGs1SURJeU5pQXhPRElnTWpBNFZERXpPU0F4T1RCVU9UWWdNakEzVkRjNElESTFNRm9pTHo0OGNHRjBhQ0JwWkQwaVRVcFlMVGd0VkVWWUxVa3RNVVEwTmpVaUlHUTlJazAxTWlBeU9EbFJOVGtnTXpNeElERXdOaUF6T0RaVU1qSXlJRFEwTWxFeU5UY2dORFF5SURJNE5pQTBNalJVTXpJNUlETTNPVkV6TnpFZ05EUXlJRFF6TUNBME5ESlJORFkzSURRME1pQTBPVFFnTkRJd1ZEVXlNaUF6TmpGUk5USXlJRE16TWlBMU1EZ2dNekUwVkRRNE1TQXlPVEpVTkRVNElESTRPRkUwTXprZ01qZzRJRFF5TnlBeU9UbFVOREUxSURNeU9GRTBNVFVnTXpjMElEUTJOU0F6T1RGUk5EVTBJRFF3TkNBME1qVWdOREEwVVRReE1pQTBNRFFnTkRBMklEUXdNbEV6TmpnZ016ZzJJRE0xTUNBek16WlJNamt3SURFeE5TQXlPVEFnTnpoUk1qa3dJRFV3SURNd05pQXpPRlF6TkRFZ01qWlJNemM0SURJMklEUXhOQ0ExT1ZRME5qTWdNVFF3VVRRMk5pQXhOVEFnTkRZNUlERTFNVlEwT0RVZ01UVXpTRFE0T1ZFMU1EUWdNVFV6SURVd05DQXhORFZSTlRBMElERTBOQ0ExTURJZ01UTTBVVFE0TmlBM055QTBOREFnTXpOVU16TXpJQzB4TVZFeU5qTWdMVEV4SURJeU55QTFNbEV4T0RZZ0xURXdJREV6TXlBdE1UQklNVEkzVVRjNElDMHhNQ0ExTnlBeE5sUXpOU0EzTVZFek5TQXhNRE1nTlRRZ01USXpWRGs1SURFME0xRXhORElnTVRReklERTBNaUF4TURGUk1UUXlJRGd4SURFek1DQTJObFF4TURjZ05EWlVPVFFnTkRGTU9URWdOREJST1RFZ016a2dPVGNnTXpaVU1URXpJREk1VkRFek1pQXlObEV4TmpnZ01qWWdNVGswSURjeFVUSXdNeUE0TnlBeU1UY2dNVE01VkRJME5TQXlORGRVTWpZeElETXhNMUV5TmpZZ016UXdJREkyTmlBek5USlJNalkySURNNE1DQXlOVEVnTXpreVZESXhOeUEwTURSUk1UYzNJRFF3TkNBeE5ESWdNemN5VkRreklESTVNRkU1TVNBeU9ERWdPRGdnTWpnd1ZEY3lJREkzT0VnMU9GRTFNaUF5T0RRZ05USWdNamc1V2lJdlBqeHdZWFJvSUdsa1BTSk5TbGd0T0MxVVJWZ3RUaTB5UWlJZ1pEMGlUVFUySURJek4xUTFOaUF5TlRCVU56QWdNamN3U0RNMk9WWTBNakJNTXpjd0lEVTNNRkV6T0RBZ05UZ3pJRE00T1NBMU9ETlJOREF5SURVNE15QTBNRGtnTlRZNFZqSTNNRWczTURkUk56SXlJREkyTWlBM01qSWdNalV3VkRjd055QXlNekJJTkRBNVZpMDJPRkUwTURFZ0xUZ3lJRE01TVNBdE9ESklNemc1U0RNNE4xRXpOelVnTFRneUlETTJPU0F0TmpoV01qTXdTRGN3VVRVMklESXpOeUExTmlBeU5UQmFJaTgrUEhCaGRHZ2dhV1E5SWsxS1dDMDRMVlJGV0MxSkxURkVORFJHSWlCa1BTSk5Oek1nTmpRM1VUY3pJRFkxTnlBM055QTJOekJVT0RrZ05qZ3pVVGt3SURZNE15QXhOakVnTmpnNFZESXpOQ0EyT1RSUk1qUTJJRFk1TkNBeU5EWWdOamcxVkRJeE1pQTFOREpSTWpBMElEVXdPQ0F4T1RVZ05EY3lWREU0TUNBME1UaE1NVGMySURNNU9WRXhOellnTXprMklERTRNaUEwTURKUk1qTXhJRFEwTWlBeU9ETWdORFF5VVRNME5TQTBORElnTXpneklETTVObFEwTWpJZ01qZ3dVVFF5TWlBeE5qa2dNelF6SURjNVZERTNNeUF0TVRGUk1USXpJQzB4TVNBNE1pQXlOMVEwTUNBeE5UQldNVFU1VVRRd0lERTRNQ0EwT0NBeU1UZFVPVGNnTkRFMFVURTBOeUEyTVRFZ01UUTNJRFl5TTFReE1Ea2dOak0zVVRFd05DQTJNemNnTVRBeElEWXpOMGc1TmxFNE5pQTJNemNnT0RNZ05qTTNWRGMySURZME1GUTNNeUEyTkRkYVRUTXpOaUF6TWpWV016TXhVVE16TmlBME1EVWdNamMxSURRd05WRXlOVGdnTkRBMUlESTBNQ0F6T1RkVU1qQTNJRE0zTmxReE9ERWdNelV5VkRFMk15QXpNekJNTVRVM0lETXlNa3d4TXpZZ01qTTJVVEV4TkNBeE5UQWdNVEUwSURFeE5GRXhNVFFnTmpZZ01UTTRJRFF5VVRFMU5DQXlOaUF4TnpnZ01qWlJNakV4SURJMklESTBOU0ExT0ZFeU56QWdPREVnTWpnMUlERXhORlF6TVRnZ01qRTVVVE16TmlBeU9URWdNek0ySURNeU5Wb2lMejQ4Y0dGMGFDQnBaRDBpVFVwWUxUZ3RWRVZZTFU0dFFUQWlJR1E5SWlJdlBqeHdZWFJvSUdsa1BTSk5TbGd0T0MxVVJWZ3RUaTB6UlNJZ1pEMGlUVGcwSURVeU1GRTROQ0ExTWpnZ09EZ2dOVE16VkRrMklEVXpPVXc1T1NBMU5EQlJNVEEySURVME1DQXlOVE1nTkRjeFZEVTBOQ0F6TXpSTU5qZzNJREkyTlZFMk9UUWdNall3SURZNU5DQXlOVEJVTmpnM0lESXpOVkUyT0RVZ01qTXpJRE01TlNBNU5rd3hNRGNnTFRRd1NERXdNVkU0TXlBdE16Z2dPRE1nTFRJd1VUZ3pJQzB4T1NBNE15QXRNVGRST0RJZ0xURXdJRGs0SUMweFVURXhOeUE1SURJME9DQTNNVkV6TWpZZ01UQTRJRE0zT0NBeE16Sk1OakkySURJMU1Fd3pOemdnTXpZNFVUa3dJRFV3TkNBNE5pQTFNRGxST0RRZ05URXpJRGcwSURVeU1Gb2lMejQ4Y0dGMGFDQnBaRDBpVFVwWUxUZ3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9DMVVSVmd0VGkwMVJTSWdaRDBpVFRFeE1pQTFOakJNTWpRNUlEWTVORXd5TlRjZ05qZzJVVE00TnlBMU5qSWdNemczSURVMk1Fd3pOakVnTlRNeFVUTTFPU0ExTXpJZ016QXpJRFU0TVV3eU5UQWdOakkzVERFNU5TQTFPREJSTVRneUlEVTJPU0F4TmprZ05UVTNWREUwT0NBMU16aE1NVFF3SURVek1sRXhNemdnTlRNd0lERXlOU0ExTkRaTU1URXlJRFUyTUZvaUx6NDhjR0YwYUNCcFpEMGlUVXBZTFRn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9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0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hU0krUEhWelpTQmtZWFJoTFdNOUlqRkVORFkzSWlCNGJHbHVhenBvY21WbVBTSWpUVXBZTFRndFZFVllMVWt0TVVRME5qY2lMejQ4TDJjK1BHY2daR0YwWVMxdGJXd3RibTlrWlQwaWJXOGlJSFJ5WVc1elptOXliVDBpZEhKaGJuTnNZWFJsS0RjME1pNDRMREFwSWo0OGRYTmxJR1JoZEdFdFl6MGlNMFFpSUhoc2FXNXJPbWh5WldZOUlpTk5TbGd0T0MxVVJWZ3RUaTB6UkNJdlBqd3ZaejQ4WnlCa1lYUmhMVzF0YkMxdWIyUmxQU0p0ZFc1a1pYSnZkbVZ5SWlCMGNtRnVjMlp2Y20wOUluUnlZVzV6YkdGMFpTZ3hOems0TGpZc01Da2lQanhuSUdSaGRHRXRiVzFzTFc1dlpHVTlJbTF2SWo0OGRYTmxJR1JoZEdFdFl6MGlNakl4TVNJZ2VHeHBibXM2YUhKbFpqMGlJMDFLV0MwNExWUkZXQzFNVHkweU1qRXhJaTgrUEM5blBqeG5JR1JoZEdFdGJXMXNMVzV2WkdVOUlsUmxXRUYwYjIwaUlIUnlZVzV6Wm05eWJUMGlkSEpoYm5Oc1lYUmxLREUwT0M0eUxDMHhNRGczTGprcElITmpZV3hsS0RBdU56QTNLU0lnWkdGMFlTMXRhbmd0ZEdWNFkyeGhjM005SWs5U1JDSStQR2NnWkdGMFlTMXRiV3d0Ym05a1pUMGliV2tpUGp4MWMyVWdaR0YwWVMxalBTSXhSRFExTmlJZ2VHeHBibXM2YUhKbFpqMGlJMDFLV0MwNExWUkZXQzFKTFRGRU5EVTJJaTgrUEM5blBqeG5JR1JoZEdFdGJXMXNMVzV2WkdVOUltMXZJaUIwY21GdWMyWnZjbTA5SW5SeVlXNXpiR0YwWlNnek5EVXNNQ2tpUGp4MWMyVWdaR0YwWVMxalBTSXpSQ0lnZUd4cGJtczZhSEpsWmowaUkwMUtXQzA0TFZSRldDMU9MVE5FSWk4K1BDOW5QanhuSUdSaGRHRXRiVzFzTFc1dlpHVTlJbTF1SWlCMGNtRnVjMlp2Y20wOUluUnlZVzV6YkdGMFpTZ3hNVEl6TERBcElqNDhkWE5sSUdSaGRHRXRZejBpTXpFaUlIaHNhVzVyT21oeVpXWTlJaU5OU2xndE9DMVVSVmd0VGkwek1TSXZQand2Wno0OEwyYytQR2NnWkdGMFlTMXRiV3d0Ym05a1pUMGliV2tpSUhSeVlXNXpabTl5YlQwaWRISmhibk5zWVhSbEtEVXdPUzQ1TERFeE5UQXBJSE5qWVd4bEtEQXVOekEzS1NJK1BIVnpaU0JrWVhSaExXTTlJakZFTkRWQ0lpQjRiR2x1YXpwb2NtVm1QU0lqVFVwWUxUZ3RWRVZZTFVrdE1VUTBOVUlpTHo0OEwyYytQQzluUGp4bklHUmhkR0V0Ylcxc0xXNXZaR1U5SW0xemRXSWlJSFJ5WVc1elptOXliVDBpZEhKaGJuTnNZWFJsS0RNME1Ea3VNaXd3S1NJK1BHY2daR0YwWVMxdGJXd3RibTlrWlQwaWJXa2lQangxYzJVZ1pHRjBZUzFqUFNJeFJEUTJOQ0lnZUd4cGJtczZhSEpsWmowaUkwMUtXQzA0TFZSRldDMUpMVEZFTkRZMElpOCtQQzluUGp4bklHUmhkR0V0Ylcxc0xXNXZaR1U5SW0xcElpQjBjbUZ1YzJadmNtMDlJblJ5WVc1emJHRjBaU2czTkRrc0xURTFNQ2tnYzJOaGJHVW9NQzQzTURjcElqNDhkWE5sSUdSaGRHRXRZejBpTVVRME5UWWlJSGhzYVc1ck9taHlaV1k5SWlOTlNsZ3RPQzFVUlZndFNTMHhSRFExTmlJdlBqd3ZaejQ4TDJjK1BHY2daR0YwWVMxdGJXd3RibTlrWlQwaWJXOGlJSFJ5WVc1elptOXliVDBpZEhKaGJuTnNZWFJsS0RRMk56UXVOQ3d3S1NJK1BIVnpaU0JrWVhSaExXTTlJakl5UXpVaUlIaHNhVzVyT21oeVpXWTlJaU5OU2xndE9DMVVSVmd0VGkweU1rTTFJaTgrUEM5blBqeG5JR1JoZEdFdGJXMXNMVzV2WkdVOUltMXpkV0lpSUhSeVlXNXpabTl5YlQwaWRISmhibk5zWVhSbEtEVXhOelF1Tml3d0tTSStQR2NnWkdGMFlTMXRiV3d0Ym05a1pUMGliV2tpUGp4MWMyVWdaR0YwWVMxalBTSXhSRFEyTlNJZ2VHeHBibXM2YUhKbFpqMGlJMDFLV0MwNExWUkZXQzFKTFRGRU5EWTFJaTgrUEM5blBqeG5JR1JoZEdFdGJXMXNMVzV2WkdVOUltMXBJaUIwY21GdWMyWnZjbTA5SW5SeVlXNXpiR0YwWlNnMk1EVXNMVEUxTUNrZ2MyTmhiR1VvTUM0M01EY3BJajQ4ZFhObElHUmhkR0V0WXowaU1VUTBOVFlpSUhoc2FXNXJPbWh5WldZOUlpTk5TbGd0T0MxVVJWZ3RTUzB4UkRRMU5pSXZQand2Wno0OEwyYytQR2NnWkdGMFlTMXRiV3d0Ym05a1pUMGliVzhpSUhSeVlXNXpabTl5YlQwaWRISmhibk5zWVhSbEtEWXlPVFV1T0N3d0tTSStQSFZ6WlNCa1lYUmhMV005SWpKQ0lpQjRiR2x1YXpwb2NtVm1QU0lqVFVwWUxUZ3RWRVZZTFU0dE1rSWlMejQ4TDJjK1BHY2daR0YwWVMxdGJXd3RibTlrWlQwaWJXa2lJSFJ5WVc1elptOXliVDBpZEhKaGJuTnNZWFJsS0RjeU9UWXNNQ2tpUGp4MWMyVWdaR0YwWVMxalBTSXhSRFEwUmlJZ2VHeHBibXM2YUhKbFpqMGlJMDFLV0MwNExWUkZXQzFKTFRGRU5EUkdJaTgrUEM5blBqeG5JR1JoZEdFdGJXMXNMVzV2WkdVOUltMTBaWGgwSWlCMGNtRnVjMlp2Y20wOUluUnlZVzV6YkdGMFpTZzNOekkxTERBcElqNDhkWE5sSUdSaGRHRXRZejBpUVRBaUlIaHNhVzVyT21oeVpXWTlJaU5OU2xndE9DMVVSVmd0VGkxQk1DSXZQand2Wno0OFp5QmtZWFJoTFcxdGJDMXViMlJsUFNKdGJ5SWdkSEpoYm5ObWIzSnRQU0owY21GdWMyeGhkR1VvT0RJMU1pNDRMREFwSWo0OFp5QmtZWFJoTFcxdGJDMXViMlJsUFNKMFpYaDBJajQ4ZFhObElHUmhkR0V0WXowaU0wUWlJSGhzYVc1ck9taHlaV1k5SWlOTlNsZ3RPQzFVUlZndFRpMHpSQ0l2UGp3dlp6NDhaeUJrWVhSaExXMXRiQzF1YjJSbFBTSjBaWGgwSWlCMGNtRnVjMlp2Y20wOUluUnlZVzV6YkdGMFpTZzNOemdzTUNraVBqeDFjMlVnWkdGMFlTMWpQU0l6UlNJZ2VHeHBibXM2YUhKbFpqMGlJMDFLV0MwNExWUkZXQzFPTFRORklpOCtQQzluUGp3dlp6NDhaeUJrWVhSaExXMXRiQzF1YjJSbFBTSnRkR1Y0ZENJZ2RISmhibk5tYjNKdFBTSjBjbUZ1YzJ4aGRHVW9NVEF3T0RZdU5pd3dLU0krUEhWelpTQmtZWFJoTFdNOUlrRXdJaUI0YkdsdWF6cG9jbVZtUFNJalRVcFlMVGd0VkVWWUxVNHRRVEFpTHo0OEwyYytQR2NnWkdGMFlTMXRiV3d0Ym05a1pUMGlWR1ZZUVhSdmJTSWdaR0YwWVMxdGFuZ3RkR1Y0WTJ4aGMzTTlJazlTUkNJZ2RISmhibk5tYjNKdFBTSjBjbUZ1YzJ4aGRHVW9NVEF6TXpZdU5pd3dLU0krUEdjZ1pHRjBZUzF0Yld3dGJtOWtaVDBpYlc5MlpYSWlQanhuSUdSaGRHRXRiVzFzTFc1dlpHVTlJbTFwSWo0OGRYTmxJR1JoZEdFdFl6MGlNVVEwTmpZaUlIaHNhVzVyT21oeVpXWTlJaU5OU2xndE9DMVVSVmd0U1MweFJEUTJOaUl2UGp3dlp6NDhaeUJrWVhSaExXMXRiQzF1YjJSbFBTSnRieUlnZEhKaGJuTm1iM0p0UFNKMGNtRnVjMnhoZEdVb016QXdMallzTVRZcElIUnlZVzV6YkdGMFpTZ3RNalV3SURBcElqNDhkWE5sSUdSaGRHRXRZejBpTlVVaUlIaHNhVzVyT21oeVpXWTlJaU5OU2xndE9DMVVSVmd0VGkwMVJTSXZQand2Wno0OEwyYytQQzluUGp4bklHUmhkR0V0Ylcxc0xXNXZaR1U5SW0xdklpQjBjbUZ1YzJadmNtMDlJblJ5WVc1emJHRjBaU2d4TVRFd05DNHpMREFwSWo0OGRYTmxJR1JoZEdFdFl6MGlNMFFpSUhoc2FXNXJPbWh5WldZOUlpTk5TbGd0T0MxVVJWZ3RUaTB6UkNJdlBqd3ZaejQ4WnlCa1lYUmhMVzF0YkMxdWIyUmxQU0p0YVNJZ2RISmhibk5tYjNKdFBTSjBjbUZ1YzJ4aGRHVW9NVEl4TmpBdU1Td3dLU0krUEhWelpTQmtZWFJoTFdNOUlqRkVORFV6SWlCNGJHbHVhenBvY21WbVBTSWpUVXBZTFRndFZFVllMVWt0TVVRME5UTWlMejQ4TDJjK1BHY2daR0YwWVMxdGJXd3RibTlrWlQwaWJXOGlJSFJ5WVc1elptOXliVDBpZEhKaGJuTnNZWFJsS0RFeU56RXdMakVzTUNraVBqeDFjMlVnWkdGMFlTMWpQU0l5T0NJZ2VHeHBibXM2YUhKbFpqMGlJMDFLV0MwNExWUkZXQzFPTFRJNElpOCtQQzluUGp4bklHUmhkR0V0Ylcxc0xXNXZaR1U5SW0xcElpQjBjbUZ1YzJadmNtMDlJblJ5WVc1emJHRjBaU2d4TXpBNU9TNHhMREFwSWo0OGRYTmxJR1JoZEdFdFl6MGlNVVEwTmpjaUlIaHNhVzVyT21oeVpXWTlJaU5OU2xndE9DMVVSVmd0U1MweFJEUTJOeUl2UGp3dlp6NDhaeUJrWVhSaExXMXRiQzF1YjJSbFBTSnRieUlnZEhKaGJuTm1iM0p0UFNKMGNtRnVjMnhoZEdVb01UTTFOalF1TVN3d0tTSStQSFZ6WlNCa1lYUmhMV005SWpJNUlpQjRiR2x1YXpwb2NtVm1QU0lqVFVwWUxUZ3RWRVZZTFU0dE1qa2lMejQ4TDJjK1BDOW5Qand2Wno0OEwzTjJaejQ9IiwKCSJSZWFsVmlld1NpemVKc29uIiA6ICJ7XCJoZWlnaHRcIjo5ODIuMTQyODY4MDQxOTkyMixcIndpZHRoXCI6NDkxMC43MTQ0MTY1MDM5MDZ9Igp9Cg=="/>
    </extobj>
    <extobj name="2384804F-3998-4D57-9195-F3826E402611-2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5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N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0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n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0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5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Y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0xWUkZXQzFKTFRGRU5EVXpJaTgrUEM5blBqeG5JR1JoZEdFdGJXMXNMVzV2WkdVOUltMXZJaUIwY21GdWMyWnZjbTA5SW5SeVlXNXpiR0YwWlNnMU5UQXNNQ2tpUGp4MWMyVWdaR0YwWVMxalBTSXlPQ0lnZUd4cGJtczZhSEpsWmowaUkwMUtXQzAzTFZSRldDMU9MVEk0SWk4K1BDOW5QanhuSUdSaGRHRXRiVzFzTFc1dlpHVTlJbTFwSWlCMGNtRnVjMlp2Y20wOUluUnlZVzV6YkdGMFpTZzVNemtzTUNraVBqeDFjMlVnWkdGMFlTMWpQU0l4UkRRMk55SWdlR3hwYm1zNmFISmxaajBpSTAxS1dDMDNMVlJGV0MxSkxURkVORFkzSWk4K1BDOW5QanhuSUdSaGRHRXRiVzFzTFc1dlpHVTlJbTF2SWlCMGNtRnVjMlp2Y20wOUluUnlZVzV6YkdGMFpTZ3hOREEwTERBcElqNDhkWE5sSUdSaGRHRXRZejBpTWpraUlIaHNhVzVyT21oeVpXWTlJaU5OU2xndE55MVVSVmd0VGkweU9TSXZQand2Wno0OFp5QmtZWFJoTFcxdGJDMXViMlJsUFNKdGJ5SWdkSEpoYm5ObWIzSnRQU0owY21GdWMyeGhkR1VvTWpBM01DNDRMREFwSWo0OGRYTmxJR1JoZEdFdFl6MGlNMFFpSUhoc2FXNXJPbWh5WldZOUlpTk5TbGd0TnkxVVJWZ3RUaTB6UkNJdlBqd3ZaejQ4WnlCa1lYUmhMVzF0YkMxdWIyUmxQU0p0YVNJZ2RISmhibk5tYjNKdFBTSjBjbUZ1YzJ4aGRHVW9NekV5Tmk0MkxEQXBJajQ4ZFhObElHUmhkR0V0WXowaU1VUTBOVUVpSUhoc2FXNXJPbWh5WldZOUlpTk5TbGd0TnkxVVJWZ3RTUzB4UkRRMVFTSXZQand2Wno0OFp5QmtZWFJoTFcxdGJDMXViMlJsUFNKdGFTSWdkSEpoYm5ObWIzSnRQU0owY21GdWMyeGhkR1VvTkRBd05DNDJMREFwSWo0OGRYTmxJR1JoZEdFdFl6MGlNVVEwTkVVaUlIaHNhVzVyT21oeVpXWTlJaU5OU2xndE55MVVSVmd0U1MweFJEUTBSU0l2UGp3dlp6NDhaeUJrWVhSaExXMXRiQzF1YjJSbFBTSnRhU0lnZEhKaGJuTm1iM0p0UFNKMGNtRnVjMnhoZEdVb05EVXpNeTQyTERBcElqNDhkWE5sSUdSaGRHRXRZejBpTVVRME5qVWlJSGhzYVc1ck9taHlaV1k5SWlOTlNsZ3ROeTFVUlZndFNTMHhSRFEyTlNJdlBqd3ZaejQ4WnlCa1lYUmhMVzF0YkMxdWIyUmxQU0p0YnlJZ2RISmhibk5tYjNKdFBTSjBjbUZ1YzJ4aGRHVW9OVEV3TlM0MkxEQXBJajQ4ZFhObElHUmhkR0V0WXowaU1qZ2lJSGhzYVc1ck9taHlaV1k5SWlOTlNsZ3ROeTFVUlZndFRpMHlPQ0l2UGp3dlp6NDhaeUJrWVhSaExXMXRiQzF1YjJSbFBTSnRiaUlnZEhKaGJuTm1iM0p0UFNKMGNtRnVjMnhoZEdVb05UUTVOQzQyTERBcElqNDhkWE5sSUdSaGRHRXRZejBpTXpBaUlIaHNhVzVyT21oeVpXWTlJaU5OU2xndE55MVVSVmd0VGkwek1DSXZQand2Wno0OFp5QmtZWFJoTFcxdGJDMXViMlJsUFNKdGJ5SWdkSEpoYm5ObWIzSnRQU0owY21GdWMyeGhkR1VvTlRrNU5DNDJMREFwSWo0OGRYTmxJR1JoZEdFdFl6MGlNa01pSUhoc2FXNXJPbWh5WldZOUlpTk5TbGd0TnkxVVJWZ3RUaTB5UXlJdlBqd3ZaejQ4WnlCa1lYUmhMVzF0YkMxdWIyUmxQU0p0YVNJZ2RISmhibk5tYjNKdFBTSjBjbUZ1YzJ4aGRHVW9OalF6T1M0eUxEQXBJajQ4ZFhObElHUmhkR0V0WXowaU1VUTBOamNpSUhoc2FXNXJPbWh5WldZOUlpTk5TbGd0TnkxVVJWZ3RTUzB4UkRRMk55SXZQand2Wno0OFp5QmtZWFJoTFcxdGJDMXViMlJsUFNKdGJ5SWdkSEpoYm5ObWIzSnRQU0owY21GdWMyeGhkR1VvTmprd05DNHlMREFwSWo0OGRYTmxJR1JoZEdFdFl6MGlNamtpSUhoc2FXNXJPbWh5WldZOUlpTk5TbGd0TnkxVVJWZ3RUaTB5T1NJdlBqd3ZaejQ4TDJjK1BDOW5Qand2YzNablBnPT0iLAoJIlJlYWxWaWV3U2l6ZUpzb24iIDogIntcImhlaWdodFwiOjM1Ny4xNDI4NjgwNDE5OTIyLFwid2lkdGhcIjoyNTcxLjQyODUyNzgzMjAzMTJ9Igp9Cg=="/>
    </extobj>
    <extobj name="2384804F-3998-4D57-9195-F3826E402611-3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4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IsXCJ3aWR0aFwiOjMwMzZ9Igp9Cg=="/>
    </extobj>
    <extobj name="2384804F-3998-4D57-9195-F3826E402611-5">
      <extobjdata type="2384804F-3998-4D57-9195-F3826E402611" data="ewoJIkltZ1NldHRpbmdKc29uIiA6ICJ7XCJoZWlnaHRcIjo0MC4xNzg1NzE0Mjg1NzE0MixcIndpZHRoXCI6MjE2LjA3MTQyODU3MTQyODU2fSIsCgkiTGF0ZXgiIDogIlxcbmFibGEgZih4LCB5LCB6KSA9IChcXGZyYWN7XFxwYXJ0aWFsIGZ9e1xccGFydGlhbCB4fSwgXFxmcmFje1xccGFydGlhbCBmfXtcXHBhcnRpYWwgeX0sIFxcZnJhY3tcXHBhcnRpYWwgZn17XFxwYXJ0aWFsIHp9KSIsCgkiTGF0ZXhJbWdCYXNlNjQiIDogIlBITjJaeUI0Yld4dWN6MGlhSFIwY0RvdkwzZDNkeTUzTXk1dmNtY3ZNakF3TUM5emRtY2lJSGRwWkhSb1BTSXlOeTQzTlRabGVDSWdhR1ZwWjJoMFBTSTFMakUyTTJWNElpQnliMnhsUFNKcGJXY2lJR1p2WTNWellXSnNaVDBpWm1Gc2MyVWlJSFpwWlhkQ2IzZzlJakFnTFRFek9URWdNVEl5TmpndU1pQXlNamd5SWlCNGJXeHVjenA0YkdsdWF6MGlhSFIwY0RvdkwzZDNkeTUzTXk1dmNtY3ZNVGs1T1M5NGJHbHVheUlnWVhKcFlTMW9hV1JrWlc0OUluUnlkV1VpSUhOMGVXeGxQU0oyWlhKMGFXTmhiQzFoYkdsbmJqb2dMVEl1TURFMlpYZzdJRzFoZUMxM2FXUjBhRG9nT1RnbE95SStQR1JsWm5NK1BIQmhkR2dnYVdROUlrMUtXQzB5TFZSRldDMU9MVEl5TURjaUlHUTlJazAwTmlBMk56WlJORFlnTmpjNUlEVXhJRFk0TTBnM09ERlJOemcySURZM09TQTNPRFlnTmpjMlVUYzROaUEyTnpRZ05qRTNJRE15TmxRME5EUWdMVEkyVVRRek9TQXRNek1nTkRFMklDMHpNMVF6T0RnZ0xUSTJVVE00TlNBdE1qSWdNakUySURNeU5sUTBOaUEyTnpaYVRUWTVOeUExT1RaUk5qazNJRFU1TnlBME5EVWdOVGszVkRFNU15QTFPVFpSTVRrMUlEVTVNU0F6TVRrZ016TTJWRFEwTlNBNE1FdzJPVGNnTlRrMldpSXZQanh3WVhSb0lHbGtQU0pOU2xndE1p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Hl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UxWUkZXQzFKTFRGRU5EWTFJaUJrUFNKTk5USWdNamc1VVRVNUlETXpNU0F4TURZZ016ZzJWREl5TWlBME5ESlJNalUzSURRME1pQXlPRFlnTkRJMFZETXlPU0F6TnpsUk16Y3hJRFEwTWlBME16QWdORFF5VVRRMk55QTBORElnTkRrMElEUXlNRlExTWpJZ016WXhVVFV5TWlBek16SWdOVEE0SURNeE5GUTBPREVnTWpreVZEUTFPQ0F5T0RoUk5ETTVJREk0T0NBME1qY2dNams1VkRReE5TQXpNamhSTkRFMUlETTNOQ0EwTmpVZ016a3hVVFExTkNBME1EUWdOREkxSURRd05GRTBNVElnTkRBMElEUXdOaUEwTURKUk16WTRJRE00TmlBek5UQWdNek0yVVRJNU1DQXhNVFVnTWprd0lEYzRVVEk1TUNBMU1DQXpNRFlnTXpoVU16UXhJREkyVVRNM09DQXlOaUEwTVRRZ05UbFVORFl6SURFME1GRTBOallnTVRVd0lEUTJPU0F4TlRGVU5EZzFJREUxTTBnME9EbFJOVEEwSURFMU15QTFNRFFnTVRRMVVUVXdOQ0F4TkRRZ05UQXlJREV6TkZFME9EWWdOemNnTkRRd0lETXpWRE16TXlBdE1URlJNall6SUMweE1TQXlNamNnTlRKUk1UZzJJQzB4TUNBeE16TWdMVEV3U0RFeU4xRTNPQ0F0TVRBZ05UY2dNVFpVTXpVZ056RlJNelVnTVRBeklEVTBJREV5TTFRNU9TQXhORE5STVRReUlERTBNeUF4TkRJZ01UQXhVVEUwTWlBNE1TQXhNekFnTmpaVU1UQTNJRFEyVkRrMElEUXhURGt4SURRd1VUa3hJRE01SURrM0lETTJWREV4TXlBeU9WUXhNeklnTWpaUk1UWTRJREkySURFNU5DQTNNVkV5TURNZ09EY2dNakUzSURFek9WUXlORFVnTWpRM1ZESTJNU0F6TVROUk1qWTJJRE0wTUNBeU5qWWdNelV5VVRJMk5pQXpPREFnTWpVeElETTVNbFF5TVRjZ05EQTBVVEUzTnlBME1EUWdNVFF5SURNM01sUTVNeUF5T1RCUk9URWdNamd4SURnNElESTRNRlEzTWlBeU56aElOVGhSTlRJZ01qZzBJRFV5SURJNE9Wb2lMejQ4Y0dGMGFDQnBaRDBpVFVwWUxUS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B5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Wt0TVVRM01UVWlJR1E5SWsweU1ESWdOVEE0VVRFM09TQTFNRGdnTVRZNUlEVXlNRlF4TlRnZ05UUTNVVEUxT0NBMU5UY2dNVFkwSURVM04xUXhPRFVnTmpJMFZESXpNQ0EyTnpWVU16QXhJRGN4TUV3ek16TWdOekUxU0RNME5WRXpOemdnTnpFMUlETTROQ0EzTVRSUk5EUTNJRGN3TXlBME9Ea2dOall4VkRVME9TQTFOamhVTlRZMklEUTFOMUUxTmpZZ016WXlJRFV4T1NBeU5EQlVOREF5SURVelVUTXlNU0F0TWpJZ01qSXpJQzB5TWxFeE1qTWdMVEl5SURjeklEVTJVVFF5SURFd01pQTBNaUF4TkRoV01UVTVVVFF5SURJM05pQXhNamtnTXpjd1ZETXlNaUEwTmpWUk16Z3pJRFEyTlNBME1UUWdORE0wVkRRMU5TQXpOamRNTkRVNElETTNPRkUwTnpnZ05EWXhJRFEzT0NBMU1UVlJORGM0SURZd015QTBNemNnTmpNNVZETTBOQ0EyTnpaUk1qWTJJRFkzTmlBeU1qTWdOakV5VVRJMk5DQTJNRFlnTWpZMElEVTNNbEV5TmpRZ05UUTNJREkwTmlBMU1qaFVNakF5SURVd09GcE5ORE13SURNd05sRTBNekFnTXpjeUlEUXdNU0EwTURCVU16TXpJRFF5T0ZFeU56QWdOREk0SURJeU1pQXpPREpSTVRrM0lETTFOQ0F4T0RNZ016SXpWREUxTUNBeU1qRlJNVE15SURFME9TQXhNeklnTVRFMlVURXpNaUF5TVNBeU16SWdNakZSTWpRMElESXhJREkxTUNBeU1sRXpNamNnTXpVZ016YzBJREV4TWxFek9Ea2dNVE0zSURRd09TQXhPVFpVTkRNd0lETXdObG9pTHo0OEwyUmxabk0rUEdjZ2MzUnliMnRsUFNKamRYSnlaVzUwUTI5c2IzSWlJR1pwYkd3OUltTjFjbkpsYm5SRGIyeHZjaUlnYzNSeWIydGxMWGRwWkhSb1BTSXdJaUIwY21GdWMyWnZjbTA5SW5OallXeGxLREVzTFRFcElqNDhaeUJrWVhSaExXMXRiQzF1YjJSbFBTSnRZWFJvSWo0OFp5QmtZWFJoTFcxdGJDMXViMlJsUFNKdGFTSStQSFZ6WlNCa1lYUmhMV005SWpJeU1EY2lJSGhzYVc1ck9taHlaV1k5SWlOTlNsZ3RNaTFVUlZndFRpMHlNakEzSWk4K1BDOW5QanhuSUdSaGRHRXRiVzFzTFc1dlpHVTlJbTFwSWlCMGNtRnVjMlp2Y20wOUluUnlZVzV6YkdGMFpTZzRNek1zTUNraVBqeDFjMlVnWkdGMFlTMWpQU0l4UkRRMU15SWdlR3hwYm1zNmFISmxaajBpSTAxS1dDMHlMVlJGV0MxSkxURkVORFV6SWk4K1BDOW5QanhuSUdSaGRHRXRiVzFzTFc1dlpHVTlJbTF2SWlCMGNtRnVjMlp2Y20wOUluUnlZVzV6YkdGMFpTZ3hNemd6TERBcElqNDhkWE5sSUdSaGRHRXRZejBpTWpnaUlIaHNhVzVyT21oeVpXWTlJaU5OU2xndE1pMVVSVmd0VGkweU9DSXZQand2Wno0OFp5QmtZWFJoTFcxdGJDMXViMlJsUFNKdGFTSWdkSEpoYm5ObWIzSnRQU0owY21GdWMyeGhkR1VvTVRjM01pd3dLU0krUEhWelpTQmtZWFJoTFdNOUlqRkVORFkxSWlCNGJHbHVhenBvY21WbVBTSWpUVXBZTFRJdFZFVllMVWt0TVVRME5qVWlMejQ4TDJjK1BHY2daR0YwWVMxdGJXd3RibTlrWlQwaWJXOGlJSFJ5WVc1elptOXliVDBpZEhKaGJuTnNZWFJsS0RJek5EUXNNQ2tpUGp4MWMyVWdaR0YwWVMxalBTSXlReUlnZUd4cGJtczZhSEpsWmowaUkwMUtXQzB5TFZSRldDMU9MVEpESWk4K1BDOW5QanhuSUdSaGRHRXRiVzFzTFc1dlpHVTlJbTFwSWlCMGNtRnVjMlp2Y20wOUluUnlZVzV6YkdGMFpTZ3lOemc0TGpjc01Da2lQangxYzJVZ1pHRjBZUzFqUFNJeFJEUTJOaUlnZUd4cGJtczZhSEpsWmowaUkwMUtXQzB5TFZSRldDMUpMVEZFTkRZMklpOCtQQzluUGp4bklHUmhkR0V0Ylcxc0xXNXZaR1U5SW0xdklpQjBjbUZ1YzJadmNtMDlJblJ5WVc1emJHRjBaU2d6TWpjNExqY3NNQ2tpUGp4MWMyVWdaR0YwWVMxalBTSXlReUlnZUd4cGJtczZhSEpsWmowaUkwMUtXQzB5TFZSRldDMU9MVEpESWk4K1BDOW5QanhuSUdSaGRHRXRiVzFzTFc1dlpHVTlJbTFwSWlCMGNtRnVjMlp2Y20wOUluUnlZVzV6YkdGMFpTZ3pOekl6TGpNc01Da2lQangxYzJVZ1pHRjBZUzFqUFNJeFJEUTJOeUlnZUd4cGJtczZhSEpsWmowaUkwMUtXQzB5TFZSRldDMUpMVEZFTkRZM0lpOCtQQzluUGp4bklHUmhkR0V0Ylcxc0xXNXZaR1U5SW0xdklpQjBjbUZ1YzJadmNtMDlJblJ5WVc1emJHRjBaU2cwTVRnNExqTXNNQ2tpUGp4MWMyVWdaR0YwWVMxalBTSXlPU0lnZUd4cGJtczZhSEpsWmowaUkwMUtXQzB5TFZSRldDMU9MVEk1SWk4K1BDOW5QanhuSUdSaGRHRXRiVzFzTFc1dlpHVTlJbTF2SWlCMGNtRnVjMlp2Y20wOUluUnlZVzV6YkdGMFpTZzBPRFUxTGpFc01Da2lQangxYzJVZ1pHRjBZUzFqUFNJelJDSWdlR3hwYm1zNmFISmxaajBpSTAxS1dDMHlMVlJGV0MxT0xUTkVJaTgrUEM5blBqeG5JR1JoZEdFdGJXMXNMVzV2WkdVOUltMXZJaUIwY21GdWMyWnZjbTA5SW5SeVlXNXpiR0YwWlNnMU9URXdMamtzTUNraVBqeDFjMlVnWkdGMFlTMWpQU0l5T0NJZ2VHeHBibXM2YUhKbFpqMGlJMDFLV0MweUxWUkZXQzFPTFRJNElpOCtQQzluUGp4bklHUmhkR0V0Ylcxc0xXNXZaR1U5SW0xbWNtRmpJaUIwY21GdWMyWnZjbTA5SW5SeVlXNXpiR0YwWlNnMk1qazVMamtzTUNraVBqeG5JR1JoZEdFdGJXMXNMVzV2WkdVOUltMXliM2NpSUhSeVlXNXpabTl5YlQwaWRISmhibk5zWVhSbEtESXpNU3cyTnpZcElqNDhaeUJrWVhSaExXMXRiQzF1YjJSbFBTSnRhU0krUEhWelpTQmtZWFJoTFdNOUlqRkVOekUxSWlCNGJHbHVhenBvY21WbVBTSWpUVXBZTFRJdFZFVllMVWt0TVVRM01UVWlMejQ4TDJjK1BHY2daR0YwWVMxdGJXd3RibTlrWlQwaWJXa2lJSFJ5WVc1elptOXliVDBpZEhKaGJuTnNZWFJsS0RVMk5pd3dLU0krUEhWelpTQmtZWFJoTFdNOUlqRkVORFV6SWlCNGJHbHVhenBvY21WbVBTSWpUVXBZTFRJdFZFVllMVWt0TVVRME5UTWlMejQ4TDJjK1BDOW5QanhuSUdSaGRHRXRiVzFzTFc1dlpHVTlJbTF5YjNjaUlIUnlZVzV6Wm05eWJUMGlkSEpoYm5Oc1lYUmxLREl5TUN3dE5qZzJLU0krUEdjZ1pHRjBZUzF0Yld3dGJtOWtaVDBpYldraVBqeDFjMlVnWkdGMFlTMWpQU0l4UkRjeE5TSWdlR3hwYm1zNmFISmxaajBpSTAxS1dDMHlMVlJGV0MxSkxURkVOekUxSWk4K1BDOW5QanhuSUdSaGRHRXRiVzFzTFc1dlpHVTlJbTFwSWlCMGNtRnVjMlp2Y20wOUluUnlZVzV6YkdGMFpTZzFOallzTUNraVBqeDFjMlVnWkdGMFlTMWpQU0l4UkRRMk5TSWdlR3hwYm1zNmFISmxaajBpSTAxS1dDMHlMVlJGV0MxSkxURkVORFkxSWk4K1BDOW5Qand2Wno0OGNtVmpkQ0IzYVdSMGFEMGlNVE16T0NJZ2FHVnBaMmgwUFNJMk1DSWdlRDBpTVRJd0lpQjVQU0l5TWpBaUx6NDhMMmMrUEdjZ1pHRjBZUzF0Yld3dGJtOWtaVDBpYlc4aUlIUnlZVzV6Wm05eWJUMGlkSEpoYm5Oc1lYUmxLRGM0TnpjdU9Td3dLU0krUEhWelpTQmtZWFJoTFdNOUlqSkRJaUI0YkdsdWF6cG9jbVZtUFNJalRVcFlMVEl0VkVWWUxVNHRNa01pTHo0OEwyYytQR2NnWkdGMFlTMXRiV3d0Ym05a1pUMGliV1p5WVdNaUlIUnlZVzV6Wm05eWJUMGlkSEpoYm5Oc1lYUmxLRGd6TWpJdU5pd3dLU0krUEdjZ1pHRjBZUzF0Yld3dGJtOWtaVDBpYlhKdmR5SWdkSEpoYm5ObWIzSnRQU0owY21GdWMyeGhkR1VvTWpJd0xEWTNOaWtpUGp4bklHUmhkR0V0Ylcxc0xXNXZaR1U5SW0xcElqNDhkWE5sSUdSaGRHRXRZejBpTVVRM01UVWlJSGhzYVc1ck9taHlaV1k5SWlOTlNsZ3RNaTFVUlZndFNTMHhSRGN4TlNJdlBqd3ZaejQ4WnlCa1lYUmhMVzF0YkMxdWIyUmxQU0p0YVNJZ2RISmhibk5tYjNKdFBTSjBjbUZ1YzJ4aGRHVW9OVFkyTERBcElqNDhkWE5sSUdSaGRHRXRZejBpTVVRME5UTWlJSGhzYVc1ck9taHlaV1k5SWlOTlNsZ3RNaTFVUlZndFNTMHhSRFExTXlJdlBqd3ZaejQ4TDJjK1BHY2daR0YwWVMxdGJXd3RibTlrWlQwaWJYSnZkeUlnZEhKaGJuTm1iM0p0UFNKMGNtRnVjMnhoZEdVb01qVXdMQzAyT0RZcElqNDhaeUJrWVhSaExXMXRiQzF1YjJSbFBTSnRhU0krUEhWelpTQmtZWFJoTFdNOUlqRkVOekUxSWlCNGJHbHVhenBvY21WbVBTSWpUVXBZTFRJdFZFVllMVWt0TVVRM01UVWlMejQ4TDJjK1BHY2daR0YwWVMxdGJXd3RibTlrWlQwaWJXa2lJSFJ5WVc1elptOXliVDBpZEhKaGJuTnNZWFJsS0RVMk5pd3dLU0krUEhWelpTQmtZWFJoTFdNOUlqRkVORFkySWlCNGJHbHVhenBvY21WbVBTSWpUVXBZTFRJdFZFVllMVWt0TVVRME5qWWlMejQ4TDJjK1BDOW5Qanh5WldOMElIZHBaSFJvUFNJeE16RTJJaUJvWldsbmFIUTlJall3SWlCNFBTSXhNakFpSUhrOUlqSXlNQ0l2UGp3dlp6NDhaeUJrWVhSaExXMXRiQzF1YjJSbFBTSnRieUlnZEhKaGJuTm1iM0p0UFNKMGNtRnVjMnhoZEdVb09UZzNPQzQyTERBcElqNDhkWE5sSUdSaGRHRXRZejBpTWtNaUlIaHNhVzVyT21oeVpXWTlJaU5OU2xndE1pMVVSVmd0VGkweVF5SXZQand2Wno0OFp5QmtZWFJoTFcxdGJDMXViMlJsUFNKdFpuSmhZeUlnZEhKaGJuTm1iM0p0UFNKMGNtRnVjMnhoZEdVb01UQXpNak11TWl3d0tTSStQR2NnWkdGMFlTMXRiV3d0Ym05a1pUMGliWEp2ZHlJZ2RISmhibk5tYjNKdFBTSjBjbUZ1YzJ4aGRHVW9Nakl3TERZM05pa2lQanhuSUdSaGRHRXRiVzFzTFc1dlpHVTlJbTFwSWo0OGRYTmxJR1JoZEdFdFl6MGlNVVEzTVRVaUlIaHNhVzVyT21oeVpXWTlJaU5OU2xndE1pMVVSVmd0U1MweFJEY3hOU0l2UGp3dlp6NDhaeUJrWVhSaExXMXRiQzF1YjJSbFBTSnRhU0lnZEhKaGJuTm1iM0p0UFNKMGNtRnVjMnhoZEdVb05UWTJMREFwSWo0OGRYTmxJR1JoZEdFdFl6MGlNVVEwTlRNaUlIaHNhVzVyT21oeVpXWTlJaU5OU2xndE1pMVVSVmd0U1MweFJEUTFNeUl2UGp3dlp6NDhMMmMrUEdjZ1pHRjBZUzF0Yld3dGJtOWtaVDBpYlhKdmR5SWdkSEpoYm5ObWIzSnRQU0owY21GdWMyeGhkR1VvTWpZeUxqVXNMVFk0TmlraVBqeG5JR1JoZEdFdGJXMXNMVzV2WkdVOUltMXBJajQ4ZFhObElHUmhkR0V0WXowaU1VUTNNVFVpSUhoc2FXNXJPbWh5WldZOUlpTk5TbGd0TWkxVVJWZ3RTUzB4UkRjeE5TSXZQand2Wno0OFp5QmtZWFJoTFcxdGJDMXViMlJsUFNKdGFTSWdkSEpoYm5ObWIzSnRQU0owY21GdWMyeGhkR1VvTlRZMkxEQXBJajQ4ZFhObElHUmhkR0V0WXowaU1VUTBOamNpSUhoc2FXNXJPbWh5WldZOUlpTk5TbGd0TWkxVVJWZ3RTUzB4UkRRMk55SXZQand2Wno0OEwyYytQSEpsWTNRZ2QybGtkR2c5SWpFek1UWWlJR2hsYVdkb2REMGlOakFpSUhnOUlqRXlNQ0lnZVQwaU1qSXdJaTgrUEM5blBqeG5JR1JoZEdFdGJXMXNMVzV2WkdVOUltMXZJaUIwY21GdWMyWnZjbTA5SW5SeVlXNXpiR0YwWlNneE1UZzNPUzR5TERBcElqNDhkWE5sSUdSaGRHRXRZejBpTWpraUlIaHNhVzVyT21oeVpXWTlJaU5OU2xndE1pMVVSVmd0VGkweU9TSXZQand2Wno0OEwyYytQQzluUGp3dmMzWm5QZz09IiwKCSJSZWFsVmlld1NpemVKc29uIiA6ICJ7XCJoZWlnaHRcIjo4MDQsXCJ3aWR0aFwiOjQzMjF9Igp9Cg=="/>
    </extobj>
    <extobj name="2384804F-3998-4D57-9195-F3826E402611-6">
      <extobjdata type="2384804F-3998-4D57-9195-F3826E402611" data="ewoJIkltZ1NldHRpbmdKc29uIiA6ICJ7XCJoZWlnaHRcIjoxNy44NTcxNDI4NTcxNDI4NTQsXCJ3aWR0aFwiOjIwMi42Nzg1NzE0Mjg1NzE0Mn0iLAoJIkxhdGV4IiA6ICJ3X3tuZXd9ID0gd197b2xkfSAgLSBcXGV0YSBcXGNkb3QgXFxuYWJsYSBKKHdfe29sZH0pIiwKCSJMYXRleEltZ0Jhc2U2NCIgOiAiUEhOMlp5QjRiV3h1Y3owaWFIUjBjRG92TDNkM2R5NTNNeTV2Y21jdk1qQXdNQzl6ZG1jaUlIZHBaSFJvUFNJeU5pNHdOakpsZUNJZ2FHVnBaMmgwUFNJeUxqSTJNbVY0SWlCeWIyeGxQU0pwYldjaUlHWnZZM1Z6WVdKc1pUMGlabUZzYzJVaUlIWnBaWGRDYjNnOUlqQWdMVGMxTUNBeE1UVXhPUzR5SURFd01EQWlJSGh0Ykc1ek9uaHNhVzVyUFNKb2RIUndPaTh2ZDNkM0xuY3pMbTl5Wnk4eE9UazVMM2hzYVc1cklpQmhjbWxoTFdocFpHUmxiajBpZEhKMVpTSWdjM1I1YkdVOUluWmxjblJwWTJGc0xXRnNhV2R1T2lBdE1DNDFOalpsZURzZ2JXRjRMWGRwWkhSb09pQTVPQ1U3SWo0OFpHVm1jejQ4Y0dGMGFDQnBaRDBpVFVwWUxUSXpMVlJGV0MxSkxURkVORFkwSWlCa1BTSk5OVGd3SURNNE5WRTFPREFnTkRBMklEVTVPU0EwTWpSVU5qUXhJRFEwTTFFMk5Ua2dORFF6SURZM05DQTBNalZVTmprd0lETTJPRkUyT1RBZ016TTVJRFkzTVNBeU5UTlJOalUySURFNU55QTJORFFnTVRZeFZEWXdPU0E0TUZRMU5UUWdNVEpVTkRneUlDMHhNVkUwTXpnZ0xURXhJRFF3TkNBMVZETTFOU0EwT0ZFek5UUWdORGNnTXpVeUlEUTBVVE14TVNBdE1URWdNalV5SUMweE1WRXlNallnTFRFeElESXdNaUF0TlZReE5UVWdNVFJVTVRFNElEVXpWREV3TkNBeE1UWlJNVEEwSURFM01DQXhNemdnTWpZeVZERTNNeUF6TnpsUk1UY3pJRE00TUNBeE56TWdNemd4VVRFM015QXpPVEFnTVRjeklETTVNMVF4TmprZ05EQXdWREUxT0NBME1EUklNVFUwVVRFek1TQTBNRFFnTVRFeUlETTROVlE0TWlBek5EUlVOalVnTXpBeVZEVTNJREk0TUZFMU5TQXlOemdnTkRFZ01qYzRTREkzVVRJeElESTROQ0F5TVNBeU9EZFJNakVnTWpreklESTVJRE14TlZRMU1pQXpOalpVT1RZZ05ERTRWREUyTVNBME5ERlJNakEwSURRME1TQXlNamNnTkRFMlZESTFNQ0F6TlRoUk1qVXdJRE0wTUNBeU1UY2dNalV3VkRFNE5DQXhNVEZSTVRnMElEWTFJREl3TlNBME5sUXlOVGdnTWpaUk16QXhJREkySURNek5DQTROMHd6TXprZ09UWldNVEU1VVRNek9TQXhNaklnTXpNNUlERXlPRlF6TkRBZ01UTTJWRE0wTVNBeE5ETlVNelF5SURFMU1sUXpORFVnTVRZMVZETTBPQ0F4T0RKVU16VTBJREl3TmxRek5qSWdNak00VkRNM015QXlPREZSTkRBeUlETTVOU0EwTURZZ05EQTBVVFF4T1NBME16RWdORFE1SURRek1WRTBOamdnTkRNeElEUTNOU0EwTWpGVU5EZ3pJRFF3TWxFME9ETWdNemc1SURRMU5DQXlOelJVTkRJeUlERTBNbEUwTWpBZ01UTXhJRFF5TUNBeE1EZFdNVEF3VVRReU1DQTROU0EwTWpNZ056RlVORFF5SURReVZEUTROeUF5TmxFMU5UZ2dNallnTmpBd0lERTBPRkUyTURrZ01UY3hJRFl5TUNBeU1UTlVOak15SURJM00xRTJNeklnTXpBMklEWXhPU0F6TWpWVU5Ua3pJRE0xTjFRMU9EQWdNemcxV2lJdlBqeHdZWFJvSUdsa1BTSk5TbGd0TWp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l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l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5TXkxVVJWZ3RUaTB5TWpFeUlpQmtQU0pOT0RRZ01qTTNWRGcwSURJMU1GUTVPQ0F5TnpCSU5qYzVVVFk1TkNBeU5qSWdOamswSURJMU1GUTJOemtnTWpNd1NEazRVVGcwSURJek55QTROQ0F5TlRCYUlpOCtQSEJoZEdnZ2FXUTlJazFLV0MweU15MVVSVmd0U1MweFJEY3dNaUlnWkQwaVRUSXhJREk0TjFFeU1pQXlPVEFnTWpNZ01qazFWREk0SURNeE4xUXpPQ0F6TkRoVU5UTWdNemd4VkRjeklEUXhNVlE1T1NBME16TlVNVE15SURRME1sRXhOVFlnTkRReUlERTNOU0EwTXpWVU1qQTFJRFF4TjFReU1qRWdNemsxVkRJeU9TQXpOelpNTWpNeElETTJPVkV5TXpFZ016WTNJREl6TWlBek5qZE1NalF6SURNM09GRXpNRFFnTkRReUlETTRNaUEwTkRKUk5ETTJJRFEwTWlBME5qa2dOREUxVkRVd015QXpNelpXTXpJMlVUVXdNeUF6TURJZ05ETTVJRFV6VVRNNE1TQXRNVGd5SURNM055QXRNVGc1VVRNMk5DQXRNakUySURNek1pQXRNakUyVVRNeE9TQXRNakUySURNeE1DQXRNakE0VkRJNU9TQXRNVGcyVVRJNU9TQXRNVGMzSURNMU9DQTFOMHcwTWpBZ016QTNVVFF5TXlBek1qSWdOREl6SURNME5WRTBNak1nTkRBMElETTNPU0EwTURSSU16YzBVVEk0T0NBME1EUWdNakk1SURNd00wd3lNaklnTWpreFRERTRPU0F4TlRkUk1UVTJJREky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JekxWUkZXQzFPTFRJeVF6VWlJR1E5SWswM09DQXlOVEJSTnpnZ01qYzBJRGsxSURJNU1sUXhNemdnTXpFd1VURTJNaUF6TVRBZ01UZ3dJREk1TkZReE9Ua2dNalV4VVRFNU9TQXlNallnTVRneUlESXdPRlF4TXprZ01Ua3dWRGsySURJd04xUTNPQ0F5TlRCYUlpOCtQSEJoZEdnZ2FXUTlJazFLV0MweU15MVVSVmd0VGkweU1qQTNJaUJrUFNKTk5EWWdOamMyVVRRMklEWTNPU0ExTVNBMk9ETklOemd4VVRjNE5pQTJOemtnTnpnMklEWTNObEUzT0RZZ05qYzBJRFl4TnlBek1qWlVORFEwSUMweU5sRTBNemtnTFRNeklEUXhOaUF0TXpOVU16ZzRJQzB5TmxFek9EVWdMVEl5SURJeE5pQXpNalpVTkRZZ05qYzJXazAyT1RjZ05UazJVVFk1TnlBMU9UY2dORFExSURVNU4xUXhPVE1nTlRrMlVURTVOU0ExT1RFZ016RTVJRE16TmxRME5EVWdPREJNTmprM0lEVTVObG9pTHo0OGNHRjBhQ0JwWkQwaVRVcFlMVEl6TFZSRldDMUpMVEZFTkRORUlpQmtQU0pOTkRRM0lEWXlOVkUwTkRjZ05qTTNJRE0xTkNBMk16ZElNekk1VVRNeU15QTJORElnTXpJeklEWTBOVlF6TWpVZ05qWTBVVE15T1NBMk56Y2dNek0xSURZNE0wZ3pOVEpSTXpreklEWTRNU0EwT1RnZ05qZ3hVVFUwTVNBMk9ERWdOVFk0SURZNE1WUTJNRFVnTmpneVZEWXhPU0EyT0RKUk5qTXpJRFk0TWlBMk16TWdOamN5VVRZek15QTJOekFnTmpNd0lEWTFPRkUyTWpZZ05qUXlJRFl5TXlBMk5EQlVOakEwSURZek4xRTFOVElnTmpNM0lEVTBOU0EyTWpOUk5UUXhJRFl4TUNBME9ETWdNemMyVVRReU1DQXhNamdnTkRFNUlERXlOMUV6T1RjZ05qUWdNek16SURJeFZERTVOU0F0TWpKUk1UTTNJQzB5TWlBNU55QTRWRFUzSURnNFVUVTNJREV6TUNBNE1DQXhOVEpVTVRNeUlERTNORkV4TnpjZ01UYzBJREU0TWlBeE16QlJNVGd5SURrNElERTJOQ0E0TUZReE1qTWdOVFpSTVRFMUlEVTBJREV4TlNBMU0xUXhNaklnTkRSUk1UUTRJREUxSURFNU55QXhOVkV5TXpVZ01UVWdNamN4SURRM1ZETXlOQ0F4TXpCUk16STRJREUwTWlBek9EY2dNemd3VkRRME55QTJNalZhSWk4K1BIQmhkR2dnYVdROUlrMUtXQzB5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k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DSWdlR3hwYm1zNmFISmxaajBpSTAxS1dDMHlNeTFVUlZndFNTMHhSRFEyTkNJdlBqd3ZaejQ4WnlCa1lYUmhMVzF0YkMxdWIyUmxQU0pVWlZoQmRHOXRJaUIwY21GdWMyWnZjbTA5SW5SeVlXNXpiR0YwWlNnM05Ea3NMVEUxTUNrZ2MyTmhiR1VvTUM0M01EY3BJaUJrWVhSaExXMXFlQzEwWlhoamJHRnpjejBpVDFKRUlqNDhaeUJrWVhSaExXMXRiQzF1YjJSbFBTSnRhU0krUEhWelpTQmtZWFJoTFdNOUlqRkVORFZDSWlCNGJHbHVhenBvY21WbVBTSWpUVXBZTFRJekxWUkZXQzFKTFRGRU5EVkNJaTgrUEM5blBqeG5JR1JoZEdFdGJXMXNMVzV2WkdVOUltMXBJaUIwY21GdWMyWnZjbTA5SW5SeVlXNXpiR0YwWlNnMk1EQXNNQ2tpUGp4MWMyVWdaR0YwWVMxalBTSXhSRFExTWlJZ2VHeHBibXM2YUhKbFpqMGlJMDFLV0MweU15MVVSVmd0U1MweFJEUTFNaUl2UGp3dlp6NDhaeUJrWVhSaExXMXRiQzF1YjJSbFBTSnRhU0lnZEhKaGJuTm1iM0p0UFNKMGNtRnVjMnhoZEdVb01UQTJOaXd3S1NJK1BIVnpaU0JrWVhSaExXTTlJakZFTkRZMElpQjRiR2x1YXpwb2NtVm1QU0lqVFVwWUxUSXpMVlJGV0MxSkxURkVORFkwSWk4K1BDOW5Qand2Wno0OEwyYytQR2NnWkdGMFlTMXRiV3d0Ym05a1pUMGliVzhpSUhSeVlXNXpabTl5YlQwaWRISmhibk5zWVhSbEtESXpNell1T0N3d0tTSStQSFZ6WlNCa1lYUmhMV005SWpORUlpQjRiR2x1YXpwb2NtVm1QU0lqVFVwWUxUSXpMVlJGV0MxT0xUTkVJaTgrUEM5blBqeG5JR1JoZEdFdGJXMXNMVzV2WkdVOUltMXpkV0lpSUhSeVlXNXpabTl5YlQwaWRISmhibk5zWVhSbEtETXpPVEl1Tml3d0tTSStQR2NnWkdGMFlTMXRiV3d0Ym05a1pUMGliV2tpUGp4MWMyVWdaR0YwWVMxalBTSXhSRFEyTkNJZ2VHeHBibXM2YUhKbFpqMGlJMDFLV0MweU15MVVSVmd0U1MweFJEUTJOQ0l2UGp3dlp6NDhaeUJrWVhSaExXMXRiQzF1YjJSbFBTSlVaVmhCZEc5dElpQjBjbUZ1YzJadmNtMDlJblJ5WVc1emJHRjBaU2czTkRrc0xURTFNQ2tnYzJOaGJHVW9NQzQzTURjcElpQmtZWFJoTFcxcWVDMTBaWGhqYkdGemN6MGlUMUpFSWo0OFp5QmtZWFJoTFcxdGJDMXViMlJsUFNKdGFTSStQSFZ6WlNCa1lYUmhMV005SWpGRU5EVkRJaUI0YkdsdWF6cG9jbVZtUFNJalRVcFlMVEl6TFZSRldDMUpMVEZFTkRWRElpOCtQQzluUGp4bklHUmhkR0V0Ylcxc0xXNXZaR1U5SW0xcElpQjBjbUZ1YzJadmNtMDlJblJ5WVc1emJHRjBaU2cwT0RVc01Da2lQangxYzJVZ1pHRjBZUzFqUFNJeFJEUTFPU0lnZUd4cGJtczZhSEpsWmowaUkwMUtXQzB5TXkxVVJWZ3RTUzB4UkRRMU9TSXZQand2Wno0OFp5QmtZWFJoTFcxdGJDMXViMlJsUFNKdGFTSWdkSEpoYm5ObWIzSnRQU0owY21GdWMyeGhkR1VvTnpnekxEQXBJajQ4ZFhObElHUmhkR0V0WXowaU1VUTBOVEVpSUhoc2FXNXJPbWh5WldZOUlpTk5TbGd0TWpNdFZFVllMVWt0TVVRME5URWlMejQ4TDJjK1BDOW5Qand2Wno0OFp5QmtZWFJoTFcxdGJDMXViMlJsUFNKdGJ5SWdkSEpoYm5ObWIzSnRQU0owY21GdWMyeGhkR1VvTlRNek5TNHlMREFwSWo0OGRYTmxJR1JoZEdFdFl6MGlNakl4TWlJZ2VHeHBibXM2YUhKbFpqMGlJMDFLV0MweU15MVVSVmd0VGkweU1qRXlJaTgrUEM5blBqeG5JR1JoZEdFdGJXMXNMVzV2WkdVOUltMXBJaUIwY21GdWMyWnZjbTA5SW5SeVlXNXpiR0YwWlNnMk16TTFMalFzTUNraVBqeDFjMlVnWkdGMFlTMWpQU0l4UkRjd01pSWdlR3hwYm1zNmFISmxaajBpSTAxS1dDMHlNeTFVUlZndFNTMHhSRGN3TWlJdlBqd3ZaejQ4WnlCa1lYUmhMVzF0YkMxdWIyUmxQU0p0YnlJZ2RISmhibk5tYjNKdFBTSjBjbUZ1YzJ4aGRHVW9OekExTkM0MkxEQXBJajQ4ZFhObElHUmhkR0V0WXowaU1qSkROU0lnZUd4cGJtczZhSEpsWmowaUkwMUtXQzB5TXkxVVJWZ3RUaTB5TWtNMUlpOCtQQzluUGp4bklHUmhkR0V0Ylcxc0xXNXZaR1U5SW0xcElpQjBjbUZ1YzJadmNtMDlJblJ5WVc1emJHRjBaU2czTlRVMExqa3NNQ2tpUGp4MWMyVWdaR0YwWVMxalBTSXlNakEzSWlCNGJHbHVhenBvY21WbVBTSWpUVXBZTFRJekxWUkZXQzFPTFRJeU1EY2lMejQ4TDJjK1BHY2daR0YwWVMxdGJXd3RibTlrWlQwaWJXa2lJSFJ5WVc1elptOXliVDBpZEhKaGJuTnNZWFJsS0Rnek9EY3VPU3d3S1NJK1BIVnpaU0JrWVhSaExXTTlJakZFTkRORUlpQjRiR2x1YXpwb2NtVm1QU0lqVFVwWUxUSXpMVlJGV0MxSkxURkVORE5FSWk4K1BDOW5QanhuSUdSaGRHRXRiVzFzTFc1dlpHVTlJbTF2SWlCMGNtRnVjMlp2Y20wOUluUnlZVzV6YkdGMFpTZzVNREl3TGprc01Da2lQangxYzJVZ1pHRjBZUzFqUFNJeU9DSWdlR3hwYm1zNmFISmxaajBpSTAxS1dDMHlNeTFVUlZndFRpMHlPQ0l2UGp3dlp6NDhaeUJrWVhSaExXMXRiQzF1YjJSbFBTSnRjM1ZpSWlCMGNtRnVjMlp2Y20wOUluUnlZVzV6YkdGMFpTZzVOREE1TGprc01Da2lQanhuSUdSaGRHRXRiVzFzTFc1dlpHVTlJbTFwSWo0OGRYTmxJR1JoZEdFdFl6MGlNVVEwTmpRaUlIaHNhVzVyT21oeVpXWTlJaU5OU2xndE1qTXRWRVZZTFVrdE1VUTBOalFpTHo0OEwyYytQR2NnWkdGMFlTMXRiV3d0Ym05a1pUMGlWR1ZZUVhSdmJTSWdkSEpoYm5ObWIzSnRQU0owY21GdWMyeGhkR1VvTnpRNUxDMHhOVEFwSUhOallXeGxLREF1TnpBM0tTSWdaR0YwWVMxdGFuZ3RkR1Y0WTJ4aGMzTTlJazlTUkNJK1BHY2daR0YwWVMxdGJXd3RibTlrWlQwaWJXa2lQangxYzJVZ1pHRjBZUzFqUFNJeFJEUTFReUlnZUd4cGJtczZhSEpsWmowaUkwMUtXQzB5TXkxVVJWZ3RTUzB4UkRRMVF5SXZQand2Wno0OFp5QmtZWFJoTFcxdGJDMXViMlJsUFNKdGFTSWdkSEpoYm5ObWIzSnRQU0owY21GdWMyeGhkR1VvTkRnMUxEQXBJajQ4ZFhObElHUmhkR0V0WXowaU1VUTBOVGtpSUhoc2FXNXJPbWh5WldZOUlpTk5TbGd0TWpNdFZFVllMVWt0TVVRME5Ua2lMejQ4TDJjK1BHY2daR0YwWVMxdGJXd3RibTlrWlQwaWJXa2lJSFJ5WVc1elptOXliVDBpZEhKaGJuTnNZWFJsS0RjNE15d3dLU0krUEhWelpTQmtZWFJoTFdNOUlqRkVORFV4SWlCNGJHbHVhenBvY21WbVBTSWpUVXBZTFRJekxWUkZXQzFKTFRGRU5EVXhJaTgrUEM5blBqd3ZaejQ4TDJjK1BHY2daR0YwWVMxdGJXd3RibTlrWlQwaWJXOGlJSFJ5WVc1elptOXliVDBpZEhKaGJuTnNZWFJsS0RFeE1UTXdMaklzTUNraVBqeDFjMlVnWkdGMFlTMWpQU0l5T1NJZ2VHeHBibXM2YUhKbFpqMGlJMDFLV0MweU15MVVSVmd0VGkweU9TSXZQand2Wno0OEwyYytQQzluUGp3dmMzWm5QZz09IiwKCSJSZWFsVmlld1NpemVKc29uIiA6ICJ7XCJoZWlnaHRcIjozNTcuMTQyODY4MDQxOTkyMixcIndpZHRoXCI6NDA1My41NzE0NzIxNjc5Njg4fSIKfQo="/>
    </extobj>
    <extobj name="2384804F-3998-4D57-9195-F3826E402611-7">
      <extobjdata type="2384804F-3998-4D57-9195-F3826E402611" data="ewoJIkltZ1NldHRpbmdKc29uIiA6ICJ7XCJoZWlnaHRcIjozNS43MTQyODU3MTQyODU3MSxcIndpZHRoXCI6MTM3LjV9IiwKCSJMYXRleCIgOiAiTG9zcyA9IFxcZnJhY3sxfXsyfSAoeSAtIFxcaGF0e3l9KV4yIiwKCSJMYXRleEltZ0Jhc2U2NCIgOiAiUEhOMlp5QjRiV3h1Y3owaWFIUjBjRG92TDNkM2R5NTNNeTV2Y21jdk1qQXdNQzl6ZG1jaUlIZHBaSFJvUFNJeE55NDJNelZsZUNJZ2FHVnBaMmgwUFNJMExqVTRPR1Y0SWlCeWIyeGxQU0pwYldjaUlHWnZZM1Z6WVdKc1pUMGlabUZzYzJVaUlIWnBaWGRDYjNnOUlqQWdMVEV6TkRJZ056YzVOQzQySURJd01qZ2lJSGh0Ykc1ek9uaHNhVzVyUFNKb2RIUndPaTh2ZDNkM0xuY3pMbTl5Wnk4eE9UazVMM2hzYVc1cklpQmhjbWxoTFdocFpHUmxiajBpZEhKMVpTSWdjM1I1YkdVOUluWmxjblJwWTJGc0xXRnNhV2R1T2lBdE1TNDFOVEpsZURzZ2JXRjRMWGRwWkhSb09pQTVPQ1U3SWo0OFpHVm1jejQ4Y0dGMGFDQnBaRDBpVFVwWUxURXdOaTFVUlZndFNTMHhSRFF6UmlJZ1pEMGlUVEl5T0NBMk16ZFJNVGswSURZek55QXhPVElnTmpReFVURTVNU0EyTkRNZ01Ua3hJRFkwT1ZFeE9URWdOamN6SURJd01pQTJPREpSTWpBMElEWTRNeUF5TVRjZ05qZ3pVVEkzTVNBMk9EQWdNelEwSURZNE1GRTBPRFVnTmpnd0lEVXdOaUEyT0ROSU5URTRVVFV5TkNBMk56Y2dOVEkwSURZM05GUTFNaklnTmpVMlVUVXhOeUEyTkRFZ05URXpJRFl6TjBnME56VlJOREEySURZek5pQXpPVFFnTmpJNFVUTTROeUEyTWpRZ016Z3dJRFl3TUZRek1UTWdNek0yVVRJNU55QXlOekVnTWpjNUlERTVPRlF5TlRJZ09EaE1NalF6SURVeVVUSTBNeUEwT0NBeU5USWdORGhVTXpFeElEUTJTRE15T0ZFek5qQWdORFlnTXpjNUlEUTNWRFF5T0NBMU5GUTBOemdnTnpKVU5USXlJREV3TmxRMU5qUWdNVFl4VVRVNE1DQXhPVEVnTlRrMElESXlPRlEyTVRFZ01qY3dVVFl4TmlBeU56TWdOakk0SURJM00wZzJOREZSTmpRM0lESTJOQ0EyTkRjZ01qWXlWRFl5TnlBeU1ETlVOVGd6SURnelZEVTFOeUE1VVRVMU5TQTBJRFUxTXlBelZEVXpOeUF3VkRRNU5DQXRNVkUwT0RNZ0xURWdOREU0SUMweFZESTVOQ0F3U0RFeE5sRXpNaUF3SURNeUlERXdVVE15SURFM0lETTBJREkwVVRNNUlEUXpJRFEwSURRMVVUUTRJRFEySURVNUlEUTJTRFkxVVRreUlEUTJJREV5TlNBME9WRXhNemtnTlRJZ01UUTBJRFl4VVRFME55QTJOU0F5TVRZZ016TTVWREk0TlNBMk1qaFJNamcxSURZek5TQXlNamdnTmpNM1dpSXZQanh3WVhSb0lHbGtQU0pOU2xndE1UQTJMVlJGV0MxSkxURkVORFZESWlCa1BTSk5NakF4SUMweE1WRXhNallnTFRFeElEZ3dJRE00VkRNMElERTFObEV6TkNBeU1qRWdOalFnTWpjNVZERTBOaUF6T0RCUk1qSXlJRFEwTVNBek1ERWdORFF4VVRNek15QTBOREVnTXpReElEUTBNRkV6TlRRZ05ETTNJRE0yTnlBME16TlVOREF5SURReE4xUTBNemdnTXpnM1ZEUTJOQ0F6TXpoVU5EYzJJREkyT0ZFME56WWdNVFl4SURNNU1DQTNOVlF5TURFZ0xURXhXazB4TWpFZ01USXdVVEV5TVNBM01DQXhORGNnTkRoVU1qQTJJREkyVVRJMU1DQXlOaUF5T0RrZ05UaFVNelV4SURFME1sRXpOakFnTVRZeklETTNOQ0F5TVRaVU16ZzRJRE13T0ZFek9EZ2dNelV5SURNM01DQXpOelZSTXpRMklEUXdOU0F6TURZZ05EQTFVVEkwTXlBME1EVWdNVGsxSURNME4xRXhOVGdnTXpBeklERTBNQ0F5TXpCVU1USXhJREV5TUZvaUx6NDhjR0YwYUNCcFpEMGlUVXBZTFRFd0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d05p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RXdOaT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eE1EW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RXdO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UQTJ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RXdOaTFVUlZndFRpMHlNakV5SWlCa1BTSk5PRFFnTWpNM1ZEZzBJREkxTUZRNU9DQXlOekJJTmpjNVVUWTVOQ0F5TmpJZ05qazBJREkxTUZRMk56a2dNak13U0RrNFVUZzBJREl6TnlBNE5DQXlOVEJhSWk4K1BIQmhkR2dnYVdROUlrMUtXQzB4TURZdFZFVllMVTR0TlVVaUlHUTlJazB4TVRJZ05UWXdUREkwT1NBMk9UUk1NalUzSURZNE5sRXpPRGNnTlRZeUlETTROeUExTmpCTU16WXhJRFV6TVZFek5Ua2dOVE15SURNd015QTFPREZNTWpVd0lEWXlOMHd4T1RVZ05UZ3dVVEU0TWlBMU5qa2dNVFk1SURVMU4xUXhORGdnTlRNNFRERTBNQ0ExTXpKUk1UTTRJRFV6TUNBeE1qVWdOVFEyVERFeE1pQTFOakJhSWk4K1BIQmhkR2dnYVdROUlrMUtXQzB4TU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F6UmlJZ2VHeHBibXM2YUhKbFpqMGlJMDFLV0MweE1EWXRWRVZZTFVrdE1VUTBNMFlpTHo0OEwyYytQR2NnWkdGMFlTMXRiV3d0Ym05a1pUMGliV2tpSUhSeVlXNXpabTl5YlQwaWRISmhibk5zWVhSbEtEWTRNU3d3S1NJK1BIVnpaU0JrWVhSaExXTTlJakZFTkRWRElpQjRiR2x1YXpwb2NtVm1QU0lqVFVwWUxURXdOaTFVUlZndFNTMHhSRFExUXlJdlBqd3ZaejQ4WnlCa1lYUmhMVzF0YkMxdWIyUmxQU0p0YVNJZ2RISmhibk5tYjNKdFBTSjBjbUZ1YzJ4aGRHVW9NVEUyTml3d0tTSStQSFZ6WlNCa1lYUmhMV005SWpGRU5EWXdJaUI0YkdsdWF6cG9jbVZtUFNJalRVcFlMVEV3TmkxVVJWZ3RTUzB4UkRRMk1DSXZQand2Wno0OFp5QmtZWFJoTFcxdGJDMXViMlJsUFNKdGFTSWdkSEpoYm5ObWIzSnRQU0owY21GdWMyeGhkR1VvTVRZek5Td3dLU0krUEhWelpTQmtZWFJoTFdNOUlqRkVORFl3SWlCNGJHbHVhenBvY21WbVBTSWpUVXBZTFRFd05pMVVSVmd0U1MweFJEUTJNQ0l2UGp3dlp6NDhaeUJrWVhSaExXMXRiQzF1YjJSbFBTSnRieUlnZEhKaGJuTm1iM0p0UFNKMGNtRnVjMnhoZEdVb01qTTRNUzQ0TERBcElqNDhkWE5sSUdSaGRHRXRZejBpTTBRaUlIaHNhVzVyT21oeVpXWTlJaU5OU2xndE1UQTJMVlJGV0MxT0xUTkVJaTgrUEM5blBqeG5JR1JoZEdFdGJXMXNMVzV2WkdVOUltMW1jbUZqSWlCMGNtRnVjMlp2Y20wOUluUnlZVzV6YkdGMFpTZ3pORE0zTGpZc01Da2lQanhuSUdSaGRHRXRiVzFzTFc1dlpHVTlJbTF1SWlCMGNtRnVjMlp2Y20wOUluUnlZVzV6YkdGMFpTZ3lNakFzTmpjMktTSStQSFZ6WlNCa1lYUmhMV005SWpNeElpQjRiR2x1YXpwb2NtVm1QU0lqVFVwWUxURXdOaTFVUlZndFRpMHpNU0l2UGp3dlp6NDhaeUJrWVhSaExXMXRiQzF1YjJSbFBTSnRiaUlnZEhKaGJuTm1iM0p0UFNKMGNtRnVjMnhoZEdVb01qSXdMQzAyT0RZcElqNDhkWE5sSUdSaGRHRXRZejBpTXpJaUlIaHNhVzVyT21oeVpXWTlJaU5OU2xndE1UQTJMVlJGV0MxT0xUTXlJaTgrUEM5blBqeHlaV04wSUhkcFpIUm9QU0kzTURBaUlHaGxhV2RvZEQwaU5qQWlJSGc5SWpFeU1DSWdlVDBpTWpJd0lpOCtQQzluUGp4bklHUmhkR0V0Ylcxc0xXNXZaR1U5SW0xdklpQjBjbUZ1YzJadmNtMDlJblJ5WVc1emJHRjBaU2cwTXpjM0xqWXNNQ2tpUGp4MWMyVWdaR0YwWVMxalBTSXlPQ0lnZUd4cGJtczZhSEpsWmowaUkwMUtXQzB4TURZdFZFVllMVTR0TWpnaUx6NDhMMmMrUEdjZ1pHRjBZUzF0Yld3dGJtOWtaVDBpYldraUlIUnlZVzV6Wm05eWJUMGlkSEpoYm5Oc1lYUmxLRFEzTmpZdU5pd3dLU0krUEhWelpTQmtZWFJoTFdNOUlqRkVORFkySWlCNGJHbHVhenBvY21WbVBTSWpUVXBZTFRFd05pMVVSVmd0U1MweFJEUTJOaUl2UGp3dlp6NDhaeUJrWVhSaExXMXRiQzF1YjJSbFBTSnRieUlnZEhKaGJuTm1iM0p0UFNKMGNtRnVjMnhoZEdVb05UUTNPQzQ0TERBcElqNDhkWE5sSUdSaGRHRXRZejBpTWpJeE1pSWdlR3hwYm1zNmFISmxaajBpSTAxS1dDMHhNRFl0VkVWWUxVNHRNakl4TWlJdlBqd3ZaejQ4WnlCa1lYUmhMVzF0YkMxdWIyUmxQU0pVWlZoQmRHOXRJaUJrWVhSaExXMXFlQzEwWlhoamJHRnpjejBpVDFKRUlpQjBjbUZ1YzJadmNtMDlJblJ5WVc1emJHRjBaU2cyTkRjNUxEQXBJajQ4WnlCa1lYUmhMVzF0YkMxdWIyUmxQU0p0YjNabGNpSStQR2NnWkdGMFlTMXRiV3d0Ym05a1pUMGliV2tpUGp4MWMyVWdaR0YwWVMxalBTSXhSRFEyTmlJZ2VHeHBibXM2YUhKbFpqMGlJMDFLV0MweE1EWXRWRVZZTFVrdE1VUTBOallpTHo0OEwyYytQR2NnWkdGMFlTMXRiV3d0Ym05a1pUMGliVzhpSUhSeVlXNXpabTl5YlQwaWRISmhibk5zWVhSbEtETXdNQzQyTERFMktTQjBjbUZ1YzJ4aGRHVW9MVEkxTUNBd0tTSStQSFZ6WlNCa1lYUmhMV005SWpWRklpQjRiR2x1YXpwb2NtVm1QU0lqVFVwWUxURXdOaTFVUlZndFRpMDFSU0l2UGp3dlp6NDhMMmMrUEM5blBqeG5JR1JoZEdFdGJXMXNMVzV2WkdVOUltMXpkWEFpSUhSeVlXNXpabTl5YlQwaWRISmhibk5zWVhSbEtEWTVOamtzTUNraVBqeG5JR1JoZEdFdGJXMXNMVzV2WkdVOUltMXZJajQ4ZFhObElHUmhkR0V0WXowaU1qa2lJSGhzYVc1ck9taHlaV1k5SWlOTlNsZ3RNVEEyTFZSRldDMU9MVEk1SWk4K1BDOW5QanhuSUdSaGRHRXRiVzFzTFc1dlpHVTlJbTF1SWlCMGNtRnVjMlp2Y20wOUluUnlZVzV6YkdGMFpTZzBNaklzTkRFektTQnpZMkZzWlNnd0xqY3dOeWtpUGp4MWMyVWdaR0YwWVMxalBTSXpNaUlnZUd4cGJtczZhSEpsWmowaUkwMUtXQzB4TURZdFZFVllMVTR0TXpJaUx6NDhMMmMrUEM5blBqd3ZaejQ4TDJjK1BDOXpkbWMrIiwKCSJSZWFsVmlld1NpemVKc29uIiA6ICJ7XCJoZWlnaHRcIjo3MTUsXCJ3aWR0aFwiOjI3NTB9Igp9Cg=="/>
    </extobj>
    <extobj name="2384804F-3998-4D57-9195-F3826E402611-8">
      <extobjdata type="2384804F-3998-4D57-9195-F3826E402611" data="ewoJIkltZ1NldHRpbmdKc29uIiA6ICJ7XCJoZWlnaHRcIjozOS4yODU3MTQyODU3MTQyODUsXCJ3aWR0aFwiOjE3NC45OTk5OTk5OTk5OTk5N30iLAoJIkxhdGV4IiA6ICJ3X3tpX3tuZXd9fSA9IHdfe2l9ICAtIFxcZXRhIFxcY2RvdFxcZnJhY3tcXHBhcnRpYWwgTG9zc317XFxwYXJ0aWFsIHdfe2l9fSIsCgkiTGF0ZXhJbWdCYXNlNjQiIDogIlBITjJaeUI0Yld4dWN6MGlhSFIwY0RvdkwzZDNkeTUzTXk1dmNtY3ZNakF3TUM5emRtY2lJSGRwWkhSb1BTSXlNaTQwTkRabGVDSWdhR1ZwWjJoMFBTSTFMakExTm1WNElpQnliMnhsUFNKcGJXY2lJR1p2WTNWellXSnNaVDBpWm1Gc2MyVWlJSFpwWlhkQ2IzZzlJakFnTFRFek9URWdPVGt5TVNBeU1qTTBMamdpSUhodGJHNXpPbmhzYVc1clBTSm9kSFJ3T2k4dmQzZDNMbmN6TG05eVp5OHhPVGs1TDNoc2FXNXJJaUJoY21saExXaHBaR1JsYmowaWRISjFaU0lnYzNSNWJHVTlJblpsY25ScFkyRnNMV0ZzYVdkdU9pQXRNUzQ1TURsbGVEc2diV0Y0TFhkcFpIUm9PaUE1T0NVN0lqNDhaR1ZtY3o0OGNHRjBhQ0JwWkQwaVRVcFlMVE0w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6U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NME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elF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p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5DMVVSVmd0VGkweU1qRXlJaUJrUFNKTk9EUWdNak0zVkRnMElESTFNRlE1T0NBeU56QklOamM1VVRZNU5DQXlOaklnTmprMElESTFNRlEyTnprZ01qTXdTRGs0VVRnMElESXpOeUE0TkNBeU5UQmFJaTgrUEhCaGRHZ2dhV1E5SWsxS1dDMHpOQzFVUlZndFNTMHhSRGN3TWlJZ1pEMGlUVEl4SURJNE4xRXlNaUF5T1RBZ01qTWdNamsxVkRJNElETXhOMVF6T0NBek5EaFVOVE1nTXpneFZEY3pJRFF4TVZRNU9TQTBNek5VTVRNeUlEUTBNbEV4TlRZZ05EUXlJREUzTlNBME16VlVNakExSURReE4xUXlNakVnTXprMVZESXlPU0F6TnpaTU1qTXhJRE0yT1ZFeU16RWdNelkzSURJek1pQXpOamRNTWpReklETTNPRkV6TURRZ05EUXlJRE00TWlBME5ESlJORE0ySURRME1pQTBOamtnTkRFMVZEVXdNeUF6TXpaV016STJVVFV3TXlBek1ESWdORE01SURVelVUTTRNU0F0TVRneUlETTNOeUF0TVRnNVVUTTJOQ0F0TWpFMklETXpNaUF0TWpFMlVUTXhPU0F0TWpFMklETXhNQ0F0TWpBNFZESTVPU0F0TVRnMlVUSTVPU0F0TVRjM0lETTFPQ0ExTjB3ME1qQWdNekEzVVRReU15QXpNaklnTkRJeklETTBOVkUwTWpNZ05EQTBJRE0zT1NBME1EUklNemMwVVRJNE9DQTBNRFFnTWpJNUlETXdNMHd5TWpJZ01qa3hUREU0T1NBeE5UZFJNVFUySURJMk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TBMVlJGV0MxT0xUSXlRelVpSUdROUlrMDNPQ0F5TlRCUk56Z2dNamMwSURrMUlESTVNbFF4TXpnZ016RXdVVEUyTWlBek1UQWdNVGd3SURJNU5GUXhPVGtnTWpVeFVURTVPU0F5TWpZZ01UZ3lJREl3T0ZReE16a2dNVGt3VkRrMklESXdOMVEzT0NBeU5UQmFJaTgrUEhCaGRHZ2dhV1E5SWsxS1dDMHpOQzFVUlZndFNTMHhSRGN4TlNJZ1pEMGlUVEl3TWlBMU1EaFJNVGM1SURVd09DQXhOamtnTlRJd1ZERTFPQ0ExTkRkUk1UVTRJRFUxTnlBeE5qUWdOVGMzVkRFNE5TQTJNalJVTWpNd0lEWTNOVlF6TURFZ056RXdURE16TXlBM01UVklNelExVVRNM09DQTNNVFVnTXpnMElEY3hORkUwTkRjZ056QXpJRFE0T1NBMk5qRlVOVFE1SURVMk9GUTFOallnTkRVM1VUVTJOaUF6TmpJZ05URTVJREkwTUZRME1ESWdOVE5STXpJeElDMHlNaUF5TWpNZ0xUSXlVVEV5TXlBdE1qSWdOek1nTlRaUk5ESWdNVEF5SURReUlERTBPRll4TlRsUk5ESWdNamMySURFeU9TQXpOekJVTXpJeUlEUTJOVkV6T0RNZ05EWTFJRFF4TkNBME16UlVORFUxSURNMk4wdzBOVGdnTXpjNFVUUTNPQ0EwTmpFZ05EYzRJRFV4TlZFME56Z2dOakF6SURRek55QTJNemxVTXpRMElEWTNObEV5TmpZZ05qYzJJREl5TXlBMk1USlJNalkwSURZd05pQXlOalFnTlRjeVVUSTJOQ0ExTkRjZ01qUTJJRFV5T0ZReU1ESWdOVEE0V2swME16QWdNekEyVVRRek1DQXpOeklnTkRBeElEUXdNRlF6TXpNZ05ESTRVVEkzTUNBME1qZ2dNakl5SURNNE1sRXhPVGNnTXpVMElERTRNeUF6TWpOVU1UVXdJREl5TVZFeE16SWdNVFE1SURFek1pQXhNVFpSTVRNeUlESXhJREl6TWlBeU1WRXlORFFnTWpFZ01qVXdJREl5VVRNeU55QXpOU0F6TnpRZ01URXlVVE00T1NBeE16Y2dOREE1SURFNU5sUTBNekFnTXpBMldpSXZQanh3WVhSb0lHbGtQU0pOU2xndE16UXRWRVZZTFVrdE1VUTBNMFlpSUdROUlrMHlNamdnTmpNM1VURTVOQ0EyTXpjZ01Ua3lJRFkwTVZFeE9URWdOalF6SURFNU1TQTJORGxSTVRreElEWTNNeUF5TURJZ05qZ3lVVEl3TkNBMk9ETWdNakUzSURZNE0xRXlOekVnTmpnd0lETTBOQ0EyT0RCUk5EZzFJRFk0TUNBMU1EWWdOamd6U0RVeE9GRTFNalFnTmpjM0lEVXlOQ0EyTnpSVU5USXlJRFkxTmxFMU1UY2dOalF4SURVeE15QTJNemRJTkRjMVVUUXdOaUEyTXpZZ016azBJRFl5T0ZFek9EY2dOakkwSURNNE1DQTJNREJVTXpFeklETXpObEV5T1RjZ01qY3hJREkzT1NBeE9UaFVNalV5SURnNFRESTBNeUExTWxFeU5ETWdORGdnTWpVeUlEUTRWRE14TVNBME5rZ3pNamhSTXpZd0lEUTJJRE0zT1NBME4xUTBNamdnTlRSVU5EYzRJRGN5VkRVeU1pQXhNRFpVTlRZMElERTJNVkUxT0RBZ01Ua3hJRFU1TkNBeU1qaFVOakV4SURJM01GRTJNVFlnTWpjeklEWXlPQ0F5TnpOSU5qUXhVVFkwTnlBeU5qUWdOalEzSURJMk1sUTJNamNnTWpBelZEVTRNeUE0TTFRMU5UY2dPVkUxTlRVZ05DQTFOVE1nTTFRMU16Y2dNRlEwT1RRZ0xURlJORGd6SUMweElEUXhPQ0F0TVZReU9UUWdNRWd4TVRaUk16SWdNQ0F6TWlBeE1GRXpNaUF4TnlBek5DQXlORkV6T1NBME15QTBOQ0EwTlZFME9DQTBOaUExT1NBME5rZzJOVkU1TWlBME5pQXhNalVnTkRsUk1UTTVJRFV5SURFME5DQTJNVkV4TkRjZ05qVWdNakUySURNek9WUXlPRFVnTmpJNFVUSTROU0EyTXpVZ01qSTRJRFl6TjFvaUx6NDhjR0YwYUNCcFpEMGlUVXBZTFRNME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0w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mpRaUlIaHNhVzVyT21oeVpXWTlJaU5OU2xndE16UXRWRVZZTFVrdE1VUTBOalFpTHo0OEwyYytQR2NnWkdGMFlTMXRiV3d0Ym05a1pUMGlWR1ZZUVhSdmJTSWdkSEpoYm5ObWIzSnRQU0owY21GdWMyeGhkR1VvTnpRNUxDMHhOVEFwSUhOallXeGxLREF1TnpBM0tTSWdaR0YwWVMxdGFuZ3RkR1Y0WTJ4aGMzTTlJazlTUkNJK1BHY2daR0YwWVMxdGJXd3RibTlrWlQwaWJYTjFZaUkrUEdjZ1pHRjBZUzF0Yld3dGJtOWtaVDBpYldraVBqeDFjMlVnWkdGMFlTMWpQU0l4UkRRMU5pSWdlR3hwYm1zNmFISmxaajBpSTAxS1dDMHpOQzFVUlZndFNTMHhSRFExTmlJdlBqd3ZaejQ4WnlCa1lYUmhMVzF0YkMxdWIyUmxQU0pVWlZoQmRHOXRJaUIwY21GdWMyWnZjbTA5SW5SeVlXNXpiR0YwWlNnek56Z3NMVEUxTUNrZ2MyTmhiR1VvTUM0M01EY3BJaUJrWVhSaExXMXFlQzEwWlhoamJHRnpjejBpVDFKRUlqNDhaeUJrWVhSaExXMXRiQzF1YjJSbFBTSnRhU0krUEhWelpTQmtZWFJoTFdNOUlqRkVORFZDSWlCNGJHbHVhenBvY21WbVBTSWpUVXBZTFRNMExWUkZXQzFKTFRGRU5EVkNJaTgrUEM5blBqeG5JR1JoZEdFdGJXMXNMVzV2WkdVOUltMXBJaUIwY21GdWMyWnZjbTA5SW5SeVlXNXpiR0YwWlNnMk1EQXNNQ2tpUGp4MWMyVWdaR0YwWVMxalBTSXhSRFExTWlJZ2VHeHBibXM2YUhKbFpqMGlJMDFLV0Mwek5DMVVSVmd0U1MweFJEUTFNaUl2UGp3dlp6NDhaeUJrWVhSaExXMXRiQzF1YjJSbFBTSnRhU0lnZEhKaGJuTm1iM0p0UFNKMGNtRnVjMnhoZEdVb01UQTJOaXd3S1NJK1BIVnpaU0JrWVhSaExXTTlJakZFTkRZMElpQjRiR2x1YXpwb2NtVm1QU0lqVFVwWUxUTTBMVlJGV0MxSkxURkVORFkwSWk4K1BDOW5Qand2Wno0OEwyYytQQzluUGp3dlp6NDhaeUJrWVhSaExXMXRiQzF1YjJSbFBTSnRieUlnZEhKaGJuTm1iM0p0UFNKMGNtRnVjMnhoZEdVb01qSTNNQzQwTERBcElqNDhkWE5sSUdSaGRHRXRZejBpTTBRaUlIaHNhVzVyT21oeVpXWTlJaU5OU2xndE16UXRWRVZZTFU0dE0wUWlMejQ4TDJjK1BHY2daR0YwWVMxdGJXd3RibTlrWlQwaWJYTjFZaUlnZEhKaGJuTm1iM0p0UFNKMGNtRnVjMnhoZEdVb016TXlOaTR5TERBcElqNDhaeUJrWVhSaExXMXRiQzF1YjJSbFBTSnRhU0krUEhWelpTQmtZWFJoTFdNOUlqRkVORFkwSWlCNGJHbHVhenBvY21WbVBTSWpUVXBZTFRNMExWUkZXQzFKTFRGRU5EWTBJaTgrUEM5blBqeG5JR1JoZEdFdGJXMXNMVzV2WkdVOUlsUmxXRUYwYjIwaUlIUnlZVzV6Wm05eWJUMGlkSEpoYm5Oc1lYUmxLRGMwT1N3dE1UVXdLU0J6WTJGc1pTZ3dMamN3TnlraUlHUmhkR0V0YldwNExYUmxlR05zWVhOelBTSlBVa1FpUGp4bklHUmhkR0V0Ylcxc0xXNXZaR1U5SW0xcElqNDhkWE5sSUdSaGRHRXRZejBpTVVRME5UWWlJSGhzYVc1ck9taHlaV1k5SWlOTlNsZ3RNelF0VkVWWUxVa3RNVVEwTlRZaUx6NDhMMmMrUEM5blBqd3ZaejQ4WnlCa1lYUmhMVzF0YkMxdWIyUmxQU0p0YnlJZ2RISmhibk5tYjNKdFBTSjBjbUZ1YzJ4aGRHVW9ORFU1TVM0MExEQXBJajQ4ZFhObElHUmhkR0V0WXowaU1qSXhNaUlnZUd4cGJtczZhSEpsWmowaUkwMUtXQzB6TkMxVVJWZ3RUaTB5TWpFeUlpOCtQQzluUGp4bklHUmhkR0V0Ylcxc0xXNXZaR1U5SW0xcElpQjBjbUZ1YzJadmNtMDlJblJ5WVc1emJHRjBaU2cxTlRreExqWXNNQ2tpUGp4MWMyVWdaR0YwWVMxalBTSXhSRGN3TWlJZ2VHeHBibXM2YUhKbFpqMGlJMDFLV0Mwek5DMVVSVmd0U1MweFJEY3dNaUl2UGp3dlp6NDhaeUJrWVhSaExXMXRiQzF1YjJSbFBTSnRieUlnZEhKaGJuTm1iM0p0UFNKMGNtRnVjMnhoZEdVb05qTXhNQzQ0TERBcElqNDhkWE5sSUdSaGRHRXRZejBpTWpKRE5TSWdlR3hwYm1zNmFISmxaajBpSTAxS1dDMHpOQzFVUlZndFRpMHlNa00xSWk4K1BDOW5QanhuSUdSaGRHRXRiVzFzTFc1dlpHVTlJbTFtY21GaklpQjBjbUZ1YzJadmNtMDlJblJ5WVc1emJHRjBaU2cyT0RFeExEQXBJajQ4WnlCa1lYUmhMVzF0YkMxdWIyUmxQU0p0Y205M0lpQjBjbUZ1YzJadmNtMDlJblJ5WVc1emJHRjBaU2d5TWpBc05qYzJLU0krUEdjZ1pHRjBZUzF0Yld3dGJtOWtaVDBpYldraVBqeDFjMlVnWkdGMFlTMWpQU0l4UkRjeE5TSWdlR3hwYm1zNmFISmxaajBpSTAxS1dDMHpOQzFVUlZndFNTMHhSRGN4TlNJdlBqd3ZaejQ4WnlCa1lYUmhMVzF0YkMxdWIyUmxQU0p0YVNJZ2RISmhibk5tYjNKdFBTSjBjbUZ1YzJ4aGRHVW9OVFkyTERBcElqNDhkWE5sSUdSaGRHRXRZejBpTVVRME0wWWlJSGhzYVc1ck9taHlaV1k5SWlOTlNsZ3RNelF0VkVWWUxVa3RNVVEwTTBZaUx6NDhMMmMrUEdjZ1pHRjBZUzF0Yld3dGJtOWtaVDBpYldraUlIUnlZVzV6Wm05eWJUMGlkSEpoYm5Oc1lYUmxLREV5TkRjc01Da2lQangxYzJVZ1pHRjBZUzFqUFNJeFJEUTFReUlnZUd4cGJtczZhSEpsWmowaUkwMUtXQzB6TkMxVVJWZ3RTUzB4UkRRMVF5SXZQand2Wno0OFp5QmtZWFJoTFcxdGJDMXViMlJsUFNKdGFTSWdkSEpoYm5ObWIzSnRQU0owY21GdWMyeGhkR1VvTVRjek1pd3dLU0krUEhWelpTQmtZWFJoTFdNOUlqRkVORFl3SWlCNGJHbHVhenBvY21WbVBTSWpUVXBZTFRNMExWUkZXQzFKTFRGRU5EWXdJaTgrUEM5blBqeG5JR1JoZEdFdGJXMXNMVzV2WkdVOUltMXBJaUIwY21GdWMyWnZjbTA5SW5SeVlXNXpiR0YwWlNneU1qQXhMREFwSWo0OGRYTmxJR1JoZEdFdFl6MGlNVVEwTmpBaUlIaHNhVzVyT21oeVpXWTlJaU5OU2xndE16UXRWRVZZTFVrdE1VUTBOakFpTHo0OEwyYytQQzluUGp4bklHUmhkR0V0Ylcxc0xXNXZaR1U5SW0xeWIzY2lJSFJ5WVc1elptOXliVDBpZEhKaGJuTnNZWFJsS0RjMU1DNDFMQzAyT0RZcElqNDhaeUJrWVhSaExXMXRiQzF1YjJSbFBTSnRhU0krUEhWelpTQmtZWFJoTFdNOUlqRkVOekUxSWlCNGJHbHVhenBvY21WbVBTSWpUVXBZTFRNMExWUkZXQzFKTFRGRU56RTFJaTgrUEM5blBqeG5JR1JoZEdFdGJXMXNMVzV2WkdVOUltMXpkV0lpSUhSeVlXNXpabTl5YlQwaWRISmhibk5zWVhSbEtEVTJOaXd3S1NJK1BHY2daR0YwWVMxdGJXd3RibTlrWlQwaWJXa2lQangxYzJVZ1pHRjBZUzFqUFNJeFJEUTJOQ0lnZUd4cGJtczZhSEpsWmowaUkwMUtXQzB6TkMxVVJWZ3RTUzB4UkRRMk5DSXZQand2Wno0OFp5QmtZWFJoTFcxdGJDMXViMlJsUFNKVVpWaEJkRzl0SWlCMGNtRnVjMlp2Y20wOUluUnlZVzV6YkdGMFpTZzNORGtzTFRFMU1Da2djMk5oYkdVb01DNDNNRGNwSWlCa1lYUmhMVzFxZUMxMFpYaGpiR0Z6Y3owaVQxSkVJajQ4WnlCa1lYUmhMVzF0YkMxdWIyUmxQU0p0YVNJK1BIVnpaU0JrWVhSaExXTTlJakZFTkRVMklpQjRiR2x1YXpwb2NtVm1QU0lqVFVwWUxUTTBMVlJGV0MxSkxURkVORFUySWk4K1BDOW5Qand2Wno0OEwyYytQQzluUGp4eVpXTjBJSGRwWkhSb1BTSXlPRGN3SWlCb1pXbG5hSFE5SWpZd0lpQjRQU0l4TWpBaUlIazlJakl5TUNJdlBqd3ZaejQ4TDJjK1BDOW5Qand2YzNablBnPT0iLAoJIlJlYWxWaWV3U2l6ZUpzb24iIDogIntcImhlaWdodFwiOjc4NS43MTQyNjM5MTYwMTU2LFwid2lkdGhcIjozNTAwfSIKfQo="/>
    </extobj>
    <extobj name="2384804F-3998-4D57-9195-F3826E402611-9">
      <extobjdata type="2384804F-3998-4D57-9195-F3826E402611" data="ewoJIkltZ1NldHRpbmdKc29uIiA6ICJ7XCJoZWlnaHRcIjo0My43NDk5OTk5OTk5OTk5OSxcIndpZHRoXCI6MTc3LjY3ODU3MTQyODU3MTQyfSIsCgkiTGF0ZXgiIDogIlxcZnJhY3tcXHBhcnRpYWwgTH17XFxwYXJ0aWFsIHdfaX0gPSBcXGZyYWN7XFxwYXJ0aWFsIEx9e1xccGFydGlhbCBcXGhhdCB5fSBcXGNkb3QgXFxmcmFje1xccGFydGlhbCBcXGhhdCB5fXtcXHBhcnRpYWwgen0gXFxjZG90IFxcZnJhY3tcXHBhcnRpYWwgen17XFxwYXJ0aWFsIHdfaX0iLAoJIkxhdGV4SW1nQmFzZTY0IiA6ICJQSE4yWnlCNGJXeHVjejBpYUhSMGNEb3ZMM2QzZHk1M015NXZjbWN2TWpBd01DOXpkbWNpSUhkcFpIUm9QU0l5TWk0M05UbGxlQ0lnYUdWcFoyaDBQU0kxTGpVMk9HVjRJaUJ5YjJ4bFBTSnBiV2NpSUdadlkzVnpZV0pzWlQwaVptRnNjMlVpSUhacFpYZENiM2c5SWpBZ0xURTBPRFlnTVRBd05Ua3VNeUF5TkRZeElpQjRiV3h1Y3pwNGJHbHVhejBpYUhSMGNEb3ZMM2QzZHk1M015NXZjbWN2TVRrNU9TOTRiR2x1YXlJZ1lYSnBZUzFvYVdSa1pXNDlJblJ5ZFdVaUlITjBlV3hsUFNKMlpYSjBhV05oYkMxaGJHbG5iam9nTFRJdU1qQTJaWGc3SUcxaGVDMTNhV1IwYURvZ09UZ2xPeUkrUEdSbFpuTStQSEJoZEdnZ2FXUTlJazFLV0MweE9DMVVSVmd0U1MweFJEY3hOU0lnWkQwaVRUSXdNaUExTURoUk1UYzVJRFV3T0NBeE5qa2dOVEl3VkRFMU9DQTFORGRSTVRVNElEVTFOeUF4TmpRZ05UYzNWREU0TlNBMk1qUlVNak13SURZM05WUXpNREVnTnpFd1RETXpNeUEzTVRWSU16UTFVVE0zT0NBM01UVWdNemcwSURjeE5GRTBORGNnTnpBeklEUTRPU0EyTmpGVU5UUTVJRFUyT0ZRMU5qWWdORFUzVVRVMk5pQXpOaklnTlRFNUlESTBNRlEwTURJZ05UTlJNekl4SUMweU1pQXlNak1nTFRJeVVURXlNeUF0TWpJZ056TWdOVFpSTkRJZ01UQXlJRFF5SURFME9GWXhOVGxSTkRJZ01qYzJJREV5T1NBek56QlVNekl5SURRMk5WRXpPRE1nTkRZMUlEUXhOQ0EwTXpSVU5EVTFJRE0yTjB3ME5UZ2dNemM0VVRRM09DQTBOakVnTkRjNElEVXhOVkUwTnpnZ05qQXpJRFF6TnlBMk16bFVNelEwSURZM05sRXlOallnTmpjMklESXlNeUEyTVRKUk1qWTBJRFl3TmlBeU5qUWdOVGN5VVRJMk5DQTFORGNnTWpRMklEVXlPRlF5TURJZ05UQTRXazAwTXpBZ016QTJVVFF6TUNBek56SWdOREF4SURRd01GUXpNek1nTkRJNFVUSTNNQ0EwTWpnZ01qSXlJRE00TWxFeE9UY2dNelUwSURFNE15QXpNak5VTVRVd0lESXlNVkV4TXpJZ01UUTVJREV6TWlBeE1UWlJNVE15SURJeElESXpNaUF5TVZFeU5EUWdNakVnTWpVd0lESXlVVE15TnlBek5TQXpOelFnTVRFeVVUTTRPU0F4TXpjZ05EQTVJREU1TmxRME16QWdNekEyV2lJdlBqeHdZWFJvSUdsa1BTSk5TbGd0TVRndFZFVllMVWt0TVVRME0wWWlJR1E5SWsweU1qZ2dOak0zVVRFNU5DQTJNemNnTVRreUlEWTBNVkV4T1RFZ05qUXpJREU1TVNBMk5EbFJNVGt4SURZM015QXlNRElnTmpneVVUSXdOQ0EyT0RNZ01qRTNJRFk0TTFFeU56RWdOamd3SURNME5DQTJPREJSTkRnMUlEWTRNQ0ExTURZZ05qZ3pTRFV4T0ZFMU1qUWdOamMzSURVeU5DQTJOelJVTlRJeUlEWTFObEUxTVRjZ05qUXhJRFV4TXlBMk16ZElORGMxVVRRd05pQTJNellnTXprMElEWXlPRkV6T0RjZ05qSTBJRE00TUNBMk1EQlVNekV6SURNek5sRXlPVGNnTWpjeElESTNPU0F4T1RoVU1qVXlJRGc0VERJME15QTFNbEV5TkRNZ05EZ2dNalV5SURRNFZETXhNU0EwTmtnek1qaFJNell3SURRMklETTNPU0EwTjFRME1qZ2dOVFJVTkRjNElEY3lWRFV5TWlBeE1EWlVOVFkwSURFMk1WRTFPREFnTVRreElEVTVOQ0F5TWpoVU5qRXhJREkzTUZFMk1UWWdNamN6SURZeU9DQXlOek5JTmpReFVUWTBOeUF5TmpRZ05qUTNJREkyTWxRMk1qY2dNakF6VkRVNE15QTRNMVExTlRjZ09WRTFOVFVnTkNBMU5UTWdNMVExTXpjZ01GUTBPVFFnTFRGUk5EZ3pJQzB4SURReE9DQXRNVlF5T1RRZ01FZ3hNVFpSTXpJZ01DQXpNaUF4TUZFek1pQXhOeUF6TkNBeU5GRXpPU0EwTXlBME5DQTBOVkUwT0NBME5pQTFPU0EwTmtnMk5WRTVNaUEwTmlBeE1qVWdORGxSTVRNNUlEVXlJREUwTkNBMk1WRXhORGNnTmpVZ01qRTJJRE16T1ZReU9EVWdOakk0VVRJNE5TQTJNelVnTWpJNElEWXpOMW9pTHo0OGNHRjBhQ0JwWkQwaVRVcFlMVEU0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UZ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FN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Z3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UZ3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E9DMVVSVmd0VGkweU1rTTFJaUJrUFNKTk56Z2dNalV3VVRjNElESTNOQ0E1TlNBeU9USlVNVE00SURNeE1GRXhOaklnTXpFd0lERTRNQ0F5T1RSVU1UazVJREkxTVZFeE9Ua2dNakkySURFNE1pQXlNRGhVTVRNNUlERTVNRlE1TmlBeU1EZFVOemdnTWpVd1dpSXZQanh3WVhSb0lHbGtQU0pOU2xndE1UZ3RWRVZZTFVrdE1VUTBOamNpSUdROUlrMHpORGNnTXpNNFVUTXpOeUF6TXpnZ01qazBJRE0wT1ZReU16RWdNell3VVRJeE1TQXpOakFnTVRrM0lETTFObFF4TnpRZ016UTJWREUyTWlBek16VlVNVFUxSURNeU5Fd3hOVE1nTXpJd1VURTFNQ0F6TVRjZ01UTTRJRE14TjFFeE1UY2dNekUzSURFeE55QXpNalZSTVRFM0lETXpNQ0F4TWpBZ016TTVVVEV6TXlBek56Z2dNVFl6SURRd05sUXlNamtnTkRRd1VUSTBNU0EwTkRJZ01qUTJJRFEwTWxFeU56RWdORFF5SURJNU1TQTBNalZVTXpJNUlETTVNbFF6TmpjZ016YzFVVE00T1NBek56VWdOREV4SURRd09GUTBNelFnTkRReFVUUXpOU0EwTkRJZ05EUTVJRFEwTWtnME5qSlJORFk0SURRek5pQTBOamdnTkRNMFVUUTJPQ0EwTXpBZ05EWXpJRFF5TUZRME5Ea2dNems1VkRRek1pQXpOemRVTkRFNElETTFPRXcwTVRFZ016UTVVVE0yT0NBeU9UZ2dNamMxSURJeE5GUXhOakFnTVRBMlRERTBPQ0E1TkV3eE5qTWdPVE5STVRnMUlEa3pJREl5TnlBNE1sUXlPVEFnTnpGUk16STRJRGN4SURNMk1DQTVNRlEwTURJZ01UUXdVVFF3TmlBeE5Ea2dOREE1SURFMU1WUTBNalFnTVRVelVUUTBNeUF4TlRNZ05EUXpJREUwTTFFME5ETWdNVE00SURRME1pQXhNelJSTkRJMUlEY3lJRE0zTmlBek1WUXlOemdnTFRFeFVUSTFNaUF0TVRFZ01qTXlJRFpVTVRreklEUXdWREUxTlNBMU4xRXhNVEVnTlRjZ056WWdMVE5STnpBZ0xURXhJRFU1SUMweE1VZzFORWcwTVZFek5TQXROU0F6TlNBdE1sRXpOU0F4TXlBNU15QTRORkV4TXpJZ01USTVJREl5TlNBeU1UUlVNelF3SURNeU1sRXpOVElnTXpNNElETTBOeUF6TXpoYUlpOCtQQzlrWldaelBqeG5JSE4wY205clpUMGlZM1Z5Y21WdWRFTnZiRzl5SWlCbWFXeHNQU0pqZFhKeVpXNTBRMjlzYjNJaUlITjBjbTlyWlMxM2FXUjBhRDBpTUNJZ2RISmhibk5tYjNKdFBTSnpZMkZzWlNneExDMHhLU0krUEdjZ1pHRjBZUzF0Yld3dGJtOWtaVDBpYldGMGFDSStQR2NnWkdGMFlTMXRiV3d0Ym05a1pUMGliV1p5WVdNaVBqeG5JR1JoZEdFdGJXMXNMVzV2WkdVOUltMXliM2NpSUhSeVlXNXpabTl5YlQwaWRISmhibk5zWVhSbEtEUXdNU3cyTnpZcElqNDhaeUJrWVhSaExXMXRiQzF1YjJSbFBTSnRhU0krUEhWelpTQmtZWFJoTFdNOUlqRkVOekUxSWlCNGJHbHVhenBvY21WbVBTSWpUVXBZTFRFNExWUkZXQzFKTFRGRU56RTFJaTgrUEM5blBqeG5JR1JoZEdFdGJXMXNMVzV2WkdVOUltMXBJaUIwY21GdWMyWnZjbTA5SW5SeVlXNXpiR0YwWlNnMU5qWXNNQ2tpUGp4MWMyVWdaR0YwWVMxalBTSXhSRFF6UmlJZ2VHeHBibXM2YUhKbFpqMGlJMDFLV0MweE9DMVVSVmd0U1MweFJEUXpSaUl2UGp3dlp6NDhMMmMrUEdjZ1pHRjBZUzF0Yld3dGJtOWtaVDBpYlhKdmR5SWdkSEpoYm5ObWIzSnRQU0owY21GdWMyeGhkR1VvTWpJd0xDMDJPRFlwSWo0OFp5QmtZWFJoTFcxdGJDMXViMlJsUFNKdGFTSStQSFZ6WlNCa1lYUmhMV005SWpGRU56RTFJaUI0YkdsdWF6cG9jbVZtUFNJalRVcFlMVEU0TFZSRldDMUpMVEZFTnpFMUlpOCtQQzluUGp4bklHUmhkR0V0Ylcxc0xXNXZaR1U5SW0xemRXSWlJSFJ5WVc1elptOXliVDBpZEhKaGJuTnNZWFJsS0RVMk5pd3dLU0krUEdjZ1pHRjBZUzF0Yld3dGJtOWtaVDBpYldraVBqeDFjMlVnWkdGMFlTMWpQU0l4UkRRMk5DSWdlR3hwYm1zNmFISmxaajBpSTAxS1dDMHhPQzFVUlZndFNTMHhSRFEyTkNJdlBqd3ZaejQ4WnlCa1lYUmhMVzF0YkMxdWIyUmxQU0p0YVNJZ2RISmhibk5tYjNKdFBTSjBjbUZ1YzJ4aGRHVW9OelE1TEMweE5UQXBJSE5qWVd4bEtEQXVOekEzS1NJK1BIVnpaU0JrWVhSaExXTTlJakZFTkRVMklpQjRiR2x1YXpwb2NtVm1QU0lqVFVwWUxURTRMVlJGV0MxSkxURkVORFUySWk4K1BDOW5Qand2Wno0OEwyYytQSEpsWTNRZ2QybGtkR2c5SWpFNE1Ea2lJR2hsYVdkb2REMGlOakFpSUhnOUlqRXlNQ0lnZVQwaU1qSXdJaTgrUEM5blBqeG5JR1JoZEdFdGJXMXNMVzV2WkdVOUltMXZJaUIwY21GdWMyWnZjbTA5SW5SeVlXNXpiR0YwWlNneU16STJMamNzTUNraVBqeDFjMlVnWkdGMFlTMWpQU0l6UkNJZ2VHeHBibXM2YUhKbFpqMGlJMDFLV0MweE9DMVVSVmd0VGkwelJDSXZQand2Wno0OFp5QmtZWFJoTFcxdGJDMXViMlJsUFNKdFpuSmhZeUlnZEhKaGJuTm1iM0p0UFNKMGNtRnVjMnhoZEdVb016TTRNaTQxTERBcElqNDhaeUJrWVhSaExXMXRiQzF1YjJSbFBTSnRjbTkzSWlCMGNtRnVjMlp2Y20wOUluUnlZVzV6YkdGMFpTZ3lNakFzTmpjMktTSStQR2NnWkdGMFlTMXRiV3d0Ym05a1pUMGliV2tpUGp4MWMyVWdaR0YwWVMxalBTSXhSRGN4TlNJZ2VHeHBibXM2YUhKbFpqMGlJMDFLV0MweE9DMVVSVmd0U1MweFJEY3hOU0l2UGp3dlp6NDhaeUJrWVhSaExXMXRiQzF1YjJSbFBTSnRhU0lnZEhKaGJuTm1iM0p0UFNKMGNtRnVjMnhoZEdVb05UWTJMREFwSWo0OGRYTmxJR1JoZEdFdFl6MGlNVVEwTTBZaUlIaHNhVzVyT21oeVpXWTlJaU5OU2xndE1UZ3RWRVZZTFVrdE1VUTBNMFlpTHo0OEwyYytQQzluUGp4bklHUmhkR0V0Ylcxc0xXNXZaR1U5SW0xeWIzY2lJSFJ5WVc1elptOXliVDBpZEhKaGJuTnNZWFJsS0RNeE5TNDFMQzAzTnpBcElqNDhaeUJrWVhSaExXMXRiQzF1YjJSbFBTSnRhU0krUEhWelpTQmtZWFJoTFdNOUlqRkVOekUxSWlCNGJHbHVhenBvY21WbVBTSWpUVXBZTFRFNExWUkZXQzFKTFRGRU56RTFJaTgrUEM5blBqeG5JR1JoZEdFdGJXMXNMVzV2WkdVOUlsUmxXRUYwYjIwaUlHUmhkR0V0YldwNExYUmxlR05zWVhOelBTSlBVa1FpSUhSeVlXNXpabTl5YlQwaWRISmhibk5zWVhSbEtEVTJOaXd3S1NJK1BHY2daR0YwWVMxdGJXd3RibTlrWlQwaWJXOTJaWElpUGp4bklHUmhkR0V0Ylcxc0xXNXZaR1U5SW0xcElqNDhkWE5sSUdSaGRHRXRZejBpTVVRME5qWWlJSGhzYVc1ck9taHlaV1k5SWlOTlNsZ3RNVGd0VkVWWUxVa3RNVVEwTmpZaUx6NDhMMmMrUEdjZ1pHRjBZUzF0Yld3dGJtOWtaVDBpYlc4aUlIUnlZVzV6Wm05eWJUMGlkSEpoYm5Oc1lYUmxLRE13TUM0MkxERTJLU0IwY21GdWMyeGhkR1VvTFRJMU1DQXdLU0krUEhWelpTQmtZWFJoTFdNOUlqVkZJaUI0YkdsdWF6cG9jbVZtUFNJalRVcFlMVEU0TFZSRldDMU9MVFZGSWk4K1BDOW5Qand2Wno0OEwyYytQQzluUGp4eVpXTjBJSGRwWkhSb1BTSXhORFEzSWlCb1pXbG5hSFE5SWpZd0lpQjRQU0l4TWpBaUlIazlJakl5TUNJdlBqd3ZaejQ4WnlCa1lYUmhMVzF0YkMxdWIyUmxQU0p0YnlJZ2RISmhibk5tYjNKdFBTSjBjbUZ1YzJ4aGRHVW9OVEk1TVM0M0xEQXBJajQ4ZFhObElHUmhkR0V0WXowaU1qSkROU0lnZUd4cGJtczZhSEpsWmowaUkwMUtXQzB4T0MxVVJWZ3RUaTB5TWtNMUlpOCtQQzluUGp4bklHUmhkR0V0Ylcxc0xXNXZaR1U5SW0xbWNtRmpJaUIwY21GdWMyWnZjbTA5SW5SeVlXNXpiR0YwWlNnMU56a3lMREFwSWo0OFp5QmtZWFJoTFcxdGJDMXViMlJsUFNKdGNtOTNJaUIwY21GdWMyWnZjbTA5SW5SeVlXNXpiR0YwWlNneU1qQXNOamMyS1NJK1BHY2daR0YwWVMxdGJXd3RibTlrWlQwaWJXa2lQangxYzJVZ1pHRjBZUzFqUFNJeFJEY3hOU0lnZUd4cGJtczZhSEpsWmowaUkwMUtXQzB4T0MxVVJWZ3RTUzB4UkRjeE5TSXZQand2Wno0OFp5QmtZWFJoTFcxdGJDMXViMlJsUFNKVVpWaEJkRzl0SWlCa1lYUmhMVzFxZUMxMFpYaGpiR0Z6Y3owaVQxSkVJaUIwY21GdWMyWnZjbTA5SW5SeVlXNXpiR0YwWlNnMU5qWXNNQ2tpUGp4bklHUmhkR0V0Ylcxc0xXNXZaR1U5SW0xdmRtVnlJajQ4WnlCa1lYUmhMVzF0YkMxdWIyUmxQU0p0YVNJK1BIVnpaU0JrWVhSaExXTTlJakZFTkRZMklpQjRiR2x1YXpwb2NtVm1QU0lqVFVwWUxURTRMVlJGV0MxSkxURkVORFkySWk4K1BDOW5QanhuSUdSaGRHRXRiVzFzTFc1dlpHVTlJbTF2SWlCMGNtRnVjMlp2Y20wOUluUnlZVzV6YkdGMFpTZ3pNREF1Tml3eE5pa2dkSEpoYm5Oc1lYUmxLQzB5TlRBZ01Da2lQangxYzJVZ1pHRjBZUzFqUFNJMVJTSWdlR3hwYm1zNmFISmxaajBpSTAxS1dDMHhPQzFVUlZndFRpMDFSU0l2UGp3dlp6NDhMMmMrUEM5blBqd3ZaejQ4WnlCa1lYUmhMVzF0YkMxdWIyUmxQU0p0Y205M0lpQjBjbUZ1YzJadmNtMDlJblJ5WVc1emJHRjBaU2d5TXpJdU5Td3ROamcyS1NJK1BHY2daR0YwWVMxdGJXd3RibTlrWlQwaWJXa2lQangxYzJVZ1pHRjBZUzFqUFNJeFJEY3hOU0lnZUd4cGJtczZhSEpsWmowaUkwMUtXQzB4T0MxVVJWZ3RTUzB4UkRjeE5TSXZQand2Wno0OFp5QmtZWFJoTFcxdGJDMXViMlJsUFNKdGFTSWdkSEpoYm5ObWIzSnRQU0owY21GdWMyeGhkR1VvTlRZMkxEQXBJajQ4ZFhObElHUmhkR0V0WXowaU1VUTBOamNpSUhoc2FXNXJPbWh5WldZOUlpTk5TbGd0TVRndFZFVllMVWt0TVVRME5qY2lMejQ4TDJjK1BDOW5Qanh5WldOMElIZHBaSFJvUFNJeE1qVTJJaUJvWldsbmFIUTlJall3SWlCNFBTSXhNakFpSUhrOUlqSXlNQ0l2UGp3dlp6NDhaeUJrWVhSaExXMXRiQzF1YjJSbFBTSnRieUlnZEhKaGJuTm1iM0p0UFNKMGNtRnVjMnhoZEdVb056VXhNQzR5TERBcElqNDhkWE5sSUdSaGRHRXRZejBpTWpKRE5TSWdlR3hwYm1zNmFISmxaajBpSTAxS1dDMHhPQzFVUlZndFRpMHlNa00xSWk4K1BDOW5QanhuSUdSaGRHRXRiVzFzTFc1dlpHVTlJbTFtY21GaklpQjBjbUZ1YzJadmNtMDlJblJ5WVc1emJHRjBaU2c0TURFd0xqUXNNQ2tpUGp4bklHUmhkR0V0Ylcxc0xXNXZaR1U5SW0xeWIzY2lJSFJ5WVc1elptOXliVDBpZEhKaGJuTnNZWFJsS0RVd09TdzJOellwSWo0OFp5QmtZWFJoTFcxdGJDMXViMlJsUFNKdGFTSStQSFZ6WlNCa1lYUmhMV005SWpGRU56RTFJaUI0YkdsdWF6cG9jbVZtUFNJalRVcFlMVEU0TFZSRldDMUpMVEZFTnpFMUlpOCtQQzluUGp4bklHUmhkR0V0Ylcxc0xXNXZaR1U5SW0xcElpQjBjbUZ1YzJadmNtMDlJblJ5WVc1emJHRjBaU2cxTmpZc01Da2lQangxYzJVZ1pHRjBZUzFqUFNJeFJEUTJOeUlnZUd4cGJtczZhSEpsWmowaUkwMUtXQzB4T0MxVVJWZ3RTUzB4UkRRMk55SXZQand2Wno0OEwyYytQR2NnWkdGMFlTMXRiV3d0Ym05a1pUMGliWEp2ZHlJZ2RISmhibk5tYjNKdFBTSjBjbUZ1YzJ4aGRHVW9Nakl3TEMwMk9EWXBJajQ4WnlCa1lYUmhMVzF0YkMxdWIyUmxQU0p0YVNJK1BIVnpaU0JrWVhSaExXTTlJakZFTnpFMUlpQjRiR2x1YXpwb2NtVm1QU0lqVFVwWUxURTRMVlJGV0MxSkxURkVOekUxSWk4K1BDOW5QanhuSUdSaGRHRXRiVzFzTFc1dlpHVTlJbTF6ZFdJaUlIUnlZVzV6Wm05eWJUMGlkSEpoYm5Oc1lYUmxLRFUyTml3d0tTSStQR2NnWkdGMFlTMXRiV3d0Ym05a1pUMGliV2tpUGp4MWMyVWdaR0YwWVMxalBTSXhSRFEyTkNJZ2VHeHBibXM2YUhKbFpqMGlJMDFLV0MweE9DMVVSVmd0U1MweFJEUTJOQ0l2UGp3dlp6NDhaeUJrWVhSaExXMXRiQzF1YjJSbFBTSnRhU0lnZEhKaGJuTm1iM0p0UFNKMGNtRnVjMnhoZEdVb056UTVMQzB4TlRBcElITmpZV3hsS0RBdU56QTNLU0krUEhWelpTQmtZWFJoTFdNOUlqRkVORFUySWlCNGJHbHVhenBvY21WbVBTSWpUVXBZTFRFNExWUkZXQzFKTFRGRU5EVTJJaTgrUEM5blBqd3ZaejQ4TDJjK1BISmxZM1FnZDJsa2RHZzlJakU0TURraUlHaGxhV2RvZEQwaU5qQWlJSGc5SWpFeU1DSWdlVDBpTWpJd0lpOCtQQzluUGp3dlp6NDhMMmMrUEM5emRtYysiLAoJIlJlYWxWaWV3U2l6ZUpzb24iIDogIntcImhlaWdodFwiOjg3NSxcIndpZHRoXCI6MzU1My41NzE0NzIxNjc5Njg4fSIKfQo="/>
    </extobj>
    <extobj name="2384804F-3998-4D57-9195-F3826E402611-10">
      <extobjdata type="2384804F-3998-4D57-9195-F3826E402611" data="ewoJIkltZ1NldHRpbmdKc29uIiA6ICJ7XCJoZWlnaHRcIjoxNy44NTcxNDI4NTcxNDI4NTQsXCJ3aWR0aFwiOjkwLjE3ODU3MTQyODU3MTQyfSIsCgkiTGF0ZXgiIDogIlxcaGF0IHkgXFxyaWdodGFycm93IHogXFxyaWdodGFycm93IHdfaSIsCgkiTGF0ZXhJbWdCYXNlNjQiIDogIlBITjJaeUI0Yld4dWN6MGlhSFIwY0RvdkwzZDNkeTUzTXk1dmNtY3ZNakF3TUM5emRtY2lJSGRwWkhSb1BTSXhNUzQxTlRsbGVDSWdhR1ZwWjJoMFBTSXlMakk1Tm1WNElpQnliMnhsUFNKcGJXY2lJR1p2WTNWellXSnNaVDBpWm1Gc2MyVWlJSFpwWlhkQ2IzZzlJakFnTFRneE1DQTFNVEE1TGpFZ01UQXhOU0lnZUcxc2JuTTZlR3hwYm1zOUltaDBkSEE2THk5M2QzY3Vkek11YjNKbkx6RTVPVGt2ZUd4cGJtc2lJR0Z5YVdFdGFHbGtaR1Z1UFNKMGNuVmxJaUJ6ZEhsc1pUMGlkbVZ5ZEdsallXd3RZV3hwWjI0NklDMHdMalEyTkdWNE95QnRZWGd0ZDJsa2RHZzZJRGs0SlRzaVBqeGtaV1p6UGp4d1lYUm9JR2xrUFNKTlNsZ3RORF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RFl0VkVWWUxVNHROVVVpSUdROUlrMHhNVElnTlRZd1RESTBPU0EyT1RSTU1qVTNJRFk0TmxFek9EY2dOVFl5SURNNE55QTFOakJNTXpZeElEVXpNVkV6TlRrZ05UTXlJRE13TXlBMU9ERk1NalV3SURZeU4wd3hPVFVnTlRnd1VURTRNaUExTmprZ01UWTVJRFUxTjFReE5EZ2dOVE00VERFME1DQTFNekpSTVRNNElEVXpNQ0F4TWpVZ05UUTJUREV4TWlBMU5qQmFJaTgrUEhCaGRHZ2dhV1E5SWsxS1dDMDBOaTFVUlZndFRpMHlNVGt5SWlCa1BTSk5OVFlnTWpNM1ZEVTJJREkxTUZRM01DQXlOekJJT0RNMVVUY3hPU0F6TlRjZ05qa3lJRFE1TTFFMk9USWdORGswSURZNU1pQTBPVFpVTmpreElEUTVPVkUyT1RFZ05URXhJRGN3T0NBMU1URklOekV4VVRjeU1DQTFNVEVnTnpJeklEVXhNRlEzTWprZ05UQTJWRGN6TWlBME9UZFVOek0xSURRNE1WUTNORE1nTkRVMlVUYzJOU0F6T0RrZ09ERTJJRE16TmxRNU16VWdNall4VVRrME5DQXlOVGdnT1RRMElESTFNRkU1TkRRZ01qUTBJRGt6T1NBeU5ERlVPVEUxSURJek1WUTROemNnTWpFeVVUZ3pOaUF4T0RZZ09EQTJJREUxTWxRM05qRWdPRFZVTnpRd0lETTFWRGN6TWlBMFVUY3pNQ0F0TmlBM01qY2dMVGhVTnpFeElDMHhNVkUyT1RFZ0xURXhJRFk1TVNBd1VUWTVNU0EzSURZNU5pQXlOVkUzTWpnZ01UVXhJRGd6TlNBeU16QklOekJSTlRZZ01qTTNJRFUySURJMU1Gb2lMejQ4Y0dGMGFDQnBaRDBpVFVwWUxUUTJMVlJGV0MxSkxURkVORFkzSWlCa1BTSk5NelEzSURNek9GRXpNemNnTXpNNElESTVOQ0F6TkRsVU1qTXhJRE0yTUZFeU1URWdNell3SURFNU55QXpOVFpVTVRjMElETTBObFF4TmpJZ016TTFWREUxTlNBek1qUk1NVFV6SURNeU1GRXhOVEFnTXpFM0lERXpPQ0F6TVRkUk1URTNJRE14TnlBeE1UY2dNekkxVVRFeE55QXpNekFnTVRJd0lETXpPVkV4TXpNZ016YzRJREUyTXlBME1EWlVNakk1SURRME1GRXlOREVnTkRReUlESTBOaUEwTkRKUk1qY3hJRFEwTWlBeU9URWdOREkxVkRNeU9TQXpPVEpVTXpZM0lETTNOVkV6T0RrZ016YzFJRFF4TVNBME1EaFVORE0wSURRME1WRTBNelVnTkRReUlEUTBPU0EwTkRKSU5EWXlVVFEyT0NBME16WWdORFk0SURRek5GRTBOamdnTkRNd0lEUTJNeUEwTWpCVU5EUTVJRE01T1ZRME16SWdNemMzVkRReE9DQXpOVGhNTkRFeElETTBPVkV6TmpnZ01qazRJREkzTlNBeU1UUlVNVFl3SURFd05rd3hORGdnT1RSTU1UWXpJRGt6VVRFNE5TQTVNeUF5TWpjZ09ESlVNamt3SURjeFVUTXlPQ0EzTVNBek5qQWdPVEJVTkRBeUlERTBNRkUwTURZZ01UUTVJRFF3T1NBeE5URlVOREkwSURFMU0xRTBORE1nTVRVeklEUTBNeUF4TkROUk5EUXpJREV6T0NBME5ESWdNVE0wVVRReU5TQTNNaUF6TnpZZ016RlVNamM0SUMweE1WRXlOVElnTFRFeElESXpNaUEyVkRFNU15QTBNRlF4TlRVZ05UZFJNVEV4SURVM0lEYzJJQzB6VVRjd0lDMHhNU0ExT1NBdE1URklOVFJJTkRGUk16VWdMVFVnTXpVZ0xUSlJNelVnTVRNZ09UTWdPRFJSTVRNeUlERXlPU0F5TWpVZ01qRTBWRE0wTUNBek1qSlJNelV5SURNek9DQXpORGNnTXpNNFdpSXZQanh3WVhSb0lHbGtQU0pOU2xndE5EWXRWRVZZTFVrdE1VUTBOalFpSUdROUlrMDFPREFnTXpnMVVUVTRNQ0EwTURZZ05UazVJRFF5TkZRMk5ERWdORFF6VVRZMU9TQTBORE1nTmpjMElEUXlOVlEyT1RBZ016WTRVVFk1TUNBek16a2dOamN4SURJMU0xRTJOVFlnTVRrM0lEWTBOQ0F4TmpGVU5qQTVJRGd3VkRVMU5DQXhNbFEwT0RJZ0xURXhVVFF6T0NBdE1URWdOREEwSURWVU16VTFJRFE0VVRNMU5DQTBOeUF6TlRJZ05EUlJNekV4SUMweE1TQXlOVElnTFRFeFVUSXlOaUF0TVRFZ01qQXlJQzAxVkRFMU5TQXhORlF4TVRnZ05UTlVNVEEwSURFeE5sRXhNRFFnTVRjd0lERXpPQ0F5TmpKVU1UY3pJRE0zT1ZFeE56TWdNemd3SURFM015QXpPREZSTVRjeklETTVNQ0F4TnpNZ016a3pWREUyT1NBME1EQlVNVFU0SURRd05FZ3hOVFJSTVRNeElEUXdOQ0F4TVRJZ016ZzFWRGd5SURNME5GUTJOU0F6TURKVU5UY2dNamd3VVRVMUlESTNPQ0EwTVNBeU56aElNamRSTWpFZ01qZzBJREl4SURJNE4xRXlNU0F5T1RNZ01qa2dNekUxVkRVeUlETTJObFE1TmlBME1UaFVNVFl4SURRME1WRXlNRFFnTkRReElESXlOeUEwTVRaVU1qVXdJRE0xT0ZFeU5UQWdNelF3SURJeE55QXlOVEJVTVRnMElERXhNVkV4T0RRZ05qVWdNakExSURRMlZESTFPQ0F5TmxFek1ERWdNallnTXpNMElEZzNURE16T1NBNU5sWXhNVGxSTXpNNUlERXlNaUF6TXprZ01USTRWRE0wTUNBeE16WlVNelF4SURFME0xUXpORElnTVRVeVZETTBOU0F4TmpWVU16UTRJREU0TWxRek5UUWdNakEyVkRNMk1pQXlNemhVTXpjeklESTRNVkUwTURJZ016azFJRFF3TmlBME1EUlJOREU1SURRek1TQTBORGtnTkRNeFVUUTJPQ0EwTXpFZ05EYzFJRFF5TVZRME9ETWdOREF5VVRRNE15QXpPRGtnTkRVMElESTNORlEwTWpJZ01UUXlVVFF5TUNBeE16RWdOREl3SURFd04xWXhNREJSTkRJd0lEZzFJRFF5TXlBM01WUTBORElnTkRKVU5EZzNJREkyVVRVMU9DQXlOaUEyTURBZ01UUTRVVFl3T1NBeE56RWdOakl3SURJeE0xUTJNeklnTWpjelVUWXpNaUF6TURZZ05qRTVJRE15TlZRMU9UTWdNelUzVkRVNE1DQXpPRFZhSWk4K1BIQmhkR2dnYVdROUlrMUtXQzAwTm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3dlpHVm1jejQ4WnlCemRISnZhMlU5SW1OMWNuSmxiblJEYjJ4dmNpSWdabWxzYkQwaVkzVnljbVZ1ZEVOdmJHOXlJaUJ6ZEhKdmEyVXRkMmxrZEdnOUlqQWlJSFJ5WVc1elptOXliVDBpYzJOaGJHVW9NU3d0TVNraVBqeG5JR1JoZEdFdGJXMXNMVzV2WkdVOUltMWhkR2dpUGp4bklHUmhkR0V0Ylcxc0xXNXZaR1U5SWxSbFdFRjBiMjBpSUdSaGRHRXRiV3A0TFhSbGVHTnNZWE56UFNKUFVrUWlQanhuSUdSaGRHRXRiVzFzTFc1dlpHVTlJbTF2ZG1WeUlqNDhaeUJrWVhSaExXMXRiQzF1YjJSbFBTSnRhU0krUEhWelpTQmtZWFJoTFdNOUlqRkVORFkySWlCNGJHbHVhenBvY21WbVBTSWpUVXBZTFRRMkxWUkZXQzFKTFRGRU5EWTJJaTgrUEM5blBqeG5JR1JoZEdFdGJXMXNMVzV2WkdVOUltMXZJaUIwY21GdWMyWnZjbTA5SW5SeVlXNXpiR0YwWlNnek1EQXVOaXd4TmlrZ2RISmhibk5zWVhSbEtDMHlOVEFnTUNraVBqeDFjMlVnWkdGMFlTMWpQU0kxUlNJZ2VHeHBibXM2YUhKbFpqMGlJMDFLV0MwME5pMVVSVmd0VGkwMVJTSXZQand2Wno0OEwyYytQQzluUGp4bklHUmhkR0V0Ylcxc0xXNXZaR1U5SW0xdklpQjBjbUZ1YzJadmNtMDlJblJ5WVc1emJHRjBaU2czTmpjdU9Dd3dLU0krUEhWelpTQmtZWFJoTFdNOUlqSXhPVElpSUhoc2FXNXJPbWh5WldZOUlpTk5TbGd0TkRZdFZFVllMVTR0TWpFNU1pSXZQand2Wno0OFp5QmtZWFJoTFcxdGJDMXViMlJsUFNKdGFTSWdkSEpoYm5ObWIzSnRQU0owY21GdWMyeGhkR1VvTWpBME5TNDJMREFwSWo0OGRYTmxJR1JoZEdFdFl6MGlNVVEwTmpjaUlIaHNhVzVyT21oeVpXWTlJaU5OU2xndE5EWXRWRVZZTFVrdE1VUTBOamNpTHo0OEwyYytQR2NnWkdGMFlTMXRiV3d0Ym05a1pUMGliVzhpSUhSeVlXNXpabTl5YlQwaWRISmhibk5zWVhSbEtESTNPRGd1TXl3d0tTSStQSFZ6WlNCa1lYUmhMV005SWpJeE9USWlJSGhzYVc1ck9taHlaV1k5SWlOTlNsZ3RORFl0VkVWWUxVNHRNakU1TWlJdlBqd3ZaejQ4WnlCa1lYUmhMVzF0YkMxdWIyUmxQU0p0YzNWaUlpQjBjbUZ1YzJadmNtMDlJblJ5WVc1emJHRjBaU2cwTURZMkxqRXNNQ2tpUGp4bklHUmhkR0V0Ylcxc0xXNXZaR1U5SW0xcElqNDhkWE5sSUdSaGRHRXRZejBpTVVRME5qUWlJSGhzYVc1ck9taHlaV1k5SWlOTlNsZ3RORFl0VkVWWUxVa3RNVVEwTmpRaUx6NDhMMmMrUEdjZ1pHRjBZUzF0Yld3dGJtOWtaVDBpYldraUlIUnlZVzV6Wm05eWJUMGlkSEpoYm5Oc1lYUmxLRGMwT1N3dE1UVXdLU0J6WTJGc1pTZ3dMamN3TnlraVBqeDFjMlVnWkdGMFlTMWpQU0l4UkRRMU5pSWdlR3hwYm1zNmFISmxaajBpSTAxS1dDMDBOaTFVUlZndFNTMHhSRFExTmlJdlBqd3ZaejQ4TDJjK1BDOW5Qand2Wno0OEwzTjJaejQ9IiwKCSJSZWFsVmlld1NpemVKc29uIiA6ICJ7XCJoZWlnaHRcIjozNTgsXCJ3aWR0aFwiOjE4MDR9Igp9Cg=="/>
    </extobj>
    <extobj name="2384804F-3998-4D57-9195-F3826E402611-11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12">
      <extobjdata type="2384804F-3998-4D57-9195-F3826E402611" data="ewoJIkltZ1NldHRpbmdKc29uIiA6ICJ7XCJoZWlnaHRcIjoxOC43NDk5OTk5OTk5OTk5OTYsXCJ3aWR0aFwiOjE4MS4yNDk5OTk5OTk5OTk5N30iLAoJIkxhdGV4IiA6ICJcXHNpZ21hICcgKHopID0gXFxzaWdtYSAoeikgXFxjZG90ICgxIC0gXFxzaWdtYSh6KSkiLAoJIkxhdGV4SW1nQmFzZTY0IiA6ICJQSE4yWnlCNGJXeHVjejBpYUhSMGNEb3ZMM2QzZHk1M015NXZjbWN2TWpBd01DOXpkbWNpSUhkcFpIUm9QU0l5TXk0eU5EbGxlQ0lnYUdWcFoyaDBQU0l5TGpNNU5tVjRJaUJ5YjJ4bFBTSnBiV2NpSUdadlkzVnpZV0pzWlQwaVptRnNjMlVpSUhacFpYZENiM2c5SWpBZ0xUZ3dPU0F4TURJM05TNDVJREV3TlRraUlIaHRiRzV6T25oc2FXNXJQU0pvZEhSd09pOHZkM2QzTG5jekxtOXlaeTh4T1RrNUwzaHNhVzVySWlCaGNtbGhMV2hwWkdSbGJqMGlkSEoxWlNJZ2MzUjViR1U5SW5abGNuUnBZMkZzTFdGc2FXZHVPaUF0TUM0MU5qWmxlRHNnYldGNExYZHBaSFJvT2lBNU9DVTdJajQ4WkdWbWN6NDhjR0YwYUNCcFpEMGlUVXBZTFRR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OQ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w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BMVlJGV0MxSkxURkVORFkzSWlCa1BTSk5NelEzSURNek9GRXpNemNnTXpNNElESTVOQ0F6TkRsVU1qTXhJRE0yTUZFeU1URWdNell3SURFNU55QXpOVFpVTVRjMElETTBObFF4TmpJZ016TTFWREUxTlNBek1qUk1NVFV6SURNeU1GRXhOVEFnTXpFM0lERXpPQ0F6TVRkUk1URTNJRE14TnlBeE1UY2dNekkxVVRFeE55QXpNekFnTVRJd0lETXpPVkV4TXpNZ016YzRJREUyTXlBME1EWlVNakk1SURRME1GRXlOREVnTkRReUlESTBOaUEwTkRKUk1qY3hJRFEwTWlBeU9URWdOREkxVkRNeU9TQXpPVEpVTXpZM0lETTNOVkV6T0RrZ016YzFJRFF4TVNBME1EaFVORE0wSURRME1WRTBNelVnTkRReUlEUTBPU0EwTkRKSU5EWXlVVFEyT0NBME16WWdORFk0SURRek5GRTBOamdnTkRNd0lEUTJNeUEwTWpCVU5EUTVJRE01T1ZRME16SWdNemMzVkRReE9DQXpOVGhNTkRFeElETTBPVkV6TmpnZ01qazRJREkzTlNBeU1UUlVNVFl3SURFd05rd3hORGdnT1RSTU1UWXpJRGt6VVRFNE5TQTVNeUF5TWpjZ09ESlVNamt3SURjeFVUTXlPQ0EzTVNBek5qQWdPVEJVTkRBeUlERTBNRkUwTURZZ01UUTVJRFF3T1NBeE5URlVOREkwSURFMU0xRTBORE1nTVRVeklEUTBNeUF4TkROUk5EUXpJREV6T0NBME5ESWdNVE0wVVRReU5TQTNNaUF6TnpZZ016RlVNamM0SUMweE1WRXlOVElnTFRFeElESXpNaUEyVkRFNU15QTBNRlF4TlRVZ05UZFJNVEV4SURVM0lEYzJJQzB6VVRjd0lDMHhNU0ExT1NBdE1URklOVFJJTkRGUk16VWdMVFVnTXpVZ0xUSlJNelVnTVRNZ09UTWdPRFJSTVRNeUlERXlPU0F5TWpVZ01qRTBWRE0wTUNBek1qSlJNelV5SURNek9DQXpORGNnTXpNNFdpSXZQanh3WVhSb0lHbGtQU0pOU2xndE5D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U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DBMVlJGV0MxT0xUSXlRelVpSUdROUlrMDNPQ0F5TlRCUk56Z2dNamMwSURrMUlESTVNbFF4TXpnZ016RXdVVEUyTWlBek1UQWdNVGd3SURJNU5GUXhPVGtnTWpVeFVURTVPU0F5TWpZZ01UZ3lJREl3T0ZReE16a2dNVGt3VkRrMklESXdOMVEzT0NBeU5UQmFJaTgrUEhCaGRHZ2dhV1E5SWsxS1dDMDB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RdFZFVllMVTR0TWpJeE1pSWdaRDBpVFRnMElESXpOMVE0TkNBeU5UQlVPVGdnTWpjd1NEWTNPVkUyT1RRZ01qWXlJRFk1TkNBeU5UQlVOamM1SURJek1FZzVPRkU0TkNBeU16Y2dPRFFnTWpVd1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VVpSUhoc2FXNXJPbWh5WldZOUlpTk5TbGd0TkMxVVJWZ3RTUzB4UkRjd1JTSXZQand2Wno0OFp5QmtZWFJoTFcxdGJDMXViMlJsUFNKdGJ5SWdkSEpoYm5ObWIzSnRQU0owY21GdWMyeGhkR1VvTmpBMExEUXhNeWtnYzJOaGJHVW9NQzQzTURjcElqNDhkWE5sSUdSaGRHRXRZejBpTWpBek1pSWdlR3hwYm1zNmFISmxaajBpSTAxS1dDMDBMVlJGV0MxV0xUSXdNeklpTHo0OEwyYytQQzluUGp4bklHUmhkR0V0Ylcxc0xXNXZaR1U5SW0xdklpQjBjbUZ1YzJadmNtMDlJblJ5WVc1emJHRjBaU2c0TkRndU5Td3dLU0krUEhWelpTQmtZWFJoTFdNOUlqSTRJaUI0YkdsdWF6cG9jbVZtUFNJalRVcFlMVFF0VkVWWUxVNHRNamdpTHo0OEwyYytQR2NnWkdGMFlTMXRiV3d0Ym05a1pUMGliV2tpSUhSeVlXNXpabTl5YlQwaWRISmhibk5zWVhSbEtERXlNemN1TlN3d0tTSStQSFZ6WlNCa1lYUmhMV005SWpGRU5EWTNJaUI0YkdsdWF6cG9jbVZtUFNJalRVcFlMVFF0VkVWWUxVa3RNVVEwTmpjaUx6NDhMMmMrUEdjZ1pHRjBZUzF0Yld3dGJtOWtaVDBpYlc4aUlIUnlZVzV6Wm05eWJUMGlkSEpoYm5Oc1lYUmxLREUzTURJdU5Td3dLU0krUEhWelpTQmtZWFJoTFdNOUlqSTVJaUI0YkdsdWF6cG9jbVZtUFNJalRVcFlMVFF0VkVWWUxVNHRNamtpTHo0OEwyYytQR2NnWkdGMFlTMXRiV3d0Ym05a1pUMGliVzhpSUhSeVlXNXpabTl5YlQwaWRISmhibk5zWVhSbEtESXpOamt1TWl3d0tTSStQSFZ6WlNCa1lYUmhMV005SWpORUlpQjRiR2x1YXpwb2NtVm1QU0lqVFVwWUxUUXRWRVZZTFU0dE0wUWlMejQ4TDJjK1BHY2daR0YwWVMxdGJXd3RibTlrWlQwaWJXa2lJSFJ5WVc1elptOXliVDBpZEhKaGJuTnNZWFJsS0RNME1qVXNNQ2tpUGp4MWMyVWdaR0YwWVMxalBTSXhSRGN3UlNJZ2VHeHBibXM2YUhKbFpqMGlJMDFLV0MwMExWUkZXQzFKTFRGRU56QkZJaTgrUEM5blBqeG5JR1JoZEdFdGJXMXNMVzV2WkdVOUltMXZJaUIwY21GdWMyWnZjbTA5SW5SeVlXNXpiR0YwWlNnek9UazJMREFwSWo0OGRYTmxJR1JoZEdFdFl6MGlNamdpSUhoc2FXNXJPbWh5WldZOUlpTk5TbGd0TkMxVVJWZ3RUaTB5T0NJdlBqd3ZaejQ4WnlCa1lYUmhMVzF0YkMxdWIyUmxQU0p0YVNJZ2RISmhibk5tYjNKdFBTSjBjbUZ1YzJ4aGRHVW9ORE00TlN3d0tTSStQSFZ6WlNCa1lYUmhMV005SWpGRU5EWTNJaUI0YkdsdWF6cG9jbVZtUFNJalRVcFlMVFF0VkVWWUxVa3RNVVEwTmpjaUx6NDhMMmMrUEdjZ1pHRjBZUzF0Yld3dGJtOWtaVDBpYlc4aUlIUnlZVzV6Wm05eWJUMGlkSEpoYm5Oc1lYUmxLRFE0TlRBc01Da2lQangxYzJVZ1pHRjBZUzFqUFNJeU9TSWdlR3hwYm1zNmFISmxaajBpSTAxS1dDMDBMVlJGV0MxT0xUSTVJaTgrUEM5blBqeG5JR1JoZEdFdGJXMXNMVzV2WkdVOUltMXZJaUIwY21GdWMyWnZjbTA5SW5SeVlXNXpiR0YwWlNnMU5EWXhMaklzTUNraVBqeDFjMlVnWkdGMFlTMWpQU0l5TWtNMUlpQjRiR2x1YXpwb2NtVm1QU0lqVFVwWUxUUXRWRVZZTFU0dE1qSkROU0l2UGp3dlp6NDhaeUJrWVhSaExXMXRiQzF1YjJSbFBTSnRieUlnZEhKaGJuTm1iM0p0UFNKMGNtRnVjMnhoZEdVb05UazJNUzQxTERBcElqNDhkWE5sSUdSaGRHRXRZejBpTWpnaUlIaHNhVzVyT21oeVpXWTlJaU5OU2xndE5DMVVSVmd0VGkweU9DSXZQand2Wno0OFp5QmtZWFJoTFcxdGJDMXViMlJsUFNKdGJpSWdkSEpoYm5ObWIzSnRQU0owY21GdWMyeGhkR1VvTmpNMU1DNDFMREFwSWo0OGRYTmxJR1JoZEdFdFl6MGlNekVpSUhoc2FXNXJPbWh5WldZOUlpTk5TbGd0TkMxVVJWZ3RUaTB6TVNJdlBqd3ZaejQ4WnlCa1lYUmhMVzF0YkMxdWIyUmxQU0p0YnlJZ2RISmhibk5tYjNKdFBTSjBjbUZ1YzJ4aGRHVW9OekEzTWk0M0xEQXBJajQ4ZFhObElHUmhkR0V0WXowaU1qSXhNaUlnZUd4cGJtczZhSEpsWmowaUkwMUtXQzAwTFZSRldDMU9MVEl5TVRJaUx6NDhMMmMrUEdjZ1pHRjBZUzF0Yld3dGJtOWtaVDBpYldraUlIUnlZVzV6Wm05eWJUMGlkSEpoYm5Oc1lYUmxLRGd3TnpJdU9Td3dLU0krUEhWelpTQmtZWFJoTFdNOUlqRkVOekJGSWlCNGJHbHVhenBvY21WbVBTSWpUVXBZTFRRdFZFVllMVWt0TVVRM01FVWlMejQ4TDJjK1BHY2daR0YwWVMxdGJXd3RibTlrWlQwaWJXOGlJSFJ5WVc1elptOXliVDBpZEhKaGJuTnNZWFJsS0RnMk5ETXVPU3d3S1NJK1BIVnpaU0JrWVhSaExXTTlJakk0SWlCNGJHbHVhenBvY21WbVBTSWpUVXBZTFRRdFZFVllMVTR0TWpnaUx6NDhMMmMrUEdjZ1pHRjBZUzF0Yld3dGJtOWtaVDBpYldraUlIUnlZVzV6Wm05eWJUMGlkSEpoYm5Oc1lYUmxLRGt3TXpJdU9Td3dLU0krUEhWelpTQmtZWFJoTFdNOUlqRkVORFkzSWlCNGJHbHVhenBvY21WbVBTSWpUVXBZTFRRdFZFVllMVWt0TVVRME5qY2lMejQ4TDJjK1BHY2daR0YwWVMxdGJXd3RibTlrWlQwaWJXOGlJSFJ5WVc1elptOXliVDBpZEhKaGJuTnNZWFJsS0RrME9UY3VPU3d3S1NJK1BIVnpaU0JrWVhSaExXTTlJakk1SWlCNGJHbHVhenBvY21WbVBTSWpUVXBZTFRRdFZFVllMVTR0TWpraUx6NDhMMmMrUEdjZ1pHRjBZUzF0Yld3dGJtOWtaVDBpYlc4aUlIUnlZVzV6Wm05eWJUMGlkSEpoYm5Oc1lYUmxLRGs0T0RZdU9Td3dLU0krUEhWelpTQmtZWFJoTFdNOUlqSTVJaUI0YkdsdWF6cG9jbVZtUFNJalRVcFlMVFF0VkVWWUxVNHRNamtpTHo0OEwyYytQQzluUGp3dlp6NDhMM04yWno0PSIsCgkiUmVhbFZpZXdTaXplSnNvbiIgOiAie1wiaGVpZ2h0XCI6Mzc1LFwid2lkdGhcIjozNjI1fSIKfQo="/>
    </extobj>
    <extobj name="2384804F-3998-4D57-9195-F3826E402611-13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D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B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E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k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E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R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ExWUkZXQzFKTFRGRU5EVXpJaTgrUEM5blBqeG5JR1JoZEdFdGJXMXNMVzV2WkdVOUltMXZJaUIwY21GdWMyWnZjbTA5SW5SeVlXNXpiR0YwWlNnMU5UQXNNQ2tpUGp4MWMyVWdaR0YwWVMxalBTSXlPQ0lnZUd4cGJtczZhSEpsWmowaUkwMUtXQzAwTFZSRldDMU9MVEk0SWk4K1BDOW5QanhuSUdSaGRHRXRiVzFzTFc1dlpHVTlJbTFwSWlCMGNtRnVjMlp2Y20wOUluUnlZVzV6YkdGMFpTZzVNemtzTUNraVBqeDFjMlVnWkdGMFlTMWpQU0l4UkRRMk55SWdlR3hwYm1zNmFISmxaajBpSTAxS1dDMDBMVlJGV0MxSkxURkVORFkzSWk4K1BDOW5QanhuSUdSaGRHRXRiVzFzTFc1dlpHVTlJbTF2SWlCMGNtRnVjMlp2Y20wOUluUnlZVzV6YkdGMFpTZ3hOREEwTERBcElqNDhkWE5sSUdSaGRHRXRZejBpTWpraUlIaHNhVzVyT21oeVpXWTlJaU5OU2xndE5DMVVSVmd0VGkweU9TSXZQand2Wno0OFp5QmtZWFJoTFcxdGJDMXViMlJsUFNKdGJ5SWdkSEpoYm5ObWIzSnRQU0owY21GdWMyeGhkR1VvTWpBM01DNDRMREFwSWo0OGRYTmxJR1JoZEdFdFl6MGlNMFFpSUhoc2FXNXJPbWh5WldZOUlpTk5TbGd0TkMxVVJWZ3RUaTB6UkNJdlBqd3ZaejQ4WnlCa1lYUmhMVzF0YkMxdWIyUmxQU0p0YVNJZ2RISmhibk5tYjNKdFBTSjBjbUZ1YzJ4aGRHVW9NekV5Tmk0MkxEQXBJajQ4ZFhObElHUmhkR0V0WXowaU1VUTBOVUVpSUhoc2FXNXJPbWh5WldZOUlpTk5TbGd0TkMxVVJWZ3RTUzB4UkRRMVFTSXZQand2Wno0OFp5QmtZWFJoTFcxdGJDMXViMlJsUFNKdGFTSWdkSEpoYm5ObWIzSnRQU0owY21GdWMyeGhkR1VvTkRBd05DNDJMREFwSWo0OGRYTmxJR1JoZEdFdFl6MGlNVVEwTkVVaUlIaHNhVzVyT21oeVpXWTlJaU5OU2xndE5DMVVSVmd0U1MweFJEUTBSU0l2UGp3dlp6NDhaeUJrWVhSaExXMXRiQzF1YjJSbFBTSnRhU0lnZEhKaGJuTm1iM0p0UFNKMGNtRnVjMnhoZEdVb05EVXpNeTQyTERBcElqNDhkWE5sSUdSaGRHRXRZejBpTVVRME5qVWlJSGhzYVc1ck9taHlaV1k5SWlOTlNsZ3ROQzFVUlZndFNTMHhSRFEyTlNJdlBqd3ZaejQ4WnlCa1lYUmhMVzF0YkMxdWIyUmxQU0p0YnlJZ2RISmhibk5tYjNKdFBTSjBjbUZ1YzJ4aGRHVW9OVEV3TlM0MkxEQXBJajQ4ZFhObElHUmhkR0V0WXowaU1qZ2lJSGhzYVc1ck9taHlaV1k5SWlOTlNsZ3ROQzFVUlZndFRpMHlPQ0l2UGp3dlp6NDhaeUJrWVhSaExXMXRiQzF1YjJSbFBTSnRiaUlnZEhKaGJuTm1iM0p0UFNKMGNtRnVjMnhoZEdVb05UUTVOQzQyTERBcElqNDhkWE5sSUdSaGRHRXRZejBpTXpBaUlIaHNhVzVyT21oeVpXWTlJaU5OU2xndE5DMVVSVmd0VGkwek1DSXZQand2Wno0OFp5QmtZWFJoTFcxdGJDMXViMlJsUFNKdGJ5SWdkSEpoYm5ObWIzSnRQU0owY21GdWMyeGhkR1VvTlRrNU5DNDJMREFwSWo0OGRYTmxJR1JoZEdFdFl6MGlNa01pSUhoc2FXNXJPbWh5WldZOUlpTk5TbGd0TkMxVVJWZ3RUaTB5UXlJdlBqd3ZaejQ4WnlCa1lYUmhMVzF0YkMxdWIyUmxQU0p0YVNJZ2RISmhibk5tYjNKdFBTSjBjbUZ1YzJ4aGRHVW9OalF6T1M0eUxEQXBJajQ4ZFhObElHUmhkR0V0WXowaU1VUTBOamNpSUhoc2FXNXJPbWh5WldZOUlpTk5TbGd0TkMxVVJWZ3RTUzB4UkRRMk55SXZQand2Wno0OFp5QmtZWFJoTFcxdGJDMXViMlJsUFNKdGJ5SWdkSEpoYm5ObWIzSnRQU0owY21GdWMyeGhkR1VvTmprd05DNHlMREFwSWo0OGRYTmxJR1JoZEdFdFl6MGlNamtpSUhoc2FXNXJPbWh5WldZOUlpTk5TbGd0TkMxVVJWZ3RUaTB5T1NJdlBqd3ZaejQ4TDJjK1BDOW5Qand2YzNablBnPT0iLAoJIlJlYWxWaWV3U2l6ZUpzb24iIDogIntcImhlaWdodFwiOjM1Ny4xNDI4NjgwNDE5OTIyLFwid2lkdGhcIjoyNTcxLjQyODUyNzgzMjAzMTJ9Igp9Cg=="/>
    </extobj>
    <extobj name="2384804F-3998-4D57-9195-F3826E402611-14">
      <extobjdata type="2384804F-3998-4D57-9195-F3826E402611" data="ewoJIkltZ1NldHRpbmdKc29uIiA6ICJ7XCJoZWlnaHRcIjo0MS45NjQyODU3MTQyODU3MSxcIndpZHRoXCI6MTQ2LjQyODU3MTQyODU3MTQyfSIsCgkiTGF0ZXgiIDogImYnKHopID0gXFxiZWdpbntjYXNlc30xLCAmIHogPiAwXFxcXDAsICYgeiBcXGxlcSAwXFxlbmR7Y2FzZXN9IiwKCSJMYXRleEltZ0Jhc2U2NCIgOiAiUEhOMlp5QjRiV3h1Y3owaWFIUjBjRG92TDNkM2R5NTNNeTV2Y21jdk1qQXdNQzl6ZG1jaUlIZHBaSFJvUFNJeE9DNDNOREZsZUNJZ2FHVnBaMmgwUFNJMUxqUXlPR1Y0SWlCeWIyeGxQU0pwYldjaUlHWnZZM1Z6WVdKc1pUMGlabUZzYzJVaUlIWnBaWGRDYjNnOUlqQWdMVEUwTkRrdU5TQTRNamd6TGpZZ01qTTVPU0lnZUcxc2JuTTZlR3hwYm1zOUltaDBkSEE2THk5M2QzY3Vkek11YjNKbkx6RTVPVGt2ZUd4cGJtc2lJR0Z5YVdFdGFHbGtaR1Z1UFNKMGNuVmxJaUJ6ZEhsc1pUMGlkbVZ5ZEdsallXd3RZV3hwWjI0NklDMHlMakUwT0dWNE95QnRZWGd0ZDJsa2RHZzZJRGs0SlRzaVBqeGtaV1p6UGp4d1lYUm9JR2xrUFNKTlNsZ3RNVE13TFZSRldDMUpMVEZFTkRVeklpQmtQU0pOTVRFNElDMHhOakpSTVRJd0lDMHhOaklnTVRJMElDMHhOalJVTVRNMUlDMHhOamRVTVRRM0lDMHhOamhSTVRZd0lDMHhOamdnTVRjeElDMHhOVFZVTVRnM0lDMHhNalpSTVRrM0lDMDVPU0F5TWpFZ01qZFVNalkzSURJMk4xUXlPRGtnTXpneVZqTTROVWd5TkRKUk1UazFJRE00TlNBeE9USWdNemczVVRFNE9DQXpPVEFnTVRnNElETTVOMHd4T1RVZ05ESTFVVEU1TnlBME16QWdNakF6SURRek1GUXlOVEFnTkRNeFVUSTVPQ0EwTXpFZ01qazRJRFF6TWxFeU9UZ2dORE0wSURNd055QTBPREpVTXpFNUlEVTBNRkV6TlRZZ056QTFJRFEyTlNBM01EVlJOVEF5SURjd015QTFNallnTmpnelZEVTFNQ0EyTXpCUk5UVXdJRFU1TkNBMU1qa2dOVGM0VkRRNE55QTFOakZSTkRReklEVTJNU0EwTkRNZ05qQXpVVFEwTXlBMk1qSWdORFUwSURZek5sUTBOemdnTmpVM1REUTROeUEyTmpKUk5EY3hJRFkyT0NBME5UY2dOalk0VVRRME5TQTJOamdnTkRNMElEWTFPRlEwTVRrZ05qTXdVVFF4TWlBMk1ERWdOREF6SURVMU1sUXpPRGNnTkRZNVZETTRNQ0EwTXpOUk16Z3dJRFF6TVNBME16VWdORE14VVRRNE1DQTBNekVnTkRnM0lEUXpNRlEwT1RnZ05ESTBVVFE1T1NBME1qQWdORGsySURRd04xUTBPVEVnTXpreFVUUTRPU0F6T0RZZ05EZ3lJRE00TmxRME1qZ2dNemcxU0RNM01rd3pORGtnTWpZelVUTXdNU0F4TlNBeU9ESWdMVFEzVVRJMU5TQXRNVE15SURJeE1pQXRNVGN6VVRFM05TQXRNakExSURFek9TQXRNakExVVRFd055QXRNakExSURneElDMHhPRFpVTlRVZ0xURXpNbEUxTlNBdE9UVWdOellnTFRjNFZERXhPQ0F0TmpGUk1UWXlJQzAyTVNBeE5qSWdMVEV3TTFFeE5qSWdMVEV5TWlBeE5URWdMVEV6TmxReE1qY2dMVEUxTjB3eE1UZ2dMVEUyTWxvaUx6NDhjR0YwYUNCcFpEMGlUVXBZTFRFek1DMVVSVmd0VmkweU1ETXlJaUJrUFNKTk56a2dORE5STnpNZ05ETWdOVElnTkRsVU16QWdOakZSTXpBZ05qZ2dPRFVnTWprelZERTBOaUExTWpoUk1UWXhJRFUyTUNBeE9UZ2dOVFl3VVRJeE9DQTFOakFnTWpRd0lEVTBOVlF5TmpJZ05UQXhVVEkyTWlBME9UWWdNall3SURRNE5sRXlOVGtnTkRjNUlERTNNeUF5TmpOVU9EUWdORFZVTnprZ05ETmFJaTgrUEhCaGRHZ2dhV1E5SWsxS1dDMHhNekF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XpNQz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RXpNQz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V6TU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Fek1DMVVSVmd0VXpNdE4wSWlJR1E5SWswMk1UZ2dMVGswTTB3Mk1USWdMVGswT1VnMU9ESk1OVFk0SUMwNU5ETlJORGN5SUMwNU1ETWdOREV4SUMwNE5ERlVNek15SUMwM01ETlJNekkzSUMwMk9ESWdNekkzSUMwMk5UTlVNekkxSUMwek5UQlJNekkwSUMweU9DQXpNak1nTFRFNFVUTXhOeUF5TkNBek1ERWdOakZVTWpZMElERXlORlF5TWpFZ01UY3hWREUzT1NBeU1EVlVNVFEzSURJeU5WUXhNeklnTWpNMFVURXpNQ0F5TXpnZ01UTXdJREkxTUZFeE16QWdNalUxSURFek1DQXlOVGhVTVRNeElESTJORlF4TXpJZ01qWTNWREV6TkNBeU5qbFVNVE01SURJM01sUXhORFFnTWpjMVVUSXdOeUF6TURnZ01qVTJJRE0yTjFFek1UQWdORE0ySURNeU15QTFNVGxSTXpJMElEVXlPU0F6TWpVZ09EVXhVVE15TmlBeE1USTBJRE15TmlBeE1UVTBWRE16TWlBeE1qQTFVVE0yT1NBeE16VTRJRFUyTmlBeE5EUXpURFU0TWlBeE5EVXdTRFl4TWt3Mk1UZ2dNVFEwTkZZeE5ESTVVVFl4T0NBeE5ERXpJRFl4TmlBeE5ERXhURFl3T0NBeE5EQTJVVFU1T1NBeE5EQXlJRFU0TlNBeE16a3pWRFUxTWlBeE16Y3lWRFV4TlNBeE16UXpWRFEzT1NBeE16QTFWRFEwT1NBeE1qVTNWRFF5T1NBeE1qQXdVVFF5TlNBeE1UZ3dJRFF5TlNBeE1UVXlWRFF5TXlBNE5URlJOREl5SURVM09TQTBNaklnTlRRNVZEUXhOaUEwT1RoUk5EQTNJRFExT1NBek9EZ2dOREkwVkRNME5pQXpOalJVTWprM0lETXhPRlF5TlRBZ01qZzBWREl4TkNBeU5qUlVNVGszSURJMU5Fd3hPRGdnTWpVeFRESXdOU0F5TkRKUk1qa3dJREl3TUNBek5EVWdNVE00VkRReE5pQXpVVFF5TVNBdE1UZ2dOREl4SUMwME9GUTBNak1nTFRNME9WRTBNak1nTFRNNU55QTBNak1nTFRRM01sRTBNalFnTFRZM055QTBNamdnTFRZNU5GRTBNamtnTFRZNU55QTBNamtnTFRZNU9WRTBNelFnTFRjeU1pQTBORE1nTFRjME0xUTBOalVnTFRjNE1sUTBPVEVnTFRneE5sUTFNVGtnTFRnME5WUTFORGdnTFRnMk9GUTFOelFnTFRnNE5sUTFPVFVnTFRnNU9WUTJNVEFnTFRrd09FdzJNVFlnTFRreE1GRTJNVGdnTFRreE1pQTJNVGdnTFRreU9GWXRPVFF6V2lJdlBqeHdZWFJvSUdsa1BTSk5TbGd0TVRNd0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V6TUM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EV6TUMxVVJWZ3RUaTB6UlNJZ1pEMGlUVGcwSURVeU1GRTROQ0ExTWpnZ09EZ2dOVE16VkRrMklEVXpPVXc1T1NBMU5EQlJNVEEySURVME1DQXlOVE1nTkRjeFZEVTBOQ0F6TXpSTU5qZzNJREkyTlZFMk9UUWdNall3SURZNU5DQXlOVEJVTmpnM0lESXpOVkUyT0RVZ01qTXpJRE01TlNBNU5rd3hNRGNnTFRRd1NERXdNVkU0TXlBdE16Z2dPRE1nTFRJd1VUZ3pJQzB4T1NBNE15QXRNVGRST0RJZ0xURXdJRGs0SUMweFVURXhOeUE1SURJME9DQTNNVkV6TWpZZ01UQTRJRE0zT0NBeE16Sk1OakkySURJMU1Fd3pOemdnTXpZNFVUa3dJRFV3TkNBNE5pQTFNRGxST0RRZ05URXpJRGcwSURVeU1Gb2lMejQ4Y0dGMGFDQnBaRDBpVFVwWUxURXpNQz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V6TUMxVVJWZ3RUaTB5TWpZMElpQmtQU0pOTmpjMElEWXpObEUyT0RJZ05qTTJJRFk0T0NBMk16QlVOamswSURZeE5WUTJPRGNnTmpBeFVUWTROaUEyTURBZ05ERTNJRFEzTWt3eE5URWdNelEyVERNNU9TQXlNamhSTmpnM0lEa3lJRFk1TVNBNE4xRTJPVFFnT0RFZ05qazBJRGMyVVRZNU5DQTFPQ0EyTnpZZ05UWklOamN3VERNNE1pQXhPVEpST1RJZ016STVJRGt3SURNek1WRTRNeUF6TXpZZ09ETWdNelE0VVRnMElETTFPU0E1TmlBek5qVlJNVEEwSURNMk9TQXpPRElnTlRBd1ZEWTJOU0EyTXpSUk5qWTVJRFl6TmlBMk56UWdOak0yV2swNE5DQXRNVEU0VVRnMElDMHhNRGdnT1RrZ0xUazRTRFkzT0ZFMk9UUWdMVEV3TkNBMk9UUWdMVEV4T0ZFMk9UUWdMVEV6TUNBMk56a2dMVEV6T0VnNU9GRTROQ0F0TVRNeElEZzBJQzB4TVRoYUlpOCtQQzlrWldaelBqeG5JSE4wY205clpUMGlZM1Z5Y21WdWRFTnZiRzl5SWlCbWFXeHNQU0pqZFhKeVpXNTBRMjlzYjNJaUlITjBjbTlyWlMxM2FXUjBhRDBpTUNJZ2RISmhibk5tYjNKdFBTSnpZMkZzWlNneExDMHhLU0krUEdjZ1pHRjBZUzF0Yld3dGJtOWtaVDBpYldGMGFDSStQR2NnWkdGMFlTMXRiV3d0Ym05a1pUMGliWE4xY0NJK1BHY2daR0YwWVMxdGJXd3RibTlrWlQwaWJXa2lQangxYzJVZ1pHRjBZUzFqUFNJeFJEUTFNeUlnZUd4cGJtczZhSEpsWmowaUkwMUtXQzB4TXpBdFZFVllMVWt0TVVRME5UTWlMejQ4TDJjK1BHY2daR0YwWVMxdGJXd3RibTlrWlQwaWJXOGlJSFJ5WVc1elptOXliVDBpZEhKaGJuTnNZWFJsS0RZek5pdzBNVE1wSUhOallXeGxLREF1TnpBM0tTSStQSFZ6WlNCa1lYUmhMV005SWpJd016SWlJSGhzYVc1ck9taHlaV1k5SWlOTlNsZ3RNVE13TFZSRldDMVdMVEl3TXpJaUx6NDhMMmMrUEM5blBqeG5JR1JoZEdFdGJXMXNMVzV2WkdVOUltMXZJaUIwY21GdWMyWnZjbTA5SW5SeVlXNXpiR0YwWlNnNE9EQXVOU3d3S1NJK1BIVnpaU0JrWVhSaExXTTlJakk0SWlCNGJHbHVhenBvY21WbVBTSWpUVXBZTFRFek1DMVVSVmd0VGkweU9DSXZQand2Wno0OFp5QmtZWFJoTFcxdGJDMXViMlJsUFNKdGFTSWdkSEpoYm5ObWIzSnRQU0owY21GdWMyeGhkR1VvTVRJMk9TNDFMREFwSWo0OGRYTmxJR1JoZEdFdFl6MGlNVVEwTmpjaUlIaHNhVzVyT21oeVpXWTlJaU5OU2xndE1UTXdMVlJGV0MxSkxURkVORFkzSWk4K1BDOW5QanhuSUdSaGRHRXRiVzFzTFc1dlpHVTlJbTF2SWlCMGNtRnVjMlp2Y20wOUluUnlZVzV6YkdGMFpTZ3hOek0wTGpVc01Da2lQangxYzJVZ1pHRjBZUzFqUFNJeU9TSWdlR3hwYm1zNmFISmxaajBpSTAxS1dDMHhNekF0VkVWWUxVNHRNamtpTHo0OEwyYytQR2NnWkdGMFlTMXRiV3d0Ym05a1pUMGliVzhpSUhSeVlXNXpabTl5YlQwaWRISmhibk5zWVhSbEtESTBNREV1TWl3d0tTSStQSFZ6WlNCa1lYUmhMV005SWpORUlpQjRiR2x1YXpwb2NtVm1QU0lqVFVwWUxURXpNQzFVUlZndFRpMHpSQ0l2UGp3dlp6NDhaeUJrWVhSaExXMXRiQzF1YjJSbFBTSnRjbTkzSWlCMGNtRnVjMlp2Y20wOUluUnlZVzV6YkdGMFpTZ3pORFUzTERBcElqNDhaeUJrWVhSaExXMXRiQzF1YjJSbFBTSnRieUlnZEhKaGJuTm1iM0p0UFNKMGNtRnVjMnhoZEdVb01DQXRNQzQxS1NJK1BIVnpaU0JrWVhSaExXTTlJamRDSWlCNGJHbHVhenBvY21WbVBTSWpUVXBZTFRFek1DMVVSVmd0VXpNdE4wSWlMejQ4TDJjK1BHY2daR0YwWVMxdGJXd3RibTlrWlQwaWJYUmhZbXhsSWlCMGNtRnVjMlp2Y20wOUluUnlZVzV6YkdGMFpTZzNOVEFzTUNraVBqeG5JR1JoZEdFdGJXMXNMVzV2WkdVOUltMTBjaUlnZEhKaGJuTm1iM0p0UFNKMGNtRnVjMnhoZEdVb01DdzJNREFwSWo0OFp5QmtZWFJoTFcxdGJDMXViMlJsUFNKdGRHUWlQanhuSUdSaGRHRXRiVzFzTFc1dlpHVTlJbTF1SWo0OGRYTmxJR1JoZEdFdFl6MGlNekVpSUhoc2FXNXJPbWh5WldZOUlpTk5TbGd0TVRNd0xWUkZXQzFPTFRNeElpOCtQQzluUGp4bklHUmhkR0V0Ylcxc0xXNXZaR1U5SW0xdklpQjBjbUZ1YzJadmNtMDlJblJ5WVc1emJHRjBaU2cxTURBc01Da2lQangxYzJVZ1pHRjBZUzFqUFNJeVF5SWdlR3hwYm1zNmFISmxaajBpSTAxS1dDMHhNekF0VkVWWUxVNHRNa01pTHo0OEwyYytQQzluUGp4bklHUmhkR0V0Ylcxc0xXNXZaR1U5SW0xMFpDSWdkSEpoYm5ObWIzSnRQU0owY21GdWMyeGhkR1VvTVRjM09Dd3dLU0krUEdjZ1pHRjBZUzF0Yld3dGJtOWtaVDBpYldraVBqeDFjMlVnWkdGMFlTMWpQU0l4UkRRMk55SWdlR3hwYm1zNmFISmxaajBpSTAxS1dDMHhNekF0VkVWWUxVa3RNVVEwTmpjaUx6NDhMMmMrUEdjZ1pHRjBZUzF0Yld3dGJtOWtaVDBpYlc4aUlIUnlZVzV6Wm05eWJUMGlkSEpoYm5Oc1lYUmxLRGMwTWk0NExEQXBJajQ4ZFhObElHUmhkR0V0WXowaU0wVWlJSGhzYVc1ck9taHlaV1k5SWlOTlNsZ3RNVE13TFZSRldDMU9MVE5GSWk4K1BDOW5QanhuSUdSaGRHRXRiVzFzTFc1dlpHVTlJbTF1SWlCMGNtRnVjMlp2Y20wOUluUnlZVzV6YkdGMFpTZ3hOems0TGpZc01Da2lQangxYzJVZ1pHRjBZUzFqUFNJek1DSWdlR3hwYm1zNmFISmxaajBpSTAxS1dDMHhNekF0VkVWWUxVNHRNekFpTHo0OEwyYytQQzluUGp3dlp6NDhaeUJrWVhSaExXMXRiQzF1YjJSbFBTSnRkSElpSUhSeVlXNXpabTl5YlQwaWRISmhibk5zWVhSbEtEQXNMVFl3TUNraVBqeG5JR1JoZEdFdGJXMXNMVzV2WkdVOUltMTBaQ0krUEdjZ1pHRjBZUzF0Yld3dGJtOWtaVDBpYlc0aVBqeDFjMlVnWkdGMFlTMWpQU0l6TUNJZ2VHeHBibXM2YUhKbFpqMGlJMDFLV0MweE16QXRWRVZZTFU0dE16QWlMejQ4TDJjK1BHY2daR0YwWVMxdGJXd3RibTlrWlQwaWJXOGlJSFJ5WVc1elptOXliVDBpZEhKaGJuTnNZWFJsS0RVd01Dd3dLU0krUEhWelpTQmtZWFJoTFdNOUlqSkRJaUI0YkdsdWF6cG9jbVZtUFNJalRVcFlMVEV6TUMxVVJWZ3RUaTB5UXlJdlBqd3ZaejQ4TDJjK1BHY2daR0YwWVMxdGJXd3RibTlrWlQwaWJYUmtJaUIwY21GdWMyWnZjbTA5SW5SeVlXNXpiR0YwWlNneE56YzRMREFwSWo0OFp5QmtZWFJoTFcxdGJDMXViMlJsUFNKdGFTSStQSFZ6WlNCa1lYUmhMV005SWpGRU5EWTNJaUI0YkdsdWF6cG9jbVZtUFNJalRVcFlMVEV6TUMxVVJWZ3RTUzB4UkRRMk55SXZQand2Wno0OFp5QmtZWFJoTFcxdGJDMXViMlJsUFNKdGJ5SWdkSEpoYm5ObWIzSnRQU0owY21GdWMyeGhkR1VvTnpReUxqZ3NNQ2tpUGp4MWMyVWdaR0YwWVMxalBTSXlNalkwSWlCNGJHbHVhenBvY21WbVBTSWpUVXBZTFRFek1DMVVSVmd0VGkweU1qWTBJaTgrUEM5blBqeG5JR1JoZEdFdGJXMXNMVzV2WkdVOUltMXVJaUIwY21GdWMyWnZjbTA5SW5SeVlXNXpiR0YwWlNneE56azRMallzTUNraVBqeDFjMlVnWkdGMFlTMWpQU0l6TUNJZ2VHeHBibXM2YUhKbFpqMGlJMDFLV0MweE16QXRWRVZZTFU0dE16QWlMejQ4TDJjK1BDOW5Qand2Wno0OEwyYytQR2NnWkdGMFlTMXRiV3d0Ym05a1pUMGliVzhpSUhSeVlXNXpabTl5YlQwaWRISmhibk5zWVhSbEtEUTRNall1Tml3d0tTQjBjbUZ1YzJ4aGRHVW9NQ0F5TlRBcElpOCtQQzluUGp3dlp6NDhMMmMrUEM5emRtYysiLAoJIlJlYWxWaWV3U2l6ZUpzb24iIDogIntcImhlaWdodFwiOjgzOS4yODU3MzYwODM5ODQ0LFwid2lkdGhcIjoyOTI4LjU3MTQ3MjE2Nzk2ODh9Igp9Cg=="/>
    </extobj>
    <extobj name="2384804F-3998-4D57-9195-F3826E402611-15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UuNzE0MjYzOTE2MDE1NixcIndpZHRoXCI6MzAzNS43MTQ0MTY1MDM5MDYyfSIKfQo="/>
    </extobj>
    <extobj name="2384804F-3998-4D57-9195-F3826E402611-16">
      <extobjdata type="2384804F-3998-4D57-9195-F3826E402611" data="ewoJIkltZ1NldHRpbmdKc29uIiA6ICJ7XCJoZWlnaHRcIjoxOS42NDI4NTcxNDI4NTcxNDIsXCJ3aWR0aFwiOjEzMC4zNTcxNDI4NTcxNDI4M30iLAoJIkxhdGV4IiA6ICJmJyh6KSA9MS0gZih6KV4yIiwKCSJMYXRleEltZ0Jhc2U2NCIgOiAiUEhOMlp5QjRiV3h1Y3owaWFIUjBjRG92TDNkM2R5NTNNeTV2Y21jdk1qQXdNQzl6ZG1jaUlIZHBaSFJvUFNJeE5pNDNOakpsZUNJZ2FHVnBaMmgwUFNJeUxqVTJOV1Y0SWlCeWIyeGxQU0pwYldjaUlHWnZZM1Z6WVdKc1pUMGlabUZzYzJVaUlIWnBaWGRDYjNnOUlqQWdMVGc0TXk0NUlEYzBNRGtnTVRFek15NDVJaUI0Yld4dWN6cDRiR2x1YXowaWFIUjBjRG92TDNkM2R5NTNNeTV2Y21jdk1UazVPUzk0YkdsdWF5SWdZWEpwWVMxb2FXUmtaVzQ5SW5SeWRXVWlJSE4wZVd4bFBTSjJaWEowYVdOaGJDMWhiR2xuYmpvZ0xUQXVOVFkyWlhnN0lHMWhlQzEzYVdSMGFEb2dPVGdsT3lJK1BHUmxabk0rUEhCaGRHZ2dhV1E5SWsxS1dDMDBNQz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AwTUM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ME1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RB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AwTU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0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EQ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RBdFZFVllMVTR0TWpJeE1pSWdaRDBpVFRnMElESXpOMVE0TkNBeU5UQlVPVGdnTWpjd1NEWTNPVkUyT1RRZ01qWXlJRFk1TkNBeU5UQlVOamM1SURJek1FZzVPRkU0TkNBeU16Y2dPRFFnTWpVd1dpSXZQanh3WVhSb0lHbGtQU0pOU2xndE5EQ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TDJSbFpuTStQR2NnYzNSeWIydGxQU0pqZFhKeVpXNTBRMjlzYjNJaUlHWnBiR3c5SW1OMWNuSmxiblJEYjJ4dmNpSWdjM1J5YjJ0bExYZHBaSFJvUFNJd0lpQjBjbUZ1YzJadmNtMDlJbk5qWVd4bEtERXNMVEVwSWo0OFp5QmtZWFJoTFcxdGJDMXViMlJsUFNKdFlYUm9JajQ4WnlCa1lYUmhMVzF0YkMxdWIyUmxQU0p0YzNWd0lqNDhaeUJrWVhSaExXMXRiQzF1YjJSbFBTSnRhU0krUEhWelpTQmtZWFJoTFdNOUlqRkVORFV6SWlCNGJHbHVhenBvY21WbVBTSWpUVXBZTFRRd0xWUkZXQzFKTFRGRU5EVXpJaTgrUEM5blBqeG5JR1JoZEdFdGJXMXNMVzV2WkdVOUltMXZJaUIwY21GdWMyWnZjbTA5SW5SeVlXNXpiR0YwWlNnMk16WXNOREV6S1NCelkyRnNaU2d3TGpjd055a2lQangxYzJVZ1pHRjBZUzFqUFNJeU1ETXlJaUI0YkdsdWF6cG9jbVZtUFNJalRVcFlMVFF3TFZSRldDMVdMVEl3TXpJaUx6NDhMMmMrUEM5blBqeG5JR1JoZEdFdGJXMXNMVzV2WkdVOUltMXZJaUIwY21GdWMyWnZjbTA5SW5SeVlXNXpiR0YwWlNnNE9EQXVOU3d3S1NJK1BIVnpaU0JrWVhSaExXTTlJakk0SWlCNGJHbHVhenBvY21WbVBTSWpUVXBZTFRRd0xWUkZXQzFPTFRJNElpOCtQQzluUGp4bklHUmhkR0V0Ylcxc0xXNXZaR1U5SW0xcElpQjBjbUZ1YzJadmNtMDlJblJ5WVc1emJHRjBaU2d4TWpZNUxqVXNNQ2tpUGp4MWMyVWdaR0YwWVMxalBTSXhSRFEyTnlJZ2VHeHBibXM2YUhKbFpqMGlJMDFLV0MwME1DMVVSVmd0U1MweFJEUTJOeUl2UGp3dlp6NDhaeUJrWVhSaExXMXRiQzF1YjJSbFBTSnRieUlnZEhKaGJuTm1iM0p0UFNKMGNtRnVjMnhoZEdVb01UY3pOQzQxTERBcElqNDhkWE5sSUdSaGRHRXRZejBpTWpraUlIaHNhVzVyT21oeVpXWTlJaU5OU2xndE5EQXRWRVZZTFU0dE1qa2lMejQ4TDJjK1BHY2daR0YwWVMxdGJXd3RibTlrWlQwaWJXOGlJSFJ5WVc1elptOXliVDBpZEhKaGJuTnNZWFJsS0RJME1ERXVNaXd3S1NJK1BIVnpaU0JrWVhSaExXTTlJak5FSWlCNGJHbHVhenBvY21WbVBTSWpUVXBZTFRRd0xWUkZXQzFPTFRORUlpOCtQQzluUGp4bklHUmhkR0V0Ylcxc0xXNXZaR1U5SW0xdUlpQjBjbUZ1YzJadmNtMDlJblJ5WVc1emJHRjBaU2d6TkRVM0xEQXBJajQ4ZFhObElHUmhkR0V0WXowaU16RWlJSGhzYVc1ck9taHlaV1k5SWlOTlNsZ3ROREF0VkVWWUxVNHRNekVpTHo0OEwyYytQR2NnWkdGMFlTMXRiV3d0Ym05a1pUMGliVzhpSUhSeVlXNXpabTl5YlQwaWRISmhibk5zWVhSbEtEUXhOemt1TWl3d0tTSStQSFZ6WlNCa1lYUmhMV005SWpJeU1USWlJSGhzYVc1ck9taHlaV1k5SWlOTlNsZ3ROREF0VkVWWUxVNHRNakl4TWlJdlBqd3ZaejQ4WnlCa1lYUmhMVzF0YkMxdWIyUmxQU0p0YVNJZ2RISmhibk5tYjNKdFBTSjBjbUZ1YzJ4aGRHVW9OVEUzT1M0MUxEQXBJajQ4ZFhObElHUmhkR0V0WXowaU1VUTBOVE1pSUhoc2FXNXJPbWh5WldZOUlpTk5TbGd0TkRBdFZFVllMVWt0TVVRME5UTWlMejQ4TDJjK1BHY2daR0YwWVMxdGJXd3RibTlrWlQwaWJXOGlJSFJ5WVc1elptOXliVDBpZEhKaGJuTnNZWFJsS0RVM01qa3VOU3d3S1NJK1BIVnpaU0JrWVhSaExXTTlJakk0SWlCNGJHbHVhenBvY21WbVBTSWpUVXBZTFRRd0xWUkZXQzFPTFRJNElpOCtQQzluUGp4bklHUmhkR0V0Ylcxc0xXNXZaR1U5SW0xcElpQjBjbUZ1YzJadmNtMDlJblJ5WVc1emJHRjBaU2cyTVRFNExqVXNNQ2tpUGp4MWMyVWdaR0YwWVMxalBTSXhSRFEyTnlJZ2VHeHBibXM2YUhKbFpqMGlJMDFLV0MwME1DMVVSVmd0U1MweFJEUTJOeUl2UGp3dlp6NDhaeUJrWVhSaExXMXRiQzF1YjJSbFBTSnRjM1Z3SWlCMGNtRnVjMlp2Y20wOUluUnlZVzV6YkdGMFpTZzJOVGd6TGpVc01Da2lQanhuSUdSaGRHRXRiVzFzTFc1dlpHVTlJbTF2SWo0OGRYTmxJR1JoZEdFdFl6MGlNamtpSUhoc2FXNXJPbWh5WldZOUlpTk5TbGd0TkRBdFZFVllMVTR0TWpraUx6NDhMMmMrUEdjZ1pHRjBZUzF0Yld3dGJtOWtaVDBpYlc0aUlIUnlZVzV6Wm05eWJUMGlkSEpoYm5Oc1lYUmxLRFF5TWl3ME1UTXBJSE5qWVd4bEtEQXVOekEzS1NJK1BIVnpaU0JrWVhSaExXTTlJak15SWlCNGJHbHVhenBvY21WbVBTSWpUVXBZTFRRd0xWUkZXQzFPTFRNeUlpOCtQQzluUGp3dlp6NDhMMmMrUEM5blBqd3ZjM1puUGc9PSIsCgkiUmVhbFZpZXdTaXplSnNvbiIgOiAie1wiaGVpZ2h0XCI6MzkyLjg1NzEzMTk1ODAwNzgsXCJ3aWR0aFwiOjI2MDcuMTQyOTQ0MzM1OTM3NX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6226</Words>
  <Application>WPS Presentation</Application>
  <PresentationFormat>全屏显示(16:9)</PresentationFormat>
  <Paragraphs>266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Calibri Light</vt:lpstr>
      <vt:lpstr>方正宋刻本秀楷简体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Leasanna RS</cp:lastModifiedBy>
  <cp:revision>262</cp:revision>
  <dcterms:created xsi:type="dcterms:W3CDTF">2017-05-02T06:39:00Z</dcterms:created>
  <dcterms:modified xsi:type="dcterms:W3CDTF">2025-10-29T15:15:12Z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1049-12.2.0.23131</vt:lpwstr>
  </property>
  <property fmtid="{D5CDD505-2E9C-101B-9397-08002B2CF9AE}" pid="3" name="ICV">
    <vt:lpwstr>E30E9C5F732941B9B765A8C630A1E834_13</vt:lpwstr>
  </property>
</Properties>
</file>